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98" r:id="rId1"/>
  </p:sldMasterIdLst>
  <p:notesMasterIdLst>
    <p:notesMasterId r:id="rId89"/>
  </p:notesMasterIdLst>
  <p:handoutMasterIdLst>
    <p:handoutMasterId r:id="rId90"/>
  </p:handoutMasterIdLst>
  <p:sldIdLst>
    <p:sldId id="256" r:id="rId2"/>
    <p:sldId id="337" r:id="rId3"/>
    <p:sldId id="360" r:id="rId4"/>
    <p:sldId id="361" r:id="rId5"/>
    <p:sldId id="356" r:id="rId6"/>
    <p:sldId id="359" r:id="rId7"/>
    <p:sldId id="358" r:id="rId8"/>
    <p:sldId id="300" r:id="rId9"/>
    <p:sldId id="264" r:id="rId10"/>
    <p:sldId id="258" r:id="rId11"/>
    <p:sldId id="310" r:id="rId12"/>
    <p:sldId id="261" r:id="rId13"/>
    <p:sldId id="268" r:id="rId14"/>
    <p:sldId id="338" r:id="rId15"/>
    <p:sldId id="302" r:id="rId16"/>
    <p:sldId id="263" r:id="rId17"/>
    <p:sldId id="306" r:id="rId18"/>
    <p:sldId id="270" r:id="rId19"/>
    <p:sldId id="272" r:id="rId20"/>
    <p:sldId id="311" r:id="rId21"/>
    <p:sldId id="339" r:id="rId22"/>
    <p:sldId id="303" r:id="rId23"/>
    <p:sldId id="276" r:id="rId24"/>
    <p:sldId id="304" r:id="rId25"/>
    <p:sldId id="312" r:id="rId26"/>
    <p:sldId id="313" r:id="rId27"/>
    <p:sldId id="295" r:id="rId28"/>
    <p:sldId id="296" r:id="rId29"/>
    <p:sldId id="314" r:id="rId30"/>
    <p:sldId id="315" r:id="rId31"/>
    <p:sldId id="317" r:id="rId32"/>
    <p:sldId id="316" r:id="rId33"/>
    <p:sldId id="318" r:id="rId34"/>
    <p:sldId id="279" r:id="rId35"/>
    <p:sldId id="320" r:id="rId36"/>
    <p:sldId id="324" r:id="rId37"/>
    <p:sldId id="277" r:id="rId38"/>
    <p:sldId id="321" r:id="rId39"/>
    <p:sldId id="322" r:id="rId40"/>
    <p:sldId id="323" r:id="rId41"/>
    <p:sldId id="325" r:id="rId42"/>
    <p:sldId id="326" r:id="rId43"/>
    <p:sldId id="327" r:id="rId44"/>
    <p:sldId id="328" r:id="rId45"/>
    <p:sldId id="330" r:id="rId46"/>
    <p:sldId id="329" r:id="rId47"/>
    <p:sldId id="331" r:id="rId48"/>
    <p:sldId id="332" r:id="rId49"/>
    <p:sldId id="341" r:id="rId50"/>
    <p:sldId id="333" r:id="rId51"/>
    <p:sldId id="335" r:id="rId52"/>
    <p:sldId id="340" r:id="rId53"/>
    <p:sldId id="342" r:id="rId54"/>
    <p:sldId id="347" r:id="rId55"/>
    <p:sldId id="344" r:id="rId56"/>
    <p:sldId id="348" r:id="rId57"/>
    <p:sldId id="345" r:id="rId58"/>
    <p:sldId id="343" r:id="rId59"/>
    <p:sldId id="346" r:id="rId60"/>
    <p:sldId id="349" r:id="rId61"/>
    <p:sldId id="352" r:id="rId62"/>
    <p:sldId id="363" r:id="rId63"/>
    <p:sldId id="365" r:id="rId64"/>
    <p:sldId id="364" r:id="rId65"/>
    <p:sldId id="367" r:id="rId66"/>
    <p:sldId id="373" r:id="rId67"/>
    <p:sldId id="374" r:id="rId68"/>
    <p:sldId id="372" r:id="rId69"/>
    <p:sldId id="375" r:id="rId70"/>
    <p:sldId id="376" r:id="rId71"/>
    <p:sldId id="362" r:id="rId72"/>
    <p:sldId id="307" r:id="rId73"/>
    <p:sldId id="281" r:id="rId74"/>
    <p:sldId id="354" r:id="rId75"/>
    <p:sldId id="282" r:id="rId76"/>
    <p:sldId id="274" r:id="rId77"/>
    <p:sldId id="275" r:id="rId78"/>
    <p:sldId id="353" r:id="rId79"/>
    <p:sldId id="350" r:id="rId80"/>
    <p:sldId id="366" r:id="rId81"/>
    <p:sldId id="368" r:id="rId82"/>
    <p:sldId id="369" r:id="rId83"/>
    <p:sldId id="370" r:id="rId84"/>
    <p:sldId id="371" r:id="rId85"/>
    <p:sldId id="308" r:id="rId86"/>
    <p:sldId id="285" r:id="rId87"/>
    <p:sldId id="284" r:id="rId8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dex" id="{BBAEF2CC-E9F1-4943-9B29-54102754CEB8}">
          <p14:sldIdLst>
            <p14:sldId id="256"/>
          </p14:sldIdLst>
        </p14:section>
        <p14:section name="Motivation" id="{928A9752-588B-439D-8A20-C12D671A5E08}">
          <p14:sldIdLst>
            <p14:sldId id="337"/>
            <p14:sldId id="360"/>
            <p14:sldId id="361"/>
            <p14:sldId id="356"/>
            <p14:sldId id="359"/>
            <p14:sldId id="358"/>
          </p14:sldIdLst>
        </p14:section>
        <p14:section name="Basic Concepts" id="{7C2835C6-538E-4405-809B-CC5CE8D9A843}">
          <p14:sldIdLst>
            <p14:sldId id="300"/>
            <p14:sldId id="264"/>
            <p14:sldId id="258"/>
            <p14:sldId id="310"/>
            <p14:sldId id="261"/>
            <p14:sldId id="268"/>
            <p14:sldId id="338"/>
          </p14:sldIdLst>
        </p14:section>
        <p14:section name="PNPL" id="{F9F69BA5-85F2-49EF-A018-899DE02ADCE0}">
          <p14:sldIdLst>
            <p14:sldId id="302"/>
            <p14:sldId id="263"/>
            <p14:sldId id="306"/>
            <p14:sldId id="270"/>
            <p14:sldId id="272"/>
            <p14:sldId id="311"/>
            <p14:sldId id="339"/>
            <p14:sldId id="303"/>
            <p14:sldId id="276"/>
            <p14:sldId id="304"/>
            <p14:sldId id="312"/>
            <p14:sldId id="313"/>
            <p14:sldId id="295"/>
            <p14:sldId id="296"/>
            <p14:sldId id="314"/>
            <p14:sldId id="315"/>
            <p14:sldId id="317"/>
            <p14:sldId id="316"/>
            <p14:sldId id="318"/>
            <p14:sldId id="279"/>
            <p14:sldId id="320"/>
            <p14:sldId id="324"/>
            <p14:sldId id="277"/>
            <p14:sldId id="321"/>
            <p14:sldId id="322"/>
            <p14:sldId id="323"/>
            <p14:sldId id="325"/>
            <p14:sldId id="326"/>
            <p14:sldId id="327"/>
            <p14:sldId id="328"/>
            <p14:sldId id="330"/>
            <p14:sldId id="329"/>
            <p14:sldId id="331"/>
            <p14:sldId id="332"/>
            <p14:sldId id="341"/>
            <p14:sldId id="333"/>
            <p14:sldId id="335"/>
            <p14:sldId id="340"/>
            <p14:sldId id="342"/>
            <p14:sldId id="347"/>
            <p14:sldId id="344"/>
            <p14:sldId id="348"/>
            <p14:sldId id="345"/>
            <p14:sldId id="343"/>
            <p14:sldId id="346"/>
            <p14:sldId id="349"/>
            <p14:sldId id="352"/>
            <p14:sldId id="363"/>
            <p14:sldId id="365"/>
            <p14:sldId id="364"/>
            <p14:sldId id="367"/>
            <p14:sldId id="373"/>
            <p14:sldId id="374"/>
            <p14:sldId id="372"/>
            <p14:sldId id="375"/>
            <p14:sldId id="376"/>
            <p14:sldId id="362"/>
          </p14:sldIdLst>
        </p14:section>
        <p14:section name="Tool" id="{5DD32F34-6C49-437E-B374-BABAC9F89C3A}">
          <p14:sldIdLst>
            <p14:sldId id="307"/>
            <p14:sldId id="281"/>
            <p14:sldId id="354"/>
            <p14:sldId id="282"/>
            <p14:sldId id="274"/>
            <p14:sldId id="275"/>
            <p14:sldId id="353"/>
            <p14:sldId id="350"/>
            <p14:sldId id="366"/>
            <p14:sldId id="368"/>
            <p14:sldId id="369"/>
            <p14:sldId id="370"/>
            <p14:sldId id="371"/>
          </p14:sldIdLst>
        </p14:section>
        <p14:section name="Conclusions" id="{54F3166D-EB18-482C-AA1F-C8646CB055E6}">
          <p14:sldIdLst>
            <p14:sldId id="308"/>
            <p14:sldId id="285"/>
            <p14:sldId id="28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3E77"/>
    <a:srgbClr val="00B050"/>
    <a:srgbClr val="03AA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97" autoAdjust="0"/>
    <p:restoredTop sz="85290" autoAdjust="0"/>
  </p:normalViewPr>
  <p:slideViewPr>
    <p:cSldViewPr snapToGrid="0">
      <p:cViewPr varScale="1">
        <p:scale>
          <a:sx n="95" d="100"/>
          <a:sy n="95" d="100"/>
        </p:scale>
        <p:origin x="1404" y="8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5581"/>
    </p:cViewPr>
  </p:sorterViewPr>
  <p:notesViewPr>
    <p:cSldViewPr snapToGrid="0">
      <p:cViewPr varScale="1">
        <p:scale>
          <a:sx n="63" d="100"/>
          <a:sy n="63" d="100"/>
        </p:scale>
        <p:origin x="2352" y="77"/>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handoutMaster" Target="handoutMasters/handoutMaster1.xml"/><Relationship Id="rId95" Type="http://schemas.microsoft.com/office/2016/11/relationships/changesInfo" Target="changesInfos/changesInfo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E IGNACIO REQUENO JARABO" userId="2f8bd5aa-630e-4756-b5d4-24e5f26e4e83" providerId="ADAL" clId="{7310E1C6-02F5-42AC-9E0A-DE35EBC9EE7C}"/>
    <pc:docChg chg="modSld">
      <pc:chgData name="JOSE IGNACIO REQUENO JARABO" userId="2f8bd5aa-630e-4756-b5d4-24e5f26e4e83" providerId="ADAL" clId="{7310E1C6-02F5-42AC-9E0A-DE35EBC9EE7C}" dt="2023-04-24T10:02:48.807" v="2" actId="790"/>
      <pc:docMkLst>
        <pc:docMk/>
      </pc:docMkLst>
      <pc:sldChg chg="modSp mod">
        <pc:chgData name="JOSE IGNACIO REQUENO JARABO" userId="2f8bd5aa-630e-4756-b5d4-24e5f26e4e83" providerId="ADAL" clId="{7310E1C6-02F5-42AC-9E0A-DE35EBC9EE7C}" dt="2023-04-24T10:02:48.807" v="2" actId="790"/>
        <pc:sldMkLst>
          <pc:docMk/>
          <pc:sldMk cId="3825296357" sldId="310"/>
        </pc:sldMkLst>
        <pc:spChg chg="mod">
          <ac:chgData name="JOSE IGNACIO REQUENO JARABO" userId="2f8bd5aa-630e-4756-b5d4-24e5f26e4e83" providerId="ADAL" clId="{7310E1C6-02F5-42AC-9E0A-DE35EBC9EE7C}" dt="2023-04-24T10:02:48.807" v="2" actId="790"/>
          <ac:spMkLst>
            <pc:docMk/>
            <pc:sldMk cId="3825296357" sldId="310"/>
            <ac:spMk id="50" creationId="{7D870BCC-42F0-5C7C-2334-0FD7A13784A4}"/>
          </ac:spMkLst>
        </pc:spChg>
      </pc:sldChg>
      <pc:sldChg chg="modSp mod">
        <pc:chgData name="JOSE IGNACIO REQUENO JARABO" userId="2f8bd5aa-630e-4756-b5d4-24e5f26e4e83" providerId="ADAL" clId="{7310E1C6-02F5-42AC-9E0A-DE35EBC9EE7C}" dt="2023-04-24T10:00:25.771" v="1" actId="790"/>
        <pc:sldMkLst>
          <pc:docMk/>
          <pc:sldMk cId="404321364" sldId="360"/>
        </pc:sldMkLst>
        <pc:spChg chg="mod">
          <ac:chgData name="JOSE IGNACIO REQUENO JARABO" userId="2f8bd5aa-630e-4756-b5d4-24e5f26e4e83" providerId="ADAL" clId="{7310E1C6-02F5-42AC-9E0A-DE35EBC9EE7C}" dt="2023-04-24T10:00:25.771" v="1" actId="790"/>
          <ac:spMkLst>
            <pc:docMk/>
            <pc:sldMk cId="404321364" sldId="360"/>
            <ac:spMk id="124" creationId="{F7CDCD59-4AC3-ECC0-4BAC-9305DDB34769}"/>
          </ac:spMkLst>
        </pc:spChg>
        <pc:spChg chg="mod">
          <ac:chgData name="JOSE IGNACIO REQUENO JARABO" userId="2f8bd5aa-630e-4756-b5d4-24e5f26e4e83" providerId="ADAL" clId="{7310E1C6-02F5-42AC-9E0A-DE35EBC9EE7C}" dt="2023-04-24T10:00:25.771" v="1" actId="790"/>
          <ac:spMkLst>
            <pc:docMk/>
            <pc:sldMk cId="404321364" sldId="360"/>
            <ac:spMk id="125" creationId="{AE537AF0-FDA0-77FC-7591-BE3E5CA8DA08}"/>
          </ac:spMkLst>
        </pc:spChg>
        <pc:spChg chg="mod">
          <ac:chgData name="JOSE IGNACIO REQUENO JARABO" userId="2f8bd5aa-630e-4756-b5d4-24e5f26e4e83" providerId="ADAL" clId="{7310E1C6-02F5-42AC-9E0A-DE35EBC9EE7C}" dt="2023-04-24T10:00:25.771" v="1" actId="790"/>
          <ac:spMkLst>
            <pc:docMk/>
            <pc:sldMk cId="404321364" sldId="360"/>
            <ac:spMk id="129" creationId="{8532BB49-E810-B231-ED54-B07954BF807D}"/>
          </ac:spMkLst>
        </pc:spChg>
      </pc:sldChg>
    </pc:docChg>
  </pc:docChgLst>
  <pc:docChgLst>
    <pc:chgData name="Maria Elena Gomez Martinez" userId="d0bab872-2a61-47f1-8457-3f24653f5f81" providerId="ADAL" clId="{AD303F49-3DA3-4B20-8181-25DCE97BC49F}"/>
    <pc:docChg chg="undo custSel delSld modSld sldOrd modMainMaster modSection">
      <pc:chgData name="Maria Elena Gomez Martinez" userId="d0bab872-2a61-47f1-8457-3f24653f5f81" providerId="ADAL" clId="{AD303F49-3DA3-4B20-8181-25DCE97BC49F}" dt="2022-06-16T21:52:34.853" v="572" actId="20577"/>
      <pc:docMkLst>
        <pc:docMk/>
      </pc:docMkLst>
      <pc:sldChg chg="modSp mod">
        <pc:chgData name="Maria Elena Gomez Martinez" userId="d0bab872-2a61-47f1-8457-3f24653f5f81" providerId="ADAL" clId="{AD303F49-3DA3-4B20-8181-25DCE97BC49F}" dt="2022-06-16T21:35:59.426" v="276" actId="20577"/>
        <pc:sldMkLst>
          <pc:docMk/>
          <pc:sldMk cId="4137227062" sldId="256"/>
        </pc:sldMkLst>
        <pc:spChg chg="mod">
          <ac:chgData name="Maria Elena Gomez Martinez" userId="d0bab872-2a61-47f1-8457-3f24653f5f81" providerId="ADAL" clId="{AD303F49-3DA3-4B20-8181-25DCE97BC49F}" dt="2022-06-16T21:35:33.289" v="264" actId="20577"/>
          <ac:spMkLst>
            <pc:docMk/>
            <pc:sldMk cId="4137227062" sldId="256"/>
            <ac:spMk id="2" creationId="{00000000-0000-0000-0000-000000000000}"/>
          </ac:spMkLst>
        </pc:spChg>
        <pc:spChg chg="mod">
          <ac:chgData name="Maria Elena Gomez Martinez" userId="d0bab872-2a61-47f1-8457-3f24653f5f81" providerId="ADAL" clId="{AD303F49-3DA3-4B20-8181-25DCE97BC49F}" dt="2022-06-16T21:35:59.426" v="276" actId="20577"/>
          <ac:spMkLst>
            <pc:docMk/>
            <pc:sldMk cId="4137227062" sldId="256"/>
            <ac:spMk id="3" creationId="{00000000-0000-0000-0000-000000000000}"/>
          </ac:spMkLst>
        </pc:spChg>
      </pc:sldChg>
      <pc:sldChg chg="modSp mod modAnim">
        <pc:chgData name="Maria Elena Gomez Martinez" userId="d0bab872-2a61-47f1-8457-3f24653f5f81" providerId="ADAL" clId="{AD303F49-3DA3-4B20-8181-25DCE97BC49F}" dt="2022-06-16T21:37:42.513" v="290" actId="179"/>
        <pc:sldMkLst>
          <pc:docMk/>
          <pc:sldMk cId="363610079" sldId="258"/>
        </pc:sldMkLst>
        <pc:spChg chg="mod">
          <ac:chgData name="Maria Elena Gomez Martinez" userId="d0bab872-2a61-47f1-8457-3f24653f5f81" providerId="ADAL" clId="{AD303F49-3DA3-4B20-8181-25DCE97BC49F}" dt="2022-06-16T21:37:42.513" v="290" actId="179"/>
          <ac:spMkLst>
            <pc:docMk/>
            <pc:sldMk cId="363610079" sldId="258"/>
            <ac:spMk id="3" creationId="{00000000-0000-0000-0000-000000000000}"/>
          </ac:spMkLst>
        </pc:spChg>
      </pc:sldChg>
      <pc:sldChg chg="addSp delSp modSp mod setBg modAnim chgLayout modNotesTx">
        <pc:chgData name="Maria Elena Gomez Martinez" userId="d0bab872-2a61-47f1-8457-3f24653f5f81" providerId="ADAL" clId="{AD303F49-3DA3-4B20-8181-25DCE97BC49F}" dt="2022-06-16T21:27:01.820" v="207" actId="6549"/>
        <pc:sldMkLst>
          <pc:docMk/>
          <pc:sldMk cId="2910942347" sldId="261"/>
        </pc:sldMkLst>
        <pc:spChg chg="mod ord">
          <ac:chgData name="Maria Elena Gomez Martinez" userId="d0bab872-2a61-47f1-8457-3f24653f5f81" providerId="ADAL" clId="{AD303F49-3DA3-4B20-8181-25DCE97BC49F}" dt="2022-06-16T21:09:47.799" v="125" actId="26606"/>
          <ac:spMkLst>
            <pc:docMk/>
            <pc:sldMk cId="2910942347" sldId="261"/>
            <ac:spMk id="2" creationId="{00000000-0000-0000-0000-000000000000}"/>
          </ac:spMkLst>
        </pc:spChg>
        <pc:spChg chg="mod ord">
          <ac:chgData name="Maria Elena Gomez Martinez" userId="d0bab872-2a61-47f1-8457-3f24653f5f81" providerId="ADAL" clId="{AD303F49-3DA3-4B20-8181-25DCE97BC49F}" dt="2022-06-16T21:27:01.820" v="207" actId="6549"/>
          <ac:spMkLst>
            <pc:docMk/>
            <pc:sldMk cId="2910942347" sldId="261"/>
            <ac:spMk id="3" creationId="{00000000-0000-0000-0000-000000000000}"/>
          </ac:spMkLst>
        </pc:spChg>
        <pc:spChg chg="mod ord">
          <ac:chgData name="Maria Elena Gomez Martinez" userId="d0bab872-2a61-47f1-8457-3f24653f5f81" providerId="ADAL" clId="{AD303F49-3DA3-4B20-8181-25DCE97BC49F}" dt="2022-06-16T21:09:47.799" v="125" actId="26606"/>
          <ac:spMkLst>
            <pc:docMk/>
            <pc:sldMk cId="2910942347" sldId="261"/>
            <ac:spMk id="4" creationId="{00000000-0000-0000-0000-000000000000}"/>
          </ac:spMkLst>
        </pc:spChg>
        <pc:spChg chg="mod ord">
          <ac:chgData name="Maria Elena Gomez Martinez" userId="d0bab872-2a61-47f1-8457-3f24653f5f81" providerId="ADAL" clId="{AD303F49-3DA3-4B20-8181-25DCE97BC49F}" dt="2022-06-16T21:09:47.799" v="125" actId="26606"/>
          <ac:spMkLst>
            <pc:docMk/>
            <pc:sldMk cId="2910942347" sldId="261"/>
            <ac:spMk id="5" creationId="{00000000-0000-0000-0000-000000000000}"/>
          </ac:spMkLst>
        </pc:spChg>
        <pc:spChg chg="add del">
          <ac:chgData name="Maria Elena Gomez Martinez" userId="d0bab872-2a61-47f1-8457-3f24653f5f81" providerId="ADAL" clId="{AD303F49-3DA3-4B20-8181-25DCE97BC49F}" dt="2022-06-16T21:09:47.799" v="125" actId="26606"/>
          <ac:spMkLst>
            <pc:docMk/>
            <pc:sldMk cId="2910942347" sldId="261"/>
            <ac:spMk id="10" creationId="{2B566528-1B12-4246-9431-5C2D7D081168}"/>
          </ac:spMkLst>
        </pc:spChg>
        <pc:spChg chg="add del">
          <ac:chgData name="Maria Elena Gomez Martinez" userId="d0bab872-2a61-47f1-8457-3f24653f5f81" providerId="ADAL" clId="{AD303F49-3DA3-4B20-8181-25DCE97BC49F}" dt="2022-06-16T21:09:47.799" v="125" actId="26606"/>
          <ac:spMkLst>
            <pc:docMk/>
            <pc:sldMk cId="2910942347" sldId="261"/>
            <ac:spMk id="12" creationId="{2E80C965-DB6D-4F81-9E9E-B027384D0BD6}"/>
          </ac:spMkLst>
        </pc:spChg>
        <pc:spChg chg="add del">
          <ac:chgData name="Maria Elena Gomez Martinez" userId="d0bab872-2a61-47f1-8457-3f24653f5f81" providerId="ADAL" clId="{AD303F49-3DA3-4B20-8181-25DCE97BC49F}" dt="2022-06-16T21:09:47.799" v="125" actId="26606"/>
          <ac:spMkLst>
            <pc:docMk/>
            <pc:sldMk cId="2910942347" sldId="261"/>
            <ac:spMk id="14" creationId="{A580F890-B085-4E95-96AA-55AEBEC5CE6E}"/>
          </ac:spMkLst>
        </pc:spChg>
        <pc:spChg chg="add del">
          <ac:chgData name="Maria Elena Gomez Martinez" userId="d0bab872-2a61-47f1-8457-3f24653f5f81" providerId="ADAL" clId="{AD303F49-3DA3-4B20-8181-25DCE97BC49F}" dt="2022-06-16T21:09:47.799" v="125" actId="26606"/>
          <ac:spMkLst>
            <pc:docMk/>
            <pc:sldMk cId="2910942347" sldId="261"/>
            <ac:spMk id="16" creationId="{D3F51FEB-38FB-4F6C-9F7B-2F2AFAB65463}"/>
          </ac:spMkLst>
        </pc:spChg>
        <pc:spChg chg="add del">
          <ac:chgData name="Maria Elena Gomez Martinez" userId="d0bab872-2a61-47f1-8457-3f24653f5f81" providerId="ADAL" clId="{AD303F49-3DA3-4B20-8181-25DCE97BC49F}" dt="2022-06-16T21:09:47.799" v="125" actId="26606"/>
          <ac:spMkLst>
            <pc:docMk/>
            <pc:sldMk cId="2910942347" sldId="261"/>
            <ac:spMk id="18" creationId="{1E547BA6-BAE0-43BB-A7CA-60F69CE252F0}"/>
          </ac:spMkLst>
        </pc:spChg>
      </pc:sldChg>
      <pc:sldChg chg="addSp delSp modSp mod modClrScheme chgLayout">
        <pc:chgData name="Maria Elena Gomez Martinez" userId="d0bab872-2a61-47f1-8457-3f24653f5f81" providerId="ADAL" clId="{AD303F49-3DA3-4B20-8181-25DCE97BC49F}" dt="2022-06-16T21:31:25.879" v="248" actId="20577"/>
        <pc:sldMkLst>
          <pc:docMk/>
          <pc:sldMk cId="3770330424" sldId="262"/>
        </pc:sldMkLst>
        <pc:spChg chg="mod ord">
          <ac:chgData name="Maria Elena Gomez Martinez" userId="d0bab872-2a61-47f1-8457-3f24653f5f81" providerId="ADAL" clId="{AD303F49-3DA3-4B20-8181-25DCE97BC49F}" dt="2022-06-16T21:30:30.232" v="237" actId="700"/>
          <ac:spMkLst>
            <pc:docMk/>
            <pc:sldMk cId="3770330424" sldId="262"/>
            <ac:spMk id="2" creationId="{00000000-0000-0000-0000-000000000000}"/>
          </ac:spMkLst>
        </pc:spChg>
        <pc:spChg chg="add del mod ord">
          <ac:chgData name="Maria Elena Gomez Martinez" userId="d0bab872-2a61-47f1-8457-3f24653f5f81" providerId="ADAL" clId="{AD303F49-3DA3-4B20-8181-25DCE97BC49F}" dt="2022-06-16T21:28:47.408" v="215" actId="700"/>
          <ac:spMkLst>
            <pc:docMk/>
            <pc:sldMk cId="3770330424" sldId="262"/>
            <ac:spMk id="3" creationId="{25F0DA3B-4F0A-61A4-2E81-3F8332F02DC1}"/>
          </ac:spMkLst>
        </pc:spChg>
        <pc:spChg chg="mod ord">
          <ac:chgData name="Maria Elena Gomez Martinez" userId="d0bab872-2a61-47f1-8457-3f24653f5f81" providerId="ADAL" clId="{AD303F49-3DA3-4B20-8181-25DCE97BC49F}" dt="2022-06-16T21:30:30.232" v="237" actId="700"/>
          <ac:spMkLst>
            <pc:docMk/>
            <pc:sldMk cId="3770330424" sldId="262"/>
            <ac:spMk id="4" creationId="{00000000-0000-0000-0000-000000000000}"/>
          </ac:spMkLst>
        </pc:spChg>
        <pc:spChg chg="mod ord">
          <ac:chgData name="Maria Elena Gomez Martinez" userId="d0bab872-2a61-47f1-8457-3f24653f5f81" providerId="ADAL" clId="{AD303F49-3DA3-4B20-8181-25DCE97BC49F}" dt="2022-06-16T21:30:30.232" v="237" actId="700"/>
          <ac:spMkLst>
            <pc:docMk/>
            <pc:sldMk cId="3770330424" sldId="262"/>
            <ac:spMk id="5" creationId="{00000000-0000-0000-0000-000000000000}"/>
          </ac:spMkLst>
        </pc:spChg>
        <pc:spChg chg="add mod ord">
          <ac:chgData name="Maria Elena Gomez Martinez" userId="d0bab872-2a61-47f1-8457-3f24653f5f81" providerId="ADAL" clId="{AD303F49-3DA3-4B20-8181-25DCE97BC49F}" dt="2022-06-16T21:31:25.879" v="248" actId="20577"/>
          <ac:spMkLst>
            <pc:docMk/>
            <pc:sldMk cId="3770330424" sldId="262"/>
            <ac:spMk id="6" creationId="{F97373D1-0098-D797-89BD-749A3FB84FBE}"/>
          </ac:spMkLst>
        </pc:spChg>
        <pc:spChg chg="add del mod ord">
          <ac:chgData name="Maria Elena Gomez Martinez" userId="d0bab872-2a61-47f1-8457-3f24653f5f81" providerId="ADAL" clId="{AD303F49-3DA3-4B20-8181-25DCE97BC49F}" dt="2022-06-16T21:30:31.303" v="240"/>
          <ac:spMkLst>
            <pc:docMk/>
            <pc:sldMk cId="3770330424" sldId="262"/>
            <ac:spMk id="7" creationId="{A5F7091F-833E-9E94-C1C1-F29B90A712AC}"/>
          </ac:spMkLst>
        </pc:spChg>
        <pc:spChg chg="del">
          <ac:chgData name="Maria Elena Gomez Martinez" userId="d0bab872-2a61-47f1-8457-3f24653f5f81" providerId="ADAL" clId="{AD303F49-3DA3-4B20-8181-25DCE97BC49F}" dt="2022-06-16T21:28:52.505" v="216" actId="478"/>
          <ac:spMkLst>
            <pc:docMk/>
            <pc:sldMk cId="3770330424" sldId="262"/>
            <ac:spMk id="14" creationId="{DCE70F60-6D34-473C-A7B1-127992691A84}"/>
          </ac:spMkLst>
        </pc:spChg>
        <pc:graphicFrameChg chg="add mod">
          <ac:chgData name="Maria Elena Gomez Martinez" userId="d0bab872-2a61-47f1-8457-3f24653f5f81" providerId="ADAL" clId="{AD303F49-3DA3-4B20-8181-25DCE97BC49F}" dt="2022-06-16T21:30:31.303" v="240"/>
          <ac:graphicFrameMkLst>
            <pc:docMk/>
            <pc:sldMk cId="3770330424" sldId="262"/>
            <ac:graphicFrameMk id="10" creationId="{C5D623E9-4CC6-FDFB-6922-BCF941988450}"/>
          </ac:graphicFrameMkLst>
        </pc:graphicFrameChg>
        <pc:graphicFrameChg chg="del">
          <ac:chgData name="Maria Elena Gomez Martinez" userId="d0bab872-2a61-47f1-8457-3f24653f5f81" providerId="ADAL" clId="{AD303F49-3DA3-4B20-8181-25DCE97BC49F}" dt="2022-06-16T21:28:43.150" v="213" actId="478"/>
          <ac:graphicFrameMkLst>
            <pc:docMk/>
            <pc:sldMk cId="3770330424" sldId="262"/>
            <ac:graphicFrameMk id="13" creationId="{5BB35B6C-FCF9-4E6B-805E-E30BE1F5FA0F}"/>
          </ac:graphicFrameMkLst>
        </pc:graphicFrameChg>
      </pc:sldChg>
      <pc:sldChg chg="modSp mod ord modAnim">
        <pc:chgData name="Maria Elena Gomez Martinez" userId="d0bab872-2a61-47f1-8457-3f24653f5f81" providerId="ADAL" clId="{AD303F49-3DA3-4B20-8181-25DCE97BC49F}" dt="2022-06-16T21:33:08.211" v="256" actId="20577"/>
        <pc:sldMkLst>
          <pc:docMk/>
          <pc:sldMk cId="1021709343" sldId="263"/>
        </pc:sldMkLst>
        <pc:spChg chg="mod">
          <ac:chgData name="Maria Elena Gomez Martinez" userId="d0bab872-2a61-47f1-8457-3f24653f5f81" providerId="ADAL" clId="{AD303F49-3DA3-4B20-8181-25DCE97BC49F}" dt="2022-06-16T21:33:08.211" v="256" actId="20577"/>
          <ac:spMkLst>
            <pc:docMk/>
            <pc:sldMk cId="1021709343" sldId="263"/>
            <ac:spMk id="3" creationId="{00000000-0000-0000-0000-000000000000}"/>
          </ac:spMkLst>
        </pc:spChg>
      </pc:sldChg>
      <pc:sldChg chg="addSp modSp mod ord modAnim">
        <pc:chgData name="Maria Elena Gomez Martinez" userId="d0bab872-2a61-47f1-8457-3f24653f5f81" providerId="ADAL" clId="{AD303F49-3DA3-4B20-8181-25DCE97BC49F}" dt="2022-06-16T21:23:50.536" v="158"/>
        <pc:sldMkLst>
          <pc:docMk/>
          <pc:sldMk cId="4221753299" sldId="264"/>
        </pc:sldMkLst>
        <pc:spChg chg="mod">
          <ac:chgData name="Maria Elena Gomez Martinez" userId="d0bab872-2a61-47f1-8457-3f24653f5f81" providerId="ADAL" clId="{AD303F49-3DA3-4B20-8181-25DCE97BC49F}" dt="2022-06-16T21:22:55.972" v="152" actId="6549"/>
          <ac:spMkLst>
            <pc:docMk/>
            <pc:sldMk cId="4221753299" sldId="264"/>
            <ac:spMk id="3" creationId="{00000000-0000-0000-0000-000000000000}"/>
          </ac:spMkLst>
        </pc:spChg>
        <pc:picChg chg="add mod">
          <ac:chgData name="Maria Elena Gomez Martinez" userId="d0bab872-2a61-47f1-8457-3f24653f5f81" providerId="ADAL" clId="{AD303F49-3DA3-4B20-8181-25DCE97BC49F}" dt="2022-06-16T21:23:01.346" v="153" actId="1076"/>
          <ac:picMkLst>
            <pc:docMk/>
            <pc:sldMk cId="4221753299" sldId="264"/>
            <ac:picMk id="6" creationId="{B50A5C22-C977-8A1A-AEEB-C1135F5423BA}"/>
          </ac:picMkLst>
        </pc:picChg>
      </pc:sldChg>
      <pc:sldChg chg="del modAnim">
        <pc:chgData name="Maria Elena Gomez Martinez" userId="d0bab872-2a61-47f1-8457-3f24653f5f81" providerId="ADAL" clId="{AD303F49-3DA3-4B20-8181-25DCE97BC49F}" dt="2022-06-16T21:27:07.489" v="208" actId="2696"/>
        <pc:sldMkLst>
          <pc:docMk/>
          <pc:sldMk cId="3500389275" sldId="266"/>
        </pc:sldMkLst>
      </pc:sldChg>
      <pc:sldChg chg="del">
        <pc:chgData name="Maria Elena Gomez Martinez" userId="d0bab872-2a61-47f1-8457-3f24653f5f81" providerId="ADAL" clId="{AD303F49-3DA3-4B20-8181-25DCE97BC49F}" dt="2022-06-16T19:06:41.669" v="106" actId="2696"/>
        <pc:sldMkLst>
          <pc:docMk/>
          <pc:sldMk cId="250370342" sldId="267"/>
        </pc:sldMkLst>
      </pc:sldChg>
      <pc:sldChg chg="addSp delSp modSp mod modClrScheme modAnim chgLayout">
        <pc:chgData name="Maria Elena Gomez Martinez" userId="d0bab872-2a61-47f1-8457-3f24653f5f81" providerId="ADAL" clId="{AD303F49-3DA3-4B20-8181-25DCE97BC49F}" dt="2022-06-16T21:28:29.743" v="212"/>
        <pc:sldMkLst>
          <pc:docMk/>
          <pc:sldMk cId="652351372" sldId="268"/>
        </pc:sldMkLst>
        <pc:spChg chg="mod ord">
          <ac:chgData name="Maria Elena Gomez Martinez" userId="d0bab872-2a61-47f1-8457-3f24653f5f81" providerId="ADAL" clId="{AD303F49-3DA3-4B20-8181-25DCE97BC49F}" dt="2022-06-16T21:27:49.464" v="211" actId="700"/>
          <ac:spMkLst>
            <pc:docMk/>
            <pc:sldMk cId="652351372" sldId="268"/>
            <ac:spMk id="2" creationId="{00000000-0000-0000-0000-000000000000}"/>
          </ac:spMkLst>
        </pc:spChg>
        <pc:spChg chg="mod ord">
          <ac:chgData name="Maria Elena Gomez Martinez" userId="d0bab872-2a61-47f1-8457-3f24653f5f81" providerId="ADAL" clId="{AD303F49-3DA3-4B20-8181-25DCE97BC49F}" dt="2022-06-16T21:27:49.464" v="211" actId="700"/>
          <ac:spMkLst>
            <pc:docMk/>
            <pc:sldMk cId="652351372" sldId="268"/>
            <ac:spMk id="3" creationId="{00000000-0000-0000-0000-000000000000}"/>
          </ac:spMkLst>
        </pc:spChg>
        <pc:spChg chg="mod ord">
          <ac:chgData name="Maria Elena Gomez Martinez" userId="d0bab872-2a61-47f1-8457-3f24653f5f81" providerId="ADAL" clId="{AD303F49-3DA3-4B20-8181-25DCE97BC49F}" dt="2022-06-16T21:27:49.464" v="211" actId="700"/>
          <ac:spMkLst>
            <pc:docMk/>
            <pc:sldMk cId="652351372" sldId="268"/>
            <ac:spMk id="4" creationId="{00000000-0000-0000-0000-000000000000}"/>
          </ac:spMkLst>
        </pc:spChg>
        <pc:spChg chg="mod ord">
          <ac:chgData name="Maria Elena Gomez Martinez" userId="d0bab872-2a61-47f1-8457-3f24653f5f81" providerId="ADAL" clId="{AD303F49-3DA3-4B20-8181-25DCE97BC49F}" dt="2022-06-16T21:27:49.464" v="211" actId="700"/>
          <ac:spMkLst>
            <pc:docMk/>
            <pc:sldMk cId="652351372" sldId="268"/>
            <ac:spMk id="5" creationId="{00000000-0000-0000-0000-000000000000}"/>
          </ac:spMkLst>
        </pc:spChg>
        <pc:spChg chg="add del mod ord">
          <ac:chgData name="Maria Elena Gomez Martinez" userId="d0bab872-2a61-47f1-8457-3f24653f5f81" providerId="ADAL" clId="{AD303F49-3DA3-4B20-8181-25DCE97BC49F}" dt="2022-06-16T21:28:29.743" v="212"/>
          <ac:spMkLst>
            <pc:docMk/>
            <pc:sldMk cId="652351372" sldId="268"/>
            <ac:spMk id="6" creationId="{77F28007-C7B1-8099-4560-330B56D7A666}"/>
          </ac:spMkLst>
        </pc:spChg>
        <pc:graphicFrameChg chg="add mod">
          <ac:chgData name="Maria Elena Gomez Martinez" userId="d0bab872-2a61-47f1-8457-3f24653f5f81" providerId="ADAL" clId="{AD303F49-3DA3-4B20-8181-25DCE97BC49F}" dt="2022-06-16T21:28:29.743" v="212"/>
          <ac:graphicFrameMkLst>
            <pc:docMk/>
            <pc:sldMk cId="652351372" sldId="268"/>
            <ac:graphicFrameMk id="7" creationId="{14C36DBF-1023-3E9C-3BF4-4E16730AC8EA}"/>
          </ac:graphicFrameMkLst>
        </pc:graphicFrameChg>
      </pc:sldChg>
      <pc:sldChg chg="modSp modAnim">
        <pc:chgData name="Maria Elena Gomez Martinez" userId="d0bab872-2a61-47f1-8457-3f24653f5f81" providerId="ADAL" clId="{AD303F49-3DA3-4B20-8181-25DCE97BC49F}" dt="2022-06-16T21:42:46.694" v="303" actId="20577"/>
        <pc:sldMkLst>
          <pc:docMk/>
          <pc:sldMk cId="1744585780" sldId="270"/>
        </pc:sldMkLst>
        <pc:spChg chg="mod">
          <ac:chgData name="Maria Elena Gomez Martinez" userId="d0bab872-2a61-47f1-8457-3f24653f5f81" providerId="ADAL" clId="{AD303F49-3DA3-4B20-8181-25DCE97BC49F}" dt="2022-06-16T21:42:46.694" v="303" actId="20577"/>
          <ac:spMkLst>
            <pc:docMk/>
            <pc:sldMk cId="1744585780" sldId="270"/>
            <ac:spMk id="3" creationId="{00000000-0000-0000-0000-000000000000}"/>
          </ac:spMkLst>
        </pc:spChg>
      </pc:sldChg>
      <pc:sldChg chg="modSp mod ord modAnim modNotesTx">
        <pc:chgData name="Maria Elena Gomez Martinez" userId="d0bab872-2a61-47f1-8457-3f24653f5f81" providerId="ADAL" clId="{AD303F49-3DA3-4B20-8181-25DCE97BC49F}" dt="2022-06-16T21:47:19.066" v="344" actId="207"/>
        <pc:sldMkLst>
          <pc:docMk/>
          <pc:sldMk cId="986026470" sldId="272"/>
        </pc:sldMkLst>
        <pc:spChg chg="mod">
          <ac:chgData name="Maria Elena Gomez Martinez" userId="d0bab872-2a61-47f1-8457-3f24653f5f81" providerId="ADAL" clId="{AD303F49-3DA3-4B20-8181-25DCE97BC49F}" dt="2022-06-16T21:47:19.066" v="344" actId="207"/>
          <ac:spMkLst>
            <pc:docMk/>
            <pc:sldMk cId="986026470" sldId="272"/>
            <ac:spMk id="3" creationId="{00000000-0000-0000-0000-000000000000}"/>
          </ac:spMkLst>
        </pc:spChg>
      </pc:sldChg>
      <pc:sldChg chg="modAnim">
        <pc:chgData name="Maria Elena Gomez Martinez" userId="d0bab872-2a61-47f1-8457-3f24653f5f81" providerId="ADAL" clId="{AD303F49-3DA3-4B20-8181-25DCE97BC49F}" dt="2022-06-16T21:09:27.209" v="122"/>
        <pc:sldMkLst>
          <pc:docMk/>
          <pc:sldMk cId="1658379964" sldId="274"/>
        </pc:sldMkLst>
      </pc:sldChg>
      <pc:sldChg chg="modAnim">
        <pc:chgData name="Maria Elena Gomez Martinez" userId="d0bab872-2a61-47f1-8457-3f24653f5f81" providerId="ADAL" clId="{AD303F49-3DA3-4B20-8181-25DCE97BC49F}" dt="2022-06-16T21:09:27.209" v="122"/>
        <pc:sldMkLst>
          <pc:docMk/>
          <pc:sldMk cId="3670192959" sldId="275"/>
        </pc:sldMkLst>
      </pc:sldChg>
      <pc:sldChg chg="modSp mod modAnim modNotesTx">
        <pc:chgData name="Maria Elena Gomez Martinez" userId="d0bab872-2a61-47f1-8457-3f24653f5f81" providerId="ADAL" clId="{AD303F49-3DA3-4B20-8181-25DCE97BC49F}" dt="2022-06-16T21:48:30.744" v="383" actId="6549"/>
        <pc:sldMkLst>
          <pc:docMk/>
          <pc:sldMk cId="3414412518" sldId="276"/>
        </pc:sldMkLst>
        <pc:spChg chg="mod">
          <ac:chgData name="Maria Elena Gomez Martinez" userId="d0bab872-2a61-47f1-8457-3f24653f5f81" providerId="ADAL" clId="{AD303F49-3DA3-4B20-8181-25DCE97BC49F}" dt="2022-06-16T21:48:30.744" v="383" actId="6549"/>
          <ac:spMkLst>
            <pc:docMk/>
            <pc:sldMk cId="3414412518" sldId="276"/>
            <ac:spMk id="2" creationId="{00000000-0000-0000-0000-000000000000}"/>
          </ac:spMkLst>
        </pc:spChg>
        <pc:spChg chg="mod">
          <ac:chgData name="Maria Elena Gomez Martinez" userId="d0bab872-2a61-47f1-8457-3f24653f5f81" providerId="ADAL" clId="{AD303F49-3DA3-4B20-8181-25DCE97BC49F}" dt="2022-06-16T21:47:54.934" v="355" actId="21"/>
          <ac:spMkLst>
            <pc:docMk/>
            <pc:sldMk cId="3414412518" sldId="276"/>
            <ac:spMk id="3" creationId="{00000000-0000-0000-0000-000000000000}"/>
          </ac:spMkLst>
        </pc:spChg>
      </pc:sldChg>
      <pc:sldChg chg="modAnim">
        <pc:chgData name="Maria Elena Gomez Martinez" userId="d0bab872-2a61-47f1-8457-3f24653f5f81" providerId="ADAL" clId="{AD303F49-3DA3-4B20-8181-25DCE97BC49F}" dt="2022-06-16T21:09:27.209" v="122"/>
        <pc:sldMkLst>
          <pc:docMk/>
          <pc:sldMk cId="793415724" sldId="277"/>
        </pc:sldMkLst>
      </pc:sldChg>
      <pc:sldChg chg="modAnim">
        <pc:chgData name="Maria Elena Gomez Martinez" userId="d0bab872-2a61-47f1-8457-3f24653f5f81" providerId="ADAL" clId="{AD303F49-3DA3-4B20-8181-25DCE97BC49F}" dt="2022-06-16T21:09:27.209" v="122"/>
        <pc:sldMkLst>
          <pc:docMk/>
          <pc:sldMk cId="506102529" sldId="279"/>
        </pc:sldMkLst>
      </pc:sldChg>
      <pc:sldChg chg="modAnim">
        <pc:chgData name="Maria Elena Gomez Martinez" userId="d0bab872-2a61-47f1-8457-3f24653f5f81" providerId="ADAL" clId="{AD303F49-3DA3-4B20-8181-25DCE97BC49F}" dt="2022-06-16T21:09:27.209" v="122"/>
        <pc:sldMkLst>
          <pc:docMk/>
          <pc:sldMk cId="2052513012" sldId="281"/>
        </pc:sldMkLst>
      </pc:sldChg>
      <pc:sldChg chg="modAnim">
        <pc:chgData name="Maria Elena Gomez Martinez" userId="d0bab872-2a61-47f1-8457-3f24653f5f81" providerId="ADAL" clId="{AD303F49-3DA3-4B20-8181-25DCE97BC49F}" dt="2022-06-16T21:09:27.209" v="122"/>
        <pc:sldMkLst>
          <pc:docMk/>
          <pc:sldMk cId="872232860" sldId="282"/>
        </pc:sldMkLst>
      </pc:sldChg>
      <pc:sldChg chg="modAnim">
        <pc:chgData name="Maria Elena Gomez Martinez" userId="d0bab872-2a61-47f1-8457-3f24653f5f81" providerId="ADAL" clId="{AD303F49-3DA3-4B20-8181-25DCE97BC49F}" dt="2022-06-16T21:09:27.209" v="122"/>
        <pc:sldMkLst>
          <pc:docMk/>
          <pc:sldMk cId="535728227" sldId="283"/>
        </pc:sldMkLst>
      </pc:sldChg>
      <pc:sldChg chg="modAnim">
        <pc:chgData name="Maria Elena Gomez Martinez" userId="d0bab872-2a61-47f1-8457-3f24653f5f81" providerId="ADAL" clId="{AD303F49-3DA3-4B20-8181-25DCE97BC49F}" dt="2022-06-16T21:09:27.209" v="122"/>
        <pc:sldMkLst>
          <pc:docMk/>
          <pc:sldMk cId="2122893944" sldId="284"/>
        </pc:sldMkLst>
      </pc:sldChg>
      <pc:sldChg chg="modSp mod modAnim">
        <pc:chgData name="Maria Elena Gomez Martinez" userId="d0bab872-2a61-47f1-8457-3f24653f5f81" providerId="ADAL" clId="{AD303F49-3DA3-4B20-8181-25DCE97BC49F}" dt="2022-06-16T21:52:34.853" v="572" actId="20577"/>
        <pc:sldMkLst>
          <pc:docMk/>
          <pc:sldMk cId="2006024304" sldId="285"/>
        </pc:sldMkLst>
        <pc:spChg chg="mod">
          <ac:chgData name="Maria Elena Gomez Martinez" userId="d0bab872-2a61-47f1-8457-3f24653f5f81" providerId="ADAL" clId="{AD303F49-3DA3-4B20-8181-25DCE97BC49F}" dt="2022-06-16T21:52:34.853" v="572" actId="20577"/>
          <ac:spMkLst>
            <pc:docMk/>
            <pc:sldMk cId="2006024304" sldId="285"/>
            <ac:spMk id="3" creationId="{00000000-0000-0000-0000-000000000000}"/>
          </ac:spMkLst>
        </pc:spChg>
      </pc:sldChg>
      <pc:sldChg chg="addSp delSp modSp mod modClrScheme delAnim modAnim chgLayout">
        <pc:chgData name="Maria Elena Gomez Martinez" userId="d0bab872-2a61-47f1-8457-3f24653f5f81" providerId="ADAL" clId="{AD303F49-3DA3-4B20-8181-25DCE97BC49F}" dt="2022-06-16T21:50:40.312" v="449" actId="403"/>
        <pc:sldMkLst>
          <pc:docMk/>
          <pc:sldMk cId="1046287199" sldId="292"/>
        </pc:sldMkLst>
        <pc:spChg chg="add del mod ord">
          <ac:chgData name="Maria Elena Gomez Martinez" userId="d0bab872-2a61-47f1-8457-3f24653f5f81" providerId="ADAL" clId="{AD303F49-3DA3-4B20-8181-25DCE97BC49F}" dt="2022-06-16T21:50:20.261" v="436" actId="700"/>
          <ac:spMkLst>
            <pc:docMk/>
            <pc:sldMk cId="1046287199" sldId="292"/>
            <ac:spMk id="3" creationId="{7846E8BE-218B-C6BE-CC0B-1EF3DFDA52DF}"/>
          </ac:spMkLst>
        </pc:spChg>
        <pc:spChg chg="mod ord">
          <ac:chgData name="Maria Elena Gomez Martinez" userId="d0bab872-2a61-47f1-8457-3f24653f5f81" providerId="ADAL" clId="{AD303F49-3DA3-4B20-8181-25DCE97BC49F}" dt="2022-06-16T21:50:20.261" v="436" actId="700"/>
          <ac:spMkLst>
            <pc:docMk/>
            <pc:sldMk cId="1046287199" sldId="292"/>
            <ac:spMk id="4" creationId="{00000000-0000-0000-0000-000000000000}"/>
          </ac:spMkLst>
        </pc:spChg>
        <pc:spChg chg="mod ord">
          <ac:chgData name="Maria Elena Gomez Martinez" userId="d0bab872-2a61-47f1-8457-3f24653f5f81" providerId="ADAL" clId="{AD303F49-3DA3-4B20-8181-25DCE97BC49F}" dt="2022-06-16T21:50:20.261" v="436" actId="700"/>
          <ac:spMkLst>
            <pc:docMk/>
            <pc:sldMk cId="1046287199" sldId="292"/>
            <ac:spMk id="5" creationId="{00000000-0000-0000-0000-000000000000}"/>
          </ac:spMkLst>
        </pc:spChg>
        <pc:spChg chg="del mod">
          <ac:chgData name="Maria Elena Gomez Martinez" userId="d0bab872-2a61-47f1-8457-3f24653f5f81" providerId="ADAL" clId="{AD303F49-3DA3-4B20-8181-25DCE97BC49F}" dt="2022-06-16T21:50:18.084" v="435" actId="478"/>
          <ac:spMkLst>
            <pc:docMk/>
            <pc:sldMk cId="1046287199" sldId="292"/>
            <ac:spMk id="6" creationId="{00000000-0000-0000-0000-000000000000}"/>
          </ac:spMkLst>
        </pc:spChg>
        <pc:spChg chg="add mod ord">
          <ac:chgData name="Maria Elena Gomez Martinez" userId="d0bab872-2a61-47f1-8457-3f24653f5f81" providerId="ADAL" clId="{AD303F49-3DA3-4B20-8181-25DCE97BC49F}" dt="2022-06-16T21:50:20.261" v="436" actId="700"/>
          <ac:spMkLst>
            <pc:docMk/>
            <pc:sldMk cId="1046287199" sldId="292"/>
            <ac:spMk id="7" creationId="{762BE777-0C1F-E7B4-BC07-8281099619BA}"/>
          </ac:spMkLst>
        </pc:spChg>
        <pc:spChg chg="add mod ord">
          <ac:chgData name="Maria Elena Gomez Martinez" userId="d0bab872-2a61-47f1-8457-3f24653f5f81" providerId="ADAL" clId="{AD303F49-3DA3-4B20-8181-25DCE97BC49F}" dt="2022-06-16T21:50:40.312" v="449" actId="403"/>
          <ac:spMkLst>
            <pc:docMk/>
            <pc:sldMk cId="1046287199" sldId="292"/>
            <ac:spMk id="8" creationId="{4DF74C4F-8A0F-9DD1-0A77-6741FB7CDE87}"/>
          </ac:spMkLst>
        </pc:spChg>
      </pc:sldChg>
      <pc:sldChg chg="modSp mod modAnim">
        <pc:chgData name="Maria Elena Gomez Martinez" userId="d0bab872-2a61-47f1-8457-3f24653f5f81" providerId="ADAL" clId="{AD303F49-3DA3-4B20-8181-25DCE97BC49F}" dt="2022-06-16T21:48:53.994" v="405"/>
        <pc:sldMkLst>
          <pc:docMk/>
          <pc:sldMk cId="2606160531" sldId="295"/>
        </pc:sldMkLst>
        <pc:spChg chg="mod">
          <ac:chgData name="Maria Elena Gomez Martinez" userId="d0bab872-2a61-47f1-8457-3f24653f5f81" providerId="ADAL" clId="{AD303F49-3DA3-4B20-8181-25DCE97BC49F}" dt="2022-06-16T21:48:53.994" v="405"/>
          <ac:spMkLst>
            <pc:docMk/>
            <pc:sldMk cId="2606160531" sldId="295"/>
            <ac:spMk id="2" creationId="{00000000-0000-0000-0000-000000000000}"/>
          </ac:spMkLst>
        </pc:spChg>
      </pc:sldChg>
      <pc:sldChg chg="modAnim">
        <pc:chgData name="Maria Elena Gomez Martinez" userId="d0bab872-2a61-47f1-8457-3f24653f5f81" providerId="ADAL" clId="{AD303F49-3DA3-4B20-8181-25DCE97BC49F}" dt="2022-06-16T21:09:27.209" v="122"/>
        <pc:sldMkLst>
          <pc:docMk/>
          <pc:sldMk cId="341494547" sldId="296"/>
        </pc:sldMkLst>
      </pc:sldChg>
      <pc:sldChg chg="modSp setFolMasterAnim modAnim">
        <pc:chgData name="Maria Elena Gomez Martinez" userId="d0bab872-2a61-47f1-8457-3f24653f5f81" providerId="ADAL" clId="{AD303F49-3DA3-4B20-8181-25DCE97BC49F}" dt="2022-06-16T21:45:08.209" v="332"/>
        <pc:sldMkLst>
          <pc:docMk/>
          <pc:sldMk cId="2686886104" sldId="300"/>
        </pc:sldMkLst>
        <pc:spChg chg="mod">
          <ac:chgData name="Maria Elena Gomez Martinez" userId="d0bab872-2a61-47f1-8457-3f24653f5f81" providerId="ADAL" clId="{AD303F49-3DA3-4B20-8181-25DCE97BC49F}" dt="2022-06-16T21:44:20.112" v="320" actId="20577"/>
          <ac:spMkLst>
            <pc:docMk/>
            <pc:sldMk cId="2686886104" sldId="300"/>
            <ac:spMk id="3" creationId="{00000000-0000-0000-0000-000000000000}"/>
          </ac:spMkLst>
        </pc:spChg>
      </pc:sldChg>
      <pc:sldChg chg="modSp setFolMasterAnim modAnim">
        <pc:chgData name="Maria Elena Gomez Martinez" userId="d0bab872-2a61-47f1-8457-3f24653f5f81" providerId="ADAL" clId="{AD303F49-3DA3-4B20-8181-25DCE97BC49F}" dt="2022-06-16T21:45:27.313" v="335"/>
        <pc:sldMkLst>
          <pc:docMk/>
          <pc:sldMk cId="3995578780" sldId="302"/>
        </pc:sldMkLst>
        <pc:spChg chg="mod">
          <ac:chgData name="Maria Elena Gomez Martinez" userId="d0bab872-2a61-47f1-8457-3f24653f5f81" providerId="ADAL" clId="{AD303F49-3DA3-4B20-8181-25DCE97BC49F}" dt="2022-06-16T21:44:28.058" v="325" actId="20577"/>
          <ac:spMkLst>
            <pc:docMk/>
            <pc:sldMk cId="3995578780" sldId="302"/>
            <ac:spMk id="3" creationId="{00000000-0000-0000-0000-000000000000}"/>
          </ac:spMkLst>
        </pc:spChg>
      </pc:sldChg>
      <pc:sldChg chg="modSp setFolMasterAnim modAnim">
        <pc:chgData name="Maria Elena Gomez Martinez" userId="d0bab872-2a61-47f1-8457-3f24653f5f81" providerId="ADAL" clId="{AD303F49-3DA3-4B20-8181-25DCE97BC49F}" dt="2022-06-16T21:47:42.417" v="354"/>
        <pc:sldMkLst>
          <pc:docMk/>
          <pc:sldMk cId="698568103" sldId="303"/>
        </pc:sldMkLst>
        <pc:spChg chg="mod">
          <ac:chgData name="Maria Elena Gomez Martinez" userId="d0bab872-2a61-47f1-8457-3f24653f5f81" providerId="ADAL" clId="{AD303F49-3DA3-4B20-8181-25DCE97BC49F}" dt="2022-06-16T21:47:31.297" v="352" actId="20577"/>
          <ac:spMkLst>
            <pc:docMk/>
            <pc:sldMk cId="698568103" sldId="303"/>
            <ac:spMk id="3" creationId="{00000000-0000-0000-0000-000000000000}"/>
          </ac:spMkLst>
        </pc:spChg>
      </pc:sldChg>
      <pc:sldChg chg="modSp mod modAnim">
        <pc:chgData name="Maria Elena Gomez Martinez" userId="d0bab872-2a61-47f1-8457-3f24653f5f81" providerId="ADAL" clId="{AD303F49-3DA3-4B20-8181-25DCE97BC49F}" dt="2022-06-16T21:48:38.935" v="402" actId="20577"/>
        <pc:sldMkLst>
          <pc:docMk/>
          <pc:sldMk cId="3420174041" sldId="304"/>
        </pc:sldMkLst>
        <pc:spChg chg="mod">
          <ac:chgData name="Maria Elena Gomez Martinez" userId="d0bab872-2a61-47f1-8457-3f24653f5f81" providerId="ADAL" clId="{AD303F49-3DA3-4B20-8181-25DCE97BC49F}" dt="2022-06-16T21:48:38.935" v="402" actId="20577"/>
          <ac:spMkLst>
            <pc:docMk/>
            <pc:sldMk cId="3420174041" sldId="304"/>
            <ac:spMk id="2" creationId="{00000000-0000-0000-0000-000000000000}"/>
          </ac:spMkLst>
        </pc:spChg>
      </pc:sldChg>
      <pc:sldChg chg="mod modAnim modShow">
        <pc:chgData name="Maria Elena Gomez Martinez" userId="d0bab872-2a61-47f1-8457-3f24653f5f81" providerId="ADAL" clId="{AD303F49-3DA3-4B20-8181-25DCE97BC49F}" dt="2022-06-16T21:42:11.665" v="300" actId="729"/>
        <pc:sldMkLst>
          <pc:docMk/>
          <pc:sldMk cId="2237166870" sldId="306"/>
        </pc:sldMkLst>
      </pc:sldChg>
      <pc:sldChg chg="modAnim">
        <pc:chgData name="Maria Elena Gomez Martinez" userId="d0bab872-2a61-47f1-8457-3f24653f5f81" providerId="ADAL" clId="{AD303F49-3DA3-4B20-8181-25DCE97BC49F}" dt="2022-06-16T21:09:27.209" v="122"/>
        <pc:sldMkLst>
          <pc:docMk/>
          <pc:sldMk cId="305245757" sldId="307"/>
        </pc:sldMkLst>
      </pc:sldChg>
      <pc:sldChg chg="modAnim">
        <pc:chgData name="Maria Elena Gomez Martinez" userId="d0bab872-2a61-47f1-8457-3f24653f5f81" providerId="ADAL" clId="{AD303F49-3DA3-4B20-8181-25DCE97BC49F}" dt="2022-06-16T21:09:27.209" v="122"/>
        <pc:sldMkLst>
          <pc:docMk/>
          <pc:sldMk cId="569631025" sldId="308"/>
        </pc:sldMkLst>
      </pc:sldChg>
      <pc:sldChg chg="addSp delSp modSp mod modAnim">
        <pc:chgData name="Maria Elena Gomez Martinez" userId="d0bab872-2a61-47f1-8457-3f24653f5f81" providerId="ADAL" clId="{AD303F49-3DA3-4B20-8181-25DCE97BC49F}" dt="2022-06-16T21:09:27.209" v="122"/>
        <pc:sldMkLst>
          <pc:docMk/>
          <pc:sldMk cId="1427683031" sldId="310"/>
        </pc:sldMkLst>
        <pc:spChg chg="mod">
          <ac:chgData name="Maria Elena Gomez Martinez" userId="d0bab872-2a61-47f1-8457-3f24653f5f81" providerId="ADAL" clId="{AD303F49-3DA3-4B20-8181-25DCE97BC49F}" dt="2022-06-16T19:05:57.319" v="105" actId="207"/>
          <ac:spMkLst>
            <pc:docMk/>
            <pc:sldMk cId="1427683031" sldId="310"/>
            <ac:spMk id="3" creationId="{C3F626CE-A46B-47DA-A14D-EE6661A5318D}"/>
          </ac:spMkLst>
        </pc:spChg>
        <pc:spChg chg="mod topLvl">
          <ac:chgData name="Maria Elena Gomez Martinez" userId="d0bab872-2a61-47f1-8457-3f24653f5f81" providerId="ADAL" clId="{AD303F49-3DA3-4B20-8181-25DCE97BC49F}" dt="2022-06-16T19:08:53.122" v="118" actId="1076"/>
          <ac:spMkLst>
            <pc:docMk/>
            <pc:sldMk cId="1427683031" sldId="310"/>
            <ac:spMk id="7" creationId="{51BEC205-1411-B352-B9B3-EBE628C2F564}"/>
          </ac:spMkLst>
        </pc:spChg>
        <pc:spChg chg="mod topLvl">
          <ac:chgData name="Maria Elena Gomez Martinez" userId="d0bab872-2a61-47f1-8457-3f24653f5f81" providerId="ADAL" clId="{AD303F49-3DA3-4B20-8181-25DCE97BC49F}" dt="2022-06-16T19:07:05.389" v="109" actId="165"/>
          <ac:spMkLst>
            <pc:docMk/>
            <pc:sldMk cId="1427683031" sldId="310"/>
            <ac:spMk id="8" creationId="{AB76D8DE-4B86-A1AE-AA28-62B5871AB962}"/>
          </ac:spMkLst>
        </pc:spChg>
        <pc:spChg chg="mod topLvl">
          <ac:chgData name="Maria Elena Gomez Martinez" userId="d0bab872-2a61-47f1-8457-3f24653f5f81" providerId="ADAL" clId="{AD303F49-3DA3-4B20-8181-25DCE97BC49F}" dt="2022-06-16T19:08:57.659" v="119" actId="1076"/>
          <ac:spMkLst>
            <pc:docMk/>
            <pc:sldMk cId="1427683031" sldId="310"/>
            <ac:spMk id="10" creationId="{6AD479B7-B974-DB1B-B1F3-642E15249833}"/>
          </ac:spMkLst>
        </pc:spChg>
        <pc:spChg chg="mod topLvl">
          <ac:chgData name="Maria Elena Gomez Martinez" userId="d0bab872-2a61-47f1-8457-3f24653f5f81" providerId="ADAL" clId="{AD303F49-3DA3-4B20-8181-25DCE97BC49F}" dt="2022-06-16T19:07:05.389" v="109" actId="165"/>
          <ac:spMkLst>
            <pc:docMk/>
            <pc:sldMk cId="1427683031" sldId="310"/>
            <ac:spMk id="11" creationId="{7B3D6D1A-CBD4-A5A6-97D4-69366B9FBC79}"/>
          </ac:spMkLst>
        </pc:spChg>
        <pc:spChg chg="mod topLvl">
          <ac:chgData name="Maria Elena Gomez Martinez" userId="d0bab872-2a61-47f1-8457-3f24653f5f81" providerId="ADAL" clId="{AD303F49-3DA3-4B20-8181-25DCE97BC49F}" dt="2022-06-16T19:07:05.389" v="109" actId="165"/>
          <ac:spMkLst>
            <pc:docMk/>
            <pc:sldMk cId="1427683031" sldId="310"/>
            <ac:spMk id="12" creationId="{454DF888-E945-FD60-31C0-DDFEA238F1D9}"/>
          </ac:spMkLst>
        </pc:spChg>
        <pc:spChg chg="mod topLvl">
          <ac:chgData name="Maria Elena Gomez Martinez" userId="d0bab872-2a61-47f1-8457-3f24653f5f81" providerId="ADAL" clId="{AD303F49-3DA3-4B20-8181-25DCE97BC49F}" dt="2022-06-16T19:07:05.389" v="109" actId="165"/>
          <ac:spMkLst>
            <pc:docMk/>
            <pc:sldMk cId="1427683031" sldId="310"/>
            <ac:spMk id="15" creationId="{7CB3505F-7709-8CF2-7ADF-B57470999537}"/>
          </ac:spMkLst>
        </pc:spChg>
        <pc:spChg chg="mod topLvl">
          <ac:chgData name="Maria Elena Gomez Martinez" userId="d0bab872-2a61-47f1-8457-3f24653f5f81" providerId="ADAL" clId="{AD303F49-3DA3-4B20-8181-25DCE97BC49F}" dt="2022-06-16T19:07:05.389" v="109" actId="165"/>
          <ac:spMkLst>
            <pc:docMk/>
            <pc:sldMk cId="1427683031" sldId="310"/>
            <ac:spMk id="17" creationId="{351846D9-08A5-8A0C-E74B-4F0A3E317068}"/>
          </ac:spMkLst>
        </pc:spChg>
        <pc:spChg chg="mod topLvl">
          <ac:chgData name="Maria Elena Gomez Martinez" userId="d0bab872-2a61-47f1-8457-3f24653f5f81" providerId="ADAL" clId="{AD303F49-3DA3-4B20-8181-25DCE97BC49F}" dt="2022-06-16T19:07:05.389" v="109" actId="165"/>
          <ac:spMkLst>
            <pc:docMk/>
            <pc:sldMk cId="1427683031" sldId="310"/>
            <ac:spMk id="19" creationId="{68C23A7F-CB09-32B5-875C-C05FD599CDFC}"/>
          </ac:spMkLst>
        </pc:spChg>
        <pc:spChg chg="mod topLvl">
          <ac:chgData name="Maria Elena Gomez Martinez" userId="d0bab872-2a61-47f1-8457-3f24653f5f81" providerId="ADAL" clId="{AD303F49-3DA3-4B20-8181-25DCE97BC49F}" dt="2022-06-16T19:07:05.389" v="109" actId="165"/>
          <ac:spMkLst>
            <pc:docMk/>
            <pc:sldMk cId="1427683031" sldId="310"/>
            <ac:spMk id="21" creationId="{162538E6-2097-EDF2-88EC-B4388508FDCC}"/>
          </ac:spMkLst>
        </pc:spChg>
        <pc:spChg chg="mod topLvl">
          <ac:chgData name="Maria Elena Gomez Martinez" userId="d0bab872-2a61-47f1-8457-3f24653f5f81" providerId="ADAL" clId="{AD303F49-3DA3-4B20-8181-25DCE97BC49F}" dt="2022-06-16T19:07:05.389" v="109" actId="165"/>
          <ac:spMkLst>
            <pc:docMk/>
            <pc:sldMk cId="1427683031" sldId="310"/>
            <ac:spMk id="22" creationId="{0F227C8B-03BC-D954-2690-FEBA5431602B}"/>
          </ac:spMkLst>
        </pc:spChg>
        <pc:spChg chg="mod topLvl">
          <ac:chgData name="Maria Elena Gomez Martinez" userId="d0bab872-2a61-47f1-8457-3f24653f5f81" providerId="ADAL" clId="{AD303F49-3DA3-4B20-8181-25DCE97BC49F}" dt="2022-06-16T19:07:05.389" v="109" actId="165"/>
          <ac:spMkLst>
            <pc:docMk/>
            <pc:sldMk cId="1427683031" sldId="310"/>
            <ac:spMk id="25" creationId="{9EE6251F-7D7A-48FB-8637-2746C9C801AB}"/>
          </ac:spMkLst>
        </pc:spChg>
        <pc:spChg chg="mod topLvl">
          <ac:chgData name="Maria Elena Gomez Martinez" userId="d0bab872-2a61-47f1-8457-3f24653f5f81" providerId="ADAL" clId="{AD303F49-3DA3-4B20-8181-25DCE97BC49F}" dt="2022-06-16T19:07:05.389" v="109" actId="165"/>
          <ac:spMkLst>
            <pc:docMk/>
            <pc:sldMk cId="1427683031" sldId="310"/>
            <ac:spMk id="27" creationId="{B22837CD-50CF-F322-08F6-E6B76FC6BAFA}"/>
          </ac:spMkLst>
        </pc:spChg>
        <pc:spChg chg="mod topLvl">
          <ac:chgData name="Maria Elena Gomez Martinez" userId="d0bab872-2a61-47f1-8457-3f24653f5f81" providerId="ADAL" clId="{AD303F49-3DA3-4B20-8181-25DCE97BC49F}" dt="2022-06-16T19:07:05.389" v="109" actId="165"/>
          <ac:spMkLst>
            <pc:docMk/>
            <pc:sldMk cId="1427683031" sldId="310"/>
            <ac:spMk id="29" creationId="{C363CD4A-AA7C-58FD-36FE-6CDD0751B489}"/>
          </ac:spMkLst>
        </pc:spChg>
        <pc:spChg chg="mod topLvl">
          <ac:chgData name="Maria Elena Gomez Martinez" userId="d0bab872-2a61-47f1-8457-3f24653f5f81" providerId="ADAL" clId="{AD303F49-3DA3-4B20-8181-25DCE97BC49F}" dt="2022-06-16T19:07:05.389" v="109" actId="165"/>
          <ac:spMkLst>
            <pc:docMk/>
            <pc:sldMk cId="1427683031" sldId="310"/>
            <ac:spMk id="32" creationId="{01EF6558-2F1C-FCD7-714D-5BAF39BC6262}"/>
          </ac:spMkLst>
        </pc:spChg>
        <pc:spChg chg="mod topLvl">
          <ac:chgData name="Maria Elena Gomez Martinez" userId="d0bab872-2a61-47f1-8457-3f24653f5f81" providerId="ADAL" clId="{AD303F49-3DA3-4B20-8181-25DCE97BC49F}" dt="2022-06-16T19:07:05.389" v="109" actId="165"/>
          <ac:spMkLst>
            <pc:docMk/>
            <pc:sldMk cId="1427683031" sldId="310"/>
            <ac:spMk id="36" creationId="{D64386DE-7744-EBE2-C949-5CAEC7731712}"/>
          </ac:spMkLst>
        </pc:spChg>
        <pc:spChg chg="mod topLvl">
          <ac:chgData name="Maria Elena Gomez Martinez" userId="d0bab872-2a61-47f1-8457-3f24653f5f81" providerId="ADAL" clId="{AD303F49-3DA3-4B20-8181-25DCE97BC49F}" dt="2022-06-16T19:07:05.389" v="109" actId="165"/>
          <ac:spMkLst>
            <pc:docMk/>
            <pc:sldMk cId="1427683031" sldId="310"/>
            <ac:spMk id="37" creationId="{4ABB2D70-F56A-1D09-58D0-ABCD866CEC35}"/>
          </ac:spMkLst>
        </pc:spChg>
        <pc:spChg chg="mod topLvl">
          <ac:chgData name="Maria Elena Gomez Martinez" userId="d0bab872-2a61-47f1-8457-3f24653f5f81" providerId="ADAL" clId="{AD303F49-3DA3-4B20-8181-25DCE97BC49F}" dt="2022-06-16T19:07:05.389" v="109" actId="165"/>
          <ac:spMkLst>
            <pc:docMk/>
            <pc:sldMk cId="1427683031" sldId="310"/>
            <ac:spMk id="38" creationId="{CD14C647-EF91-15CA-AD24-1704342DB6F1}"/>
          </ac:spMkLst>
        </pc:spChg>
        <pc:spChg chg="mod topLvl">
          <ac:chgData name="Maria Elena Gomez Martinez" userId="d0bab872-2a61-47f1-8457-3f24653f5f81" providerId="ADAL" clId="{AD303F49-3DA3-4B20-8181-25DCE97BC49F}" dt="2022-06-16T19:07:05.389" v="109" actId="165"/>
          <ac:spMkLst>
            <pc:docMk/>
            <pc:sldMk cId="1427683031" sldId="310"/>
            <ac:spMk id="41" creationId="{5CA3E387-781C-AD50-5D1B-0393A9E6E2B8}"/>
          </ac:spMkLst>
        </pc:spChg>
        <pc:spChg chg="mod topLvl">
          <ac:chgData name="Maria Elena Gomez Martinez" userId="d0bab872-2a61-47f1-8457-3f24653f5f81" providerId="ADAL" clId="{AD303F49-3DA3-4B20-8181-25DCE97BC49F}" dt="2022-06-16T19:07:05.389" v="109" actId="165"/>
          <ac:spMkLst>
            <pc:docMk/>
            <pc:sldMk cId="1427683031" sldId="310"/>
            <ac:spMk id="44" creationId="{18063A60-A854-9488-CE13-250F9848FFAF}"/>
          </ac:spMkLst>
        </pc:spChg>
        <pc:spChg chg="mod topLvl">
          <ac:chgData name="Maria Elena Gomez Martinez" userId="d0bab872-2a61-47f1-8457-3f24653f5f81" providerId="ADAL" clId="{AD303F49-3DA3-4B20-8181-25DCE97BC49F}" dt="2022-06-16T19:07:05.389" v="109" actId="165"/>
          <ac:spMkLst>
            <pc:docMk/>
            <pc:sldMk cId="1427683031" sldId="310"/>
            <ac:spMk id="46" creationId="{F928A4C8-3FE8-5B9D-9407-F5E12E9EDFCB}"/>
          </ac:spMkLst>
        </pc:spChg>
        <pc:spChg chg="mod topLvl">
          <ac:chgData name="Maria Elena Gomez Martinez" userId="d0bab872-2a61-47f1-8457-3f24653f5f81" providerId="ADAL" clId="{AD303F49-3DA3-4B20-8181-25DCE97BC49F}" dt="2022-06-16T19:07:05.389" v="109" actId="165"/>
          <ac:spMkLst>
            <pc:docMk/>
            <pc:sldMk cId="1427683031" sldId="310"/>
            <ac:spMk id="47" creationId="{F5F2ED8D-B31A-4A76-5DA3-AE2B51684826}"/>
          </ac:spMkLst>
        </pc:spChg>
        <pc:spChg chg="mod topLvl">
          <ac:chgData name="Maria Elena Gomez Martinez" userId="d0bab872-2a61-47f1-8457-3f24653f5f81" providerId="ADAL" clId="{AD303F49-3DA3-4B20-8181-25DCE97BC49F}" dt="2022-06-16T19:07:05.389" v="109" actId="165"/>
          <ac:spMkLst>
            <pc:docMk/>
            <pc:sldMk cId="1427683031" sldId="310"/>
            <ac:spMk id="48" creationId="{BF907AC0-A08C-55E5-8BD2-155D96F6EB83}"/>
          </ac:spMkLst>
        </pc:spChg>
        <pc:spChg chg="mod topLvl">
          <ac:chgData name="Maria Elena Gomez Martinez" userId="d0bab872-2a61-47f1-8457-3f24653f5f81" providerId="ADAL" clId="{AD303F49-3DA3-4B20-8181-25DCE97BC49F}" dt="2022-06-16T19:07:05.389" v="109" actId="165"/>
          <ac:spMkLst>
            <pc:docMk/>
            <pc:sldMk cId="1427683031" sldId="310"/>
            <ac:spMk id="49" creationId="{92D7DC10-26CF-56DC-8868-629B1A6B26A6}"/>
          </ac:spMkLst>
        </pc:spChg>
        <pc:spChg chg="mod topLvl">
          <ac:chgData name="Maria Elena Gomez Martinez" userId="d0bab872-2a61-47f1-8457-3f24653f5f81" providerId="ADAL" clId="{AD303F49-3DA3-4B20-8181-25DCE97BC49F}" dt="2022-06-16T19:07:05.389" v="109" actId="165"/>
          <ac:spMkLst>
            <pc:docMk/>
            <pc:sldMk cId="1427683031" sldId="310"/>
            <ac:spMk id="50" creationId="{7D870BCC-42F0-5C7C-2334-0FD7A13784A4}"/>
          </ac:spMkLst>
        </pc:spChg>
        <pc:spChg chg="mod topLvl">
          <ac:chgData name="Maria Elena Gomez Martinez" userId="d0bab872-2a61-47f1-8457-3f24653f5f81" providerId="ADAL" clId="{AD303F49-3DA3-4B20-8181-25DCE97BC49F}" dt="2022-06-16T19:07:05.389" v="109" actId="165"/>
          <ac:spMkLst>
            <pc:docMk/>
            <pc:sldMk cId="1427683031" sldId="310"/>
            <ac:spMk id="51" creationId="{60A53864-1257-1B4D-55B5-4AC0CF4A830F}"/>
          </ac:spMkLst>
        </pc:spChg>
        <pc:spChg chg="mod topLvl">
          <ac:chgData name="Maria Elena Gomez Martinez" userId="d0bab872-2a61-47f1-8457-3f24653f5f81" providerId="ADAL" clId="{AD303F49-3DA3-4B20-8181-25DCE97BC49F}" dt="2022-06-16T19:07:05.389" v="109" actId="165"/>
          <ac:spMkLst>
            <pc:docMk/>
            <pc:sldMk cId="1427683031" sldId="310"/>
            <ac:spMk id="52" creationId="{6EBD0F07-B804-96EE-1B84-D49F8A2CB9FF}"/>
          </ac:spMkLst>
        </pc:spChg>
        <pc:spChg chg="mod topLvl">
          <ac:chgData name="Maria Elena Gomez Martinez" userId="d0bab872-2a61-47f1-8457-3f24653f5f81" providerId="ADAL" clId="{AD303F49-3DA3-4B20-8181-25DCE97BC49F}" dt="2022-06-16T19:07:05.389" v="109" actId="165"/>
          <ac:spMkLst>
            <pc:docMk/>
            <pc:sldMk cId="1427683031" sldId="310"/>
            <ac:spMk id="53" creationId="{95FF80BB-3452-062E-E6B9-C0A8463A6366}"/>
          </ac:spMkLst>
        </pc:spChg>
        <pc:spChg chg="mod topLvl">
          <ac:chgData name="Maria Elena Gomez Martinez" userId="d0bab872-2a61-47f1-8457-3f24653f5f81" providerId="ADAL" clId="{AD303F49-3DA3-4B20-8181-25DCE97BC49F}" dt="2022-06-16T19:07:05.389" v="109" actId="165"/>
          <ac:spMkLst>
            <pc:docMk/>
            <pc:sldMk cId="1427683031" sldId="310"/>
            <ac:spMk id="54" creationId="{79AA1671-6CA2-C901-74A0-CF5B39A25FEB}"/>
          </ac:spMkLst>
        </pc:spChg>
        <pc:spChg chg="mod topLvl">
          <ac:chgData name="Maria Elena Gomez Martinez" userId="d0bab872-2a61-47f1-8457-3f24653f5f81" providerId="ADAL" clId="{AD303F49-3DA3-4B20-8181-25DCE97BC49F}" dt="2022-06-16T19:07:05.389" v="109" actId="165"/>
          <ac:spMkLst>
            <pc:docMk/>
            <pc:sldMk cId="1427683031" sldId="310"/>
            <ac:spMk id="55" creationId="{9256D939-E628-5849-9C42-0D83D7B75A75}"/>
          </ac:spMkLst>
        </pc:spChg>
        <pc:spChg chg="mod topLvl">
          <ac:chgData name="Maria Elena Gomez Martinez" userId="d0bab872-2a61-47f1-8457-3f24653f5f81" providerId="ADAL" clId="{AD303F49-3DA3-4B20-8181-25DCE97BC49F}" dt="2022-06-16T19:07:05.389" v="109" actId="165"/>
          <ac:spMkLst>
            <pc:docMk/>
            <pc:sldMk cId="1427683031" sldId="310"/>
            <ac:spMk id="56" creationId="{28A249AE-CA16-FFE6-D8E7-AEF40F17C67D}"/>
          </ac:spMkLst>
        </pc:spChg>
        <pc:spChg chg="mod topLvl">
          <ac:chgData name="Maria Elena Gomez Martinez" userId="d0bab872-2a61-47f1-8457-3f24653f5f81" providerId="ADAL" clId="{AD303F49-3DA3-4B20-8181-25DCE97BC49F}" dt="2022-06-16T19:07:05.389" v="109" actId="165"/>
          <ac:spMkLst>
            <pc:docMk/>
            <pc:sldMk cId="1427683031" sldId="310"/>
            <ac:spMk id="57" creationId="{C728094A-9DAF-8C52-A0DA-3F03C0480DDA}"/>
          </ac:spMkLst>
        </pc:spChg>
        <pc:spChg chg="mod topLvl">
          <ac:chgData name="Maria Elena Gomez Martinez" userId="d0bab872-2a61-47f1-8457-3f24653f5f81" providerId="ADAL" clId="{AD303F49-3DA3-4B20-8181-25DCE97BC49F}" dt="2022-06-16T19:07:05.389" v="109" actId="165"/>
          <ac:spMkLst>
            <pc:docMk/>
            <pc:sldMk cId="1427683031" sldId="310"/>
            <ac:spMk id="58" creationId="{4DE09DB0-6410-1767-8BFB-02305D25B6B7}"/>
          </ac:spMkLst>
        </pc:spChg>
        <pc:spChg chg="mod topLvl">
          <ac:chgData name="Maria Elena Gomez Martinez" userId="d0bab872-2a61-47f1-8457-3f24653f5f81" providerId="ADAL" clId="{AD303F49-3DA3-4B20-8181-25DCE97BC49F}" dt="2022-06-16T19:07:05.389" v="109" actId="165"/>
          <ac:spMkLst>
            <pc:docMk/>
            <pc:sldMk cId="1427683031" sldId="310"/>
            <ac:spMk id="59" creationId="{0FBBC2F7-171F-1C4A-E7CF-1697B9C1A627}"/>
          </ac:spMkLst>
        </pc:spChg>
        <pc:spChg chg="mod topLvl">
          <ac:chgData name="Maria Elena Gomez Martinez" userId="d0bab872-2a61-47f1-8457-3f24653f5f81" providerId="ADAL" clId="{AD303F49-3DA3-4B20-8181-25DCE97BC49F}" dt="2022-06-16T19:08:53.122" v="118" actId="1076"/>
          <ac:spMkLst>
            <pc:docMk/>
            <pc:sldMk cId="1427683031" sldId="310"/>
            <ac:spMk id="60" creationId="{6FDF2954-AB2E-4C79-006E-CB8491552255}"/>
          </ac:spMkLst>
        </pc:spChg>
        <pc:spChg chg="mod topLvl">
          <ac:chgData name="Maria Elena Gomez Martinez" userId="d0bab872-2a61-47f1-8457-3f24653f5f81" providerId="ADAL" clId="{AD303F49-3DA3-4B20-8181-25DCE97BC49F}" dt="2022-06-16T19:08:57.659" v="119" actId="1076"/>
          <ac:spMkLst>
            <pc:docMk/>
            <pc:sldMk cId="1427683031" sldId="310"/>
            <ac:spMk id="61" creationId="{73602768-25B3-A71A-5756-454F56111AD2}"/>
          </ac:spMkLst>
        </pc:spChg>
        <pc:spChg chg="mod topLvl">
          <ac:chgData name="Maria Elena Gomez Martinez" userId="d0bab872-2a61-47f1-8457-3f24653f5f81" providerId="ADAL" clId="{AD303F49-3DA3-4B20-8181-25DCE97BC49F}" dt="2022-06-16T19:07:05.389" v="109" actId="165"/>
          <ac:spMkLst>
            <pc:docMk/>
            <pc:sldMk cId="1427683031" sldId="310"/>
            <ac:spMk id="63" creationId="{48C151F0-746F-F998-ED48-4497C859C004}"/>
          </ac:spMkLst>
        </pc:spChg>
        <pc:spChg chg="mod topLvl">
          <ac:chgData name="Maria Elena Gomez Martinez" userId="d0bab872-2a61-47f1-8457-3f24653f5f81" providerId="ADAL" clId="{AD303F49-3DA3-4B20-8181-25DCE97BC49F}" dt="2022-06-16T19:07:05.389" v="109" actId="165"/>
          <ac:spMkLst>
            <pc:docMk/>
            <pc:sldMk cId="1427683031" sldId="310"/>
            <ac:spMk id="64" creationId="{10AAE673-5ADE-5125-CD07-BC28A6D06C73}"/>
          </ac:spMkLst>
        </pc:spChg>
        <pc:spChg chg="mod topLvl">
          <ac:chgData name="Maria Elena Gomez Martinez" userId="d0bab872-2a61-47f1-8457-3f24653f5f81" providerId="ADAL" clId="{AD303F49-3DA3-4B20-8181-25DCE97BC49F}" dt="2022-06-16T19:07:05.389" v="109" actId="165"/>
          <ac:spMkLst>
            <pc:docMk/>
            <pc:sldMk cId="1427683031" sldId="310"/>
            <ac:spMk id="65" creationId="{B446DDD8-6CB1-5BD6-7470-96B6684DF3D9}"/>
          </ac:spMkLst>
        </pc:spChg>
        <pc:spChg chg="mod topLvl">
          <ac:chgData name="Maria Elena Gomez Martinez" userId="d0bab872-2a61-47f1-8457-3f24653f5f81" providerId="ADAL" clId="{AD303F49-3DA3-4B20-8181-25DCE97BC49F}" dt="2022-06-16T19:07:05.389" v="109" actId="165"/>
          <ac:spMkLst>
            <pc:docMk/>
            <pc:sldMk cId="1427683031" sldId="310"/>
            <ac:spMk id="66" creationId="{BADF3B4C-1A11-BC57-3D76-4683589D7940}"/>
          </ac:spMkLst>
        </pc:spChg>
        <pc:spChg chg="mod topLvl">
          <ac:chgData name="Maria Elena Gomez Martinez" userId="d0bab872-2a61-47f1-8457-3f24653f5f81" providerId="ADAL" clId="{AD303F49-3DA3-4B20-8181-25DCE97BC49F}" dt="2022-06-16T19:07:05.389" v="109" actId="165"/>
          <ac:spMkLst>
            <pc:docMk/>
            <pc:sldMk cId="1427683031" sldId="310"/>
            <ac:spMk id="67" creationId="{460708FD-797A-91C8-B3FA-E4B1CC30F300}"/>
          </ac:spMkLst>
        </pc:spChg>
        <pc:spChg chg="mod topLvl">
          <ac:chgData name="Maria Elena Gomez Martinez" userId="d0bab872-2a61-47f1-8457-3f24653f5f81" providerId="ADAL" clId="{AD303F49-3DA3-4B20-8181-25DCE97BC49F}" dt="2022-06-16T19:07:05.389" v="109" actId="165"/>
          <ac:spMkLst>
            <pc:docMk/>
            <pc:sldMk cId="1427683031" sldId="310"/>
            <ac:spMk id="68" creationId="{2FD8CFD3-FE08-70F8-75A7-2A3141090FDB}"/>
          </ac:spMkLst>
        </pc:spChg>
        <pc:spChg chg="mod topLvl">
          <ac:chgData name="Maria Elena Gomez Martinez" userId="d0bab872-2a61-47f1-8457-3f24653f5f81" providerId="ADAL" clId="{AD303F49-3DA3-4B20-8181-25DCE97BC49F}" dt="2022-06-16T19:07:05.389" v="109" actId="165"/>
          <ac:spMkLst>
            <pc:docMk/>
            <pc:sldMk cId="1427683031" sldId="310"/>
            <ac:spMk id="69" creationId="{FBBC755A-A8F9-0399-DF39-998418CD11C2}"/>
          </ac:spMkLst>
        </pc:spChg>
        <pc:grpChg chg="add del mod">
          <ac:chgData name="Maria Elena Gomez Martinez" userId="d0bab872-2a61-47f1-8457-3f24653f5f81" providerId="ADAL" clId="{AD303F49-3DA3-4B20-8181-25DCE97BC49F}" dt="2022-06-16T19:07:05.389" v="109" actId="165"/>
          <ac:grpSpMkLst>
            <pc:docMk/>
            <pc:sldMk cId="1427683031" sldId="310"/>
            <ac:grpSpMk id="6" creationId="{468A614C-4990-BD50-F3E6-19AB547D03C7}"/>
          </ac:grpSpMkLst>
        </pc:grpChg>
        <pc:cxnChg chg="mod topLvl">
          <ac:chgData name="Maria Elena Gomez Martinez" userId="d0bab872-2a61-47f1-8457-3f24653f5f81" providerId="ADAL" clId="{AD303F49-3DA3-4B20-8181-25DCE97BC49F}" dt="2022-06-16T19:08:53.122" v="118" actId="1076"/>
          <ac:cxnSpMkLst>
            <pc:docMk/>
            <pc:sldMk cId="1427683031" sldId="310"/>
            <ac:cxnSpMk id="9" creationId="{399C3ADF-A6ED-2157-DB84-42F010829FAC}"/>
          </ac:cxnSpMkLst>
        </pc:cxnChg>
        <pc:cxnChg chg="mod topLvl">
          <ac:chgData name="Maria Elena Gomez Martinez" userId="d0bab872-2a61-47f1-8457-3f24653f5f81" providerId="ADAL" clId="{AD303F49-3DA3-4B20-8181-25DCE97BC49F}" dt="2022-06-16T19:07:05.389" v="109" actId="165"/>
          <ac:cxnSpMkLst>
            <pc:docMk/>
            <pc:sldMk cId="1427683031" sldId="310"/>
            <ac:cxnSpMk id="13" creationId="{2F5F3B3D-927A-19A1-9B41-E2EFAC6797B0}"/>
          </ac:cxnSpMkLst>
        </pc:cxnChg>
        <pc:cxnChg chg="mod topLvl">
          <ac:chgData name="Maria Elena Gomez Martinez" userId="d0bab872-2a61-47f1-8457-3f24653f5f81" providerId="ADAL" clId="{AD303F49-3DA3-4B20-8181-25DCE97BC49F}" dt="2022-06-16T19:07:05.389" v="109" actId="165"/>
          <ac:cxnSpMkLst>
            <pc:docMk/>
            <pc:sldMk cId="1427683031" sldId="310"/>
            <ac:cxnSpMk id="14" creationId="{03DD9332-D35E-D3D2-6800-BBA6290EABED}"/>
          </ac:cxnSpMkLst>
        </pc:cxnChg>
        <pc:cxnChg chg="mod topLvl">
          <ac:chgData name="Maria Elena Gomez Martinez" userId="d0bab872-2a61-47f1-8457-3f24653f5f81" providerId="ADAL" clId="{AD303F49-3DA3-4B20-8181-25DCE97BC49F}" dt="2022-06-16T19:07:05.389" v="109" actId="165"/>
          <ac:cxnSpMkLst>
            <pc:docMk/>
            <pc:sldMk cId="1427683031" sldId="310"/>
            <ac:cxnSpMk id="16" creationId="{5256EB89-EB5E-72F3-28FC-6131996ADCCE}"/>
          </ac:cxnSpMkLst>
        </pc:cxnChg>
        <pc:cxnChg chg="mod topLvl">
          <ac:chgData name="Maria Elena Gomez Martinez" userId="d0bab872-2a61-47f1-8457-3f24653f5f81" providerId="ADAL" clId="{AD303F49-3DA3-4B20-8181-25DCE97BC49F}" dt="2022-06-16T19:07:05.389" v="109" actId="165"/>
          <ac:cxnSpMkLst>
            <pc:docMk/>
            <pc:sldMk cId="1427683031" sldId="310"/>
            <ac:cxnSpMk id="18" creationId="{BDAB9A62-ADA2-9190-7308-0E1B300BEB60}"/>
          </ac:cxnSpMkLst>
        </pc:cxnChg>
        <pc:cxnChg chg="mod topLvl">
          <ac:chgData name="Maria Elena Gomez Martinez" userId="d0bab872-2a61-47f1-8457-3f24653f5f81" providerId="ADAL" clId="{AD303F49-3DA3-4B20-8181-25DCE97BC49F}" dt="2022-06-16T19:07:05.389" v="109" actId="165"/>
          <ac:cxnSpMkLst>
            <pc:docMk/>
            <pc:sldMk cId="1427683031" sldId="310"/>
            <ac:cxnSpMk id="20" creationId="{BA714382-F98E-5D1B-7E8B-65819A2C01BB}"/>
          </ac:cxnSpMkLst>
        </pc:cxnChg>
        <pc:cxnChg chg="mod topLvl">
          <ac:chgData name="Maria Elena Gomez Martinez" userId="d0bab872-2a61-47f1-8457-3f24653f5f81" providerId="ADAL" clId="{AD303F49-3DA3-4B20-8181-25DCE97BC49F}" dt="2022-06-16T19:07:05.389" v="109" actId="165"/>
          <ac:cxnSpMkLst>
            <pc:docMk/>
            <pc:sldMk cId="1427683031" sldId="310"/>
            <ac:cxnSpMk id="23" creationId="{4FD87F80-E681-94B4-E621-DC3AF2B26D6E}"/>
          </ac:cxnSpMkLst>
        </pc:cxnChg>
        <pc:cxnChg chg="mod topLvl">
          <ac:chgData name="Maria Elena Gomez Martinez" userId="d0bab872-2a61-47f1-8457-3f24653f5f81" providerId="ADAL" clId="{AD303F49-3DA3-4B20-8181-25DCE97BC49F}" dt="2022-06-16T19:07:05.389" v="109" actId="165"/>
          <ac:cxnSpMkLst>
            <pc:docMk/>
            <pc:sldMk cId="1427683031" sldId="310"/>
            <ac:cxnSpMk id="24" creationId="{56A3F787-3855-6FCF-56F6-53EAB91D967E}"/>
          </ac:cxnSpMkLst>
        </pc:cxnChg>
        <pc:cxnChg chg="mod topLvl">
          <ac:chgData name="Maria Elena Gomez Martinez" userId="d0bab872-2a61-47f1-8457-3f24653f5f81" providerId="ADAL" clId="{AD303F49-3DA3-4B20-8181-25DCE97BC49F}" dt="2022-06-16T19:07:05.389" v="109" actId="165"/>
          <ac:cxnSpMkLst>
            <pc:docMk/>
            <pc:sldMk cId="1427683031" sldId="310"/>
            <ac:cxnSpMk id="26" creationId="{9705E40D-8B92-2A1A-F802-2EE8775258B5}"/>
          </ac:cxnSpMkLst>
        </pc:cxnChg>
        <pc:cxnChg chg="mod topLvl">
          <ac:chgData name="Maria Elena Gomez Martinez" userId="d0bab872-2a61-47f1-8457-3f24653f5f81" providerId="ADAL" clId="{AD303F49-3DA3-4B20-8181-25DCE97BC49F}" dt="2022-06-16T19:07:05.389" v="109" actId="165"/>
          <ac:cxnSpMkLst>
            <pc:docMk/>
            <pc:sldMk cId="1427683031" sldId="310"/>
            <ac:cxnSpMk id="28" creationId="{E7F3516C-099F-81B0-2AFD-9DBF232D2BC4}"/>
          </ac:cxnSpMkLst>
        </pc:cxnChg>
        <pc:cxnChg chg="mod topLvl">
          <ac:chgData name="Maria Elena Gomez Martinez" userId="d0bab872-2a61-47f1-8457-3f24653f5f81" providerId="ADAL" clId="{AD303F49-3DA3-4B20-8181-25DCE97BC49F}" dt="2022-06-16T19:07:05.389" v="109" actId="165"/>
          <ac:cxnSpMkLst>
            <pc:docMk/>
            <pc:sldMk cId="1427683031" sldId="310"/>
            <ac:cxnSpMk id="30" creationId="{95DDC39C-C2AF-B7AA-8E23-241A6C16A761}"/>
          </ac:cxnSpMkLst>
        </pc:cxnChg>
        <pc:cxnChg chg="mod topLvl">
          <ac:chgData name="Maria Elena Gomez Martinez" userId="d0bab872-2a61-47f1-8457-3f24653f5f81" providerId="ADAL" clId="{AD303F49-3DA3-4B20-8181-25DCE97BC49F}" dt="2022-06-16T19:07:05.389" v="109" actId="165"/>
          <ac:cxnSpMkLst>
            <pc:docMk/>
            <pc:sldMk cId="1427683031" sldId="310"/>
            <ac:cxnSpMk id="31" creationId="{E7931802-3F4D-25AA-7B4D-21E709213B84}"/>
          </ac:cxnSpMkLst>
        </pc:cxnChg>
        <pc:cxnChg chg="mod topLvl">
          <ac:chgData name="Maria Elena Gomez Martinez" userId="d0bab872-2a61-47f1-8457-3f24653f5f81" providerId="ADAL" clId="{AD303F49-3DA3-4B20-8181-25DCE97BC49F}" dt="2022-06-16T19:07:05.389" v="109" actId="165"/>
          <ac:cxnSpMkLst>
            <pc:docMk/>
            <pc:sldMk cId="1427683031" sldId="310"/>
            <ac:cxnSpMk id="33" creationId="{463C0685-128E-2343-F2BF-57115C40BDF3}"/>
          </ac:cxnSpMkLst>
        </pc:cxnChg>
        <pc:cxnChg chg="mod topLvl">
          <ac:chgData name="Maria Elena Gomez Martinez" userId="d0bab872-2a61-47f1-8457-3f24653f5f81" providerId="ADAL" clId="{AD303F49-3DA3-4B20-8181-25DCE97BC49F}" dt="2022-06-16T19:07:05.389" v="109" actId="165"/>
          <ac:cxnSpMkLst>
            <pc:docMk/>
            <pc:sldMk cId="1427683031" sldId="310"/>
            <ac:cxnSpMk id="34" creationId="{B002076D-D230-7272-C1A7-4BE2D6C0450F}"/>
          </ac:cxnSpMkLst>
        </pc:cxnChg>
        <pc:cxnChg chg="mod topLvl">
          <ac:chgData name="Maria Elena Gomez Martinez" userId="d0bab872-2a61-47f1-8457-3f24653f5f81" providerId="ADAL" clId="{AD303F49-3DA3-4B20-8181-25DCE97BC49F}" dt="2022-06-16T19:07:05.389" v="109" actId="165"/>
          <ac:cxnSpMkLst>
            <pc:docMk/>
            <pc:sldMk cId="1427683031" sldId="310"/>
            <ac:cxnSpMk id="35" creationId="{6DE4FE82-12D9-267C-679D-1F64581E0A17}"/>
          </ac:cxnSpMkLst>
        </pc:cxnChg>
        <pc:cxnChg chg="mod topLvl">
          <ac:chgData name="Maria Elena Gomez Martinez" userId="d0bab872-2a61-47f1-8457-3f24653f5f81" providerId="ADAL" clId="{AD303F49-3DA3-4B20-8181-25DCE97BC49F}" dt="2022-06-16T19:07:05.389" v="109" actId="165"/>
          <ac:cxnSpMkLst>
            <pc:docMk/>
            <pc:sldMk cId="1427683031" sldId="310"/>
            <ac:cxnSpMk id="39" creationId="{CD1DFFA0-6A07-8B3F-D907-01AA5C22E795}"/>
          </ac:cxnSpMkLst>
        </pc:cxnChg>
        <pc:cxnChg chg="mod topLvl">
          <ac:chgData name="Maria Elena Gomez Martinez" userId="d0bab872-2a61-47f1-8457-3f24653f5f81" providerId="ADAL" clId="{AD303F49-3DA3-4B20-8181-25DCE97BC49F}" dt="2022-06-16T19:07:05.389" v="109" actId="165"/>
          <ac:cxnSpMkLst>
            <pc:docMk/>
            <pc:sldMk cId="1427683031" sldId="310"/>
            <ac:cxnSpMk id="40" creationId="{7CE515E5-6E05-7269-74B1-123860051EA6}"/>
          </ac:cxnSpMkLst>
        </pc:cxnChg>
        <pc:cxnChg chg="mod topLvl">
          <ac:chgData name="Maria Elena Gomez Martinez" userId="d0bab872-2a61-47f1-8457-3f24653f5f81" providerId="ADAL" clId="{AD303F49-3DA3-4B20-8181-25DCE97BC49F}" dt="2022-06-16T19:07:05.389" v="109" actId="165"/>
          <ac:cxnSpMkLst>
            <pc:docMk/>
            <pc:sldMk cId="1427683031" sldId="310"/>
            <ac:cxnSpMk id="42" creationId="{671F8694-98B5-23C5-EAA2-E25F542816FA}"/>
          </ac:cxnSpMkLst>
        </pc:cxnChg>
        <pc:cxnChg chg="mod topLvl">
          <ac:chgData name="Maria Elena Gomez Martinez" userId="d0bab872-2a61-47f1-8457-3f24653f5f81" providerId="ADAL" clId="{AD303F49-3DA3-4B20-8181-25DCE97BC49F}" dt="2022-06-16T19:07:05.389" v="109" actId="165"/>
          <ac:cxnSpMkLst>
            <pc:docMk/>
            <pc:sldMk cId="1427683031" sldId="310"/>
            <ac:cxnSpMk id="43" creationId="{E48E75BA-8F71-2AF0-CC7A-0C7D9E025F41}"/>
          </ac:cxnSpMkLst>
        </pc:cxnChg>
        <pc:cxnChg chg="mod topLvl">
          <ac:chgData name="Maria Elena Gomez Martinez" userId="d0bab872-2a61-47f1-8457-3f24653f5f81" providerId="ADAL" clId="{AD303F49-3DA3-4B20-8181-25DCE97BC49F}" dt="2022-06-16T19:07:05.389" v="109" actId="165"/>
          <ac:cxnSpMkLst>
            <pc:docMk/>
            <pc:sldMk cId="1427683031" sldId="310"/>
            <ac:cxnSpMk id="45" creationId="{8B4B45D0-98E5-1DE5-7299-0CFDDA4490E7}"/>
          </ac:cxnSpMkLst>
        </pc:cxnChg>
        <pc:cxnChg chg="mod topLvl">
          <ac:chgData name="Maria Elena Gomez Martinez" userId="d0bab872-2a61-47f1-8457-3f24653f5f81" providerId="ADAL" clId="{AD303F49-3DA3-4B20-8181-25DCE97BC49F}" dt="2022-06-16T19:08:53.122" v="118" actId="1076"/>
          <ac:cxnSpMkLst>
            <pc:docMk/>
            <pc:sldMk cId="1427683031" sldId="310"/>
            <ac:cxnSpMk id="62" creationId="{FB8F0380-13AE-0054-B892-C85DD854C555}"/>
          </ac:cxnSpMkLst>
        </pc:cxnChg>
      </pc:sldChg>
      <pc:sldChg chg="modAnim">
        <pc:chgData name="Maria Elena Gomez Martinez" userId="d0bab872-2a61-47f1-8457-3f24653f5f81" providerId="ADAL" clId="{AD303F49-3DA3-4B20-8181-25DCE97BC49F}" dt="2022-06-16T21:09:27.209" v="122"/>
        <pc:sldMkLst>
          <pc:docMk/>
          <pc:sldMk cId="3030091614" sldId="311"/>
        </pc:sldMkLst>
      </pc:sldChg>
      <pc:sldChg chg="modSp mod modAnim">
        <pc:chgData name="Maria Elena Gomez Martinez" userId="d0bab872-2a61-47f1-8457-3f24653f5f81" providerId="ADAL" clId="{AD303F49-3DA3-4B20-8181-25DCE97BC49F}" dt="2022-06-16T21:48:46.169" v="403"/>
        <pc:sldMkLst>
          <pc:docMk/>
          <pc:sldMk cId="1402213399" sldId="312"/>
        </pc:sldMkLst>
        <pc:spChg chg="mod">
          <ac:chgData name="Maria Elena Gomez Martinez" userId="d0bab872-2a61-47f1-8457-3f24653f5f81" providerId="ADAL" clId="{AD303F49-3DA3-4B20-8181-25DCE97BC49F}" dt="2022-06-16T21:48:46.169" v="403"/>
          <ac:spMkLst>
            <pc:docMk/>
            <pc:sldMk cId="1402213399" sldId="312"/>
            <ac:spMk id="2" creationId="{00000000-0000-0000-0000-000000000000}"/>
          </ac:spMkLst>
        </pc:spChg>
      </pc:sldChg>
      <pc:sldChg chg="modSp mod modAnim">
        <pc:chgData name="Maria Elena Gomez Martinez" userId="d0bab872-2a61-47f1-8457-3f24653f5f81" providerId="ADAL" clId="{AD303F49-3DA3-4B20-8181-25DCE97BC49F}" dt="2022-06-16T21:48:49.506" v="404"/>
        <pc:sldMkLst>
          <pc:docMk/>
          <pc:sldMk cId="4284618023" sldId="313"/>
        </pc:sldMkLst>
        <pc:spChg chg="mod">
          <ac:chgData name="Maria Elena Gomez Martinez" userId="d0bab872-2a61-47f1-8457-3f24653f5f81" providerId="ADAL" clId="{AD303F49-3DA3-4B20-8181-25DCE97BC49F}" dt="2022-06-16T21:48:49.506" v="404"/>
          <ac:spMkLst>
            <pc:docMk/>
            <pc:sldMk cId="4284618023" sldId="313"/>
            <ac:spMk id="2" creationId="{00000000-0000-0000-0000-000000000000}"/>
          </ac:spMkLst>
        </pc:spChg>
      </pc:sldChg>
      <pc:sldChg chg="modAnim">
        <pc:chgData name="Maria Elena Gomez Martinez" userId="d0bab872-2a61-47f1-8457-3f24653f5f81" providerId="ADAL" clId="{AD303F49-3DA3-4B20-8181-25DCE97BC49F}" dt="2022-06-16T21:09:27.209" v="122"/>
        <pc:sldMkLst>
          <pc:docMk/>
          <pc:sldMk cId="2250238259" sldId="314"/>
        </pc:sldMkLst>
      </pc:sldChg>
      <pc:sldChg chg="modAnim">
        <pc:chgData name="Maria Elena Gomez Martinez" userId="d0bab872-2a61-47f1-8457-3f24653f5f81" providerId="ADAL" clId="{AD303F49-3DA3-4B20-8181-25DCE97BC49F}" dt="2022-06-16T21:09:27.209" v="122"/>
        <pc:sldMkLst>
          <pc:docMk/>
          <pc:sldMk cId="2347660006" sldId="315"/>
        </pc:sldMkLst>
      </pc:sldChg>
      <pc:sldChg chg="modAnim">
        <pc:chgData name="Maria Elena Gomez Martinez" userId="d0bab872-2a61-47f1-8457-3f24653f5f81" providerId="ADAL" clId="{AD303F49-3DA3-4B20-8181-25DCE97BC49F}" dt="2022-06-16T21:09:27.209" v="122"/>
        <pc:sldMkLst>
          <pc:docMk/>
          <pc:sldMk cId="2145185930" sldId="316"/>
        </pc:sldMkLst>
      </pc:sldChg>
      <pc:sldChg chg="modAnim">
        <pc:chgData name="Maria Elena Gomez Martinez" userId="d0bab872-2a61-47f1-8457-3f24653f5f81" providerId="ADAL" clId="{AD303F49-3DA3-4B20-8181-25DCE97BC49F}" dt="2022-06-16T21:09:27.209" v="122"/>
        <pc:sldMkLst>
          <pc:docMk/>
          <pc:sldMk cId="2147245938" sldId="317"/>
        </pc:sldMkLst>
      </pc:sldChg>
      <pc:sldChg chg="modAnim">
        <pc:chgData name="Maria Elena Gomez Martinez" userId="d0bab872-2a61-47f1-8457-3f24653f5f81" providerId="ADAL" clId="{AD303F49-3DA3-4B20-8181-25DCE97BC49F}" dt="2022-06-16T21:09:27.209" v="122"/>
        <pc:sldMkLst>
          <pc:docMk/>
          <pc:sldMk cId="1606433784" sldId="318"/>
        </pc:sldMkLst>
      </pc:sldChg>
      <pc:sldChg chg="modAnim">
        <pc:chgData name="Maria Elena Gomez Martinez" userId="d0bab872-2a61-47f1-8457-3f24653f5f81" providerId="ADAL" clId="{AD303F49-3DA3-4B20-8181-25DCE97BC49F}" dt="2022-06-16T21:09:27.209" v="122"/>
        <pc:sldMkLst>
          <pc:docMk/>
          <pc:sldMk cId="3077363738" sldId="320"/>
        </pc:sldMkLst>
      </pc:sldChg>
      <pc:sldChg chg="modAnim">
        <pc:chgData name="Maria Elena Gomez Martinez" userId="d0bab872-2a61-47f1-8457-3f24653f5f81" providerId="ADAL" clId="{AD303F49-3DA3-4B20-8181-25DCE97BC49F}" dt="2022-06-16T21:09:27.209" v="122"/>
        <pc:sldMkLst>
          <pc:docMk/>
          <pc:sldMk cId="1041829879" sldId="321"/>
        </pc:sldMkLst>
      </pc:sldChg>
      <pc:sldChg chg="modAnim">
        <pc:chgData name="Maria Elena Gomez Martinez" userId="d0bab872-2a61-47f1-8457-3f24653f5f81" providerId="ADAL" clId="{AD303F49-3DA3-4B20-8181-25DCE97BC49F}" dt="2022-06-16T21:09:27.209" v="122"/>
        <pc:sldMkLst>
          <pc:docMk/>
          <pc:sldMk cId="3762441561" sldId="322"/>
        </pc:sldMkLst>
      </pc:sldChg>
      <pc:sldChg chg="modAnim">
        <pc:chgData name="Maria Elena Gomez Martinez" userId="d0bab872-2a61-47f1-8457-3f24653f5f81" providerId="ADAL" clId="{AD303F49-3DA3-4B20-8181-25DCE97BC49F}" dt="2022-06-16T21:09:27.209" v="122"/>
        <pc:sldMkLst>
          <pc:docMk/>
          <pc:sldMk cId="3668735072" sldId="323"/>
        </pc:sldMkLst>
      </pc:sldChg>
      <pc:sldChg chg="modAnim">
        <pc:chgData name="Maria Elena Gomez Martinez" userId="d0bab872-2a61-47f1-8457-3f24653f5f81" providerId="ADAL" clId="{AD303F49-3DA3-4B20-8181-25DCE97BC49F}" dt="2022-06-16T21:09:27.209" v="122"/>
        <pc:sldMkLst>
          <pc:docMk/>
          <pc:sldMk cId="363396644" sldId="324"/>
        </pc:sldMkLst>
      </pc:sldChg>
      <pc:sldChg chg="modAnim">
        <pc:chgData name="Maria Elena Gomez Martinez" userId="d0bab872-2a61-47f1-8457-3f24653f5f81" providerId="ADAL" clId="{AD303F49-3DA3-4B20-8181-25DCE97BC49F}" dt="2022-06-16T21:09:27.209" v="122"/>
        <pc:sldMkLst>
          <pc:docMk/>
          <pc:sldMk cId="3177546534" sldId="325"/>
        </pc:sldMkLst>
      </pc:sldChg>
      <pc:sldChg chg="modAnim">
        <pc:chgData name="Maria Elena Gomez Martinez" userId="d0bab872-2a61-47f1-8457-3f24653f5f81" providerId="ADAL" clId="{AD303F49-3DA3-4B20-8181-25DCE97BC49F}" dt="2022-06-16T21:09:27.209" v="122"/>
        <pc:sldMkLst>
          <pc:docMk/>
          <pc:sldMk cId="2462328516" sldId="326"/>
        </pc:sldMkLst>
      </pc:sldChg>
      <pc:sldChg chg="modAnim">
        <pc:chgData name="Maria Elena Gomez Martinez" userId="d0bab872-2a61-47f1-8457-3f24653f5f81" providerId="ADAL" clId="{AD303F49-3DA3-4B20-8181-25DCE97BC49F}" dt="2022-06-16T21:09:27.209" v="122"/>
        <pc:sldMkLst>
          <pc:docMk/>
          <pc:sldMk cId="3745910175" sldId="327"/>
        </pc:sldMkLst>
      </pc:sldChg>
      <pc:sldChg chg="modAnim">
        <pc:chgData name="Maria Elena Gomez Martinez" userId="d0bab872-2a61-47f1-8457-3f24653f5f81" providerId="ADAL" clId="{AD303F49-3DA3-4B20-8181-25DCE97BC49F}" dt="2022-06-16T21:09:27.209" v="122"/>
        <pc:sldMkLst>
          <pc:docMk/>
          <pc:sldMk cId="2875495324" sldId="328"/>
        </pc:sldMkLst>
      </pc:sldChg>
      <pc:sldChg chg="modAnim">
        <pc:chgData name="Maria Elena Gomez Martinez" userId="d0bab872-2a61-47f1-8457-3f24653f5f81" providerId="ADAL" clId="{AD303F49-3DA3-4B20-8181-25DCE97BC49F}" dt="2022-06-16T21:09:27.209" v="122"/>
        <pc:sldMkLst>
          <pc:docMk/>
          <pc:sldMk cId="2188086340" sldId="329"/>
        </pc:sldMkLst>
      </pc:sldChg>
      <pc:sldChg chg="modAnim">
        <pc:chgData name="Maria Elena Gomez Martinez" userId="d0bab872-2a61-47f1-8457-3f24653f5f81" providerId="ADAL" clId="{AD303F49-3DA3-4B20-8181-25DCE97BC49F}" dt="2022-06-16T21:09:27.209" v="122"/>
        <pc:sldMkLst>
          <pc:docMk/>
          <pc:sldMk cId="2060164210" sldId="330"/>
        </pc:sldMkLst>
      </pc:sldChg>
      <pc:sldChg chg="modAnim">
        <pc:chgData name="Maria Elena Gomez Martinez" userId="d0bab872-2a61-47f1-8457-3f24653f5f81" providerId="ADAL" clId="{AD303F49-3DA3-4B20-8181-25DCE97BC49F}" dt="2022-06-16T21:09:27.209" v="122"/>
        <pc:sldMkLst>
          <pc:docMk/>
          <pc:sldMk cId="4273431876" sldId="331"/>
        </pc:sldMkLst>
      </pc:sldChg>
      <pc:sldChg chg="modAnim">
        <pc:chgData name="Maria Elena Gomez Martinez" userId="d0bab872-2a61-47f1-8457-3f24653f5f81" providerId="ADAL" clId="{AD303F49-3DA3-4B20-8181-25DCE97BC49F}" dt="2022-06-16T21:09:27.209" v="122"/>
        <pc:sldMkLst>
          <pc:docMk/>
          <pc:sldMk cId="2627880923" sldId="332"/>
        </pc:sldMkLst>
      </pc:sldChg>
      <pc:sldChg chg="modAnim">
        <pc:chgData name="Maria Elena Gomez Martinez" userId="d0bab872-2a61-47f1-8457-3f24653f5f81" providerId="ADAL" clId="{AD303F49-3DA3-4B20-8181-25DCE97BC49F}" dt="2022-06-16T21:09:27.209" v="122"/>
        <pc:sldMkLst>
          <pc:docMk/>
          <pc:sldMk cId="816496656" sldId="333"/>
        </pc:sldMkLst>
      </pc:sldChg>
      <pc:sldChg chg="modAnim">
        <pc:chgData name="Maria Elena Gomez Martinez" userId="d0bab872-2a61-47f1-8457-3f24653f5f81" providerId="ADAL" clId="{AD303F49-3DA3-4B20-8181-25DCE97BC49F}" dt="2022-06-16T21:09:27.209" v="122"/>
        <pc:sldMkLst>
          <pc:docMk/>
          <pc:sldMk cId="37065311" sldId="334"/>
        </pc:sldMkLst>
      </pc:sldChg>
      <pc:sldChg chg="modAnim">
        <pc:chgData name="Maria Elena Gomez Martinez" userId="d0bab872-2a61-47f1-8457-3f24653f5f81" providerId="ADAL" clId="{AD303F49-3DA3-4B20-8181-25DCE97BC49F}" dt="2022-06-16T21:09:27.209" v="122"/>
        <pc:sldMkLst>
          <pc:docMk/>
          <pc:sldMk cId="918827331" sldId="335"/>
        </pc:sldMkLst>
      </pc:sldChg>
      <pc:sldChg chg="modAnim">
        <pc:chgData name="Maria Elena Gomez Martinez" userId="d0bab872-2a61-47f1-8457-3f24653f5f81" providerId="ADAL" clId="{AD303F49-3DA3-4B20-8181-25DCE97BC49F}" dt="2022-06-16T21:09:27.209" v="122"/>
        <pc:sldMkLst>
          <pc:docMk/>
          <pc:sldMk cId="1293379431" sldId="336"/>
        </pc:sldMkLst>
      </pc:sldChg>
      <pc:sldChg chg="modSp setFolMasterAnim modAnim">
        <pc:chgData name="Maria Elena Gomez Martinez" userId="d0bab872-2a61-47f1-8457-3f24653f5f81" providerId="ADAL" clId="{AD303F49-3DA3-4B20-8181-25DCE97BC49F}" dt="2022-06-16T21:44:12.755" v="315" actId="20577"/>
        <pc:sldMkLst>
          <pc:docMk/>
          <pc:sldMk cId="887789183" sldId="337"/>
        </pc:sldMkLst>
        <pc:spChg chg="mod">
          <ac:chgData name="Maria Elena Gomez Martinez" userId="d0bab872-2a61-47f1-8457-3f24653f5f81" providerId="ADAL" clId="{AD303F49-3DA3-4B20-8181-25DCE97BC49F}" dt="2022-06-16T21:44:12.755" v="315" actId="20577"/>
          <ac:spMkLst>
            <pc:docMk/>
            <pc:sldMk cId="887789183" sldId="337"/>
            <ac:spMk id="3" creationId="{00000000-0000-0000-0000-000000000000}"/>
          </ac:spMkLst>
        </pc:spChg>
      </pc:sldChg>
      <pc:sldMasterChg chg="modSp mod modSldLayout">
        <pc:chgData name="Maria Elena Gomez Martinez" userId="d0bab872-2a61-47f1-8457-3f24653f5f81" providerId="ADAL" clId="{AD303F49-3DA3-4B20-8181-25DCE97BC49F}" dt="2022-06-16T21:41:00.491" v="299" actId="113"/>
        <pc:sldMasterMkLst>
          <pc:docMk/>
          <pc:sldMasterMk cId="2123952957" sldId="2147483780"/>
        </pc:sldMasterMkLst>
        <pc:spChg chg="mod">
          <ac:chgData name="Maria Elena Gomez Martinez" userId="d0bab872-2a61-47f1-8457-3f24653f5f81" providerId="ADAL" clId="{AD303F49-3DA3-4B20-8181-25DCE97BC49F}" dt="2022-06-16T21:41:00.491" v="299" actId="113"/>
          <ac:spMkLst>
            <pc:docMk/>
            <pc:sldMasterMk cId="2123952957" sldId="2147483780"/>
            <ac:spMk id="2" creationId="{00000000-0000-0000-0000-000000000000}"/>
          </ac:spMkLst>
        </pc:spChg>
        <pc:spChg chg="mod">
          <ac:chgData name="Maria Elena Gomez Martinez" userId="d0bab872-2a61-47f1-8457-3f24653f5f81" providerId="ADAL" clId="{AD303F49-3DA3-4B20-8181-25DCE97BC49F}" dt="2022-06-16T21:40:56" v="298" actId="113"/>
          <ac:spMkLst>
            <pc:docMk/>
            <pc:sldMasterMk cId="2123952957" sldId="2147483780"/>
            <ac:spMk id="10" creationId="{73EA21F4-F058-42CB-ADF0-70E2A035DDAF}"/>
          </ac:spMkLst>
        </pc:spChg>
        <pc:sldLayoutChg chg="modSp modAnim">
          <pc:chgData name="Maria Elena Gomez Martinez" userId="d0bab872-2a61-47f1-8457-3f24653f5f81" providerId="ADAL" clId="{AD303F49-3DA3-4B20-8181-25DCE97BC49F}" dt="2022-06-16T21:40:36.018" v="296" actId="113"/>
          <pc:sldLayoutMkLst>
            <pc:docMk/>
            <pc:sldMasterMk cId="2123952957" sldId="2147483780"/>
            <pc:sldLayoutMk cId="51365531" sldId="2147483782"/>
          </pc:sldLayoutMkLst>
          <pc:spChg chg="mod">
            <ac:chgData name="Maria Elena Gomez Martinez" userId="d0bab872-2a61-47f1-8457-3f24653f5f81" providerId="ADAL" clId="{AD303F49-3DA3-4B20-8181-25DCE97BC49F}" dt="2022-06-16T21:40:36.018" v="296" actId="113"/>
            <ac:spMkLst>
              <pc:docMk/>
              <pc:sldMasterMk cId="2123952957" sldId="2147483780"/>
              <pc:sldLayoutMk cId="51365531" sldId="2147483782"/>
              <ac:spMk id="2" creationId="{00000000-0000-0000-0000-000000000000}"/>
            </ac:spMkLst>
          </pc:spChg>
        </pc:sldLayoutChg>
      </pc:sldMasterChg>
    </pc:docChg>
  </pc:docChgLst>
  <pc:docChgLst>
    <pc:chgData name="Maria Elena Gomez Martinez" userId="d0bab872-2a61-47f1-8457-3f24653f5f81" providerId="ADAL" clId="{783A2239-2B5B-3E42-ABE0-44F036EC0DDF}"/>
    <pc:docChg chg="modSld">
      <pc:chgData name="Maria Elena Gomez Martinez" userId="d0bab872-2a61-47f1-8457-3f24653f5f81" providerId="ADAL" clId="{783A2239-2B5B-3E42-ABE0-44F036EC0DDF}" dt="2021-01-14T16:25:51.892" v="41" actId="729"/>
      <pc:docMkLst>
        <pc:docMk/>
      </pc:docMkLst>
      <pc:sldChg chg="mod modShow">
        <pc:chgData name="Maria Elena Gomez Martinez" userId="d0bab872-2a61-47f1-8457-3f24653f5f81" providerId="ADAL" clId="{783A2239-2B5B-3E42-ABE0-44F036EC0DDF}" dt="2021-01-14T16:25:51.892" v="41" actId="729"/>
        <pc:sldMkLst>
          <pc:docMk/>
          <pc:sldMk cId="3177546534" sldId="325"/>
        </pc:sldMkLst>
      </pc:sldChg>
      <pc:sldChg chg="mod modShow">
        <pc:chgData name="Maria Elena Gomez Martinez" userId="d0bab872-2a61-47f1-8457-3f24653f5f81" providerId="ADAL" clId="{783A2239-2B5B-3E42-ABE0-44F036EC0DDF}" dt="2021-01-14T16:25:51.892" v="41" actId="729"/>
        <pc:sldMkLst>
          <pc:docMk/>
          <pc:sldMk cId="2462328516" sldId="326"/>
        </pc:sldMkLst>
      </pc:sldChg>
      <pc:sldChg chg="mod modShow">
        <pc:chgData name="Maria Elena Gomez Martinez" userId="d0bab872-2a61-47f1-8457-3f24653f5f81" providerId="ADAL" clId="{783A2239-2B5B-3E42-ABE0-44F036EC0DDF}" dt="2021-01-14T16:25:51.892" v="41" actId="729"/>
        <pc:sldMkLst>
          <pc:docMk/>
          <pc:sldMk cId="3745910175" sldId="327"/>
        </pc:sldMkLst>
      </pc:sldChg>
      <pc:sldChg chg="mod modShow">
        <pc:chgData name="Maria Elena Gomez Martinez" userId="d0bab872-2a61-47f1-8457-3f24653f5f81" providerId="ADAL" clId="{783A2239-2B5B-3E42-ABE0-44F036EC0DDF}" dt="2021-01-14T16:25:51.892" v="41" actId="729"/>
        <pc:sldMkLst>
          <pc:docMk/>
          <pc:sldMk cId="2875495324" sldId="328"/>
        </pc:sldMkLst>
      </pc:sldChg>
      <pc:sldChg chg="modSp mod modShow">
        <pc:chgData name="Maria Elena Gomez Martinez" userId="d0bab872-2a61-47f1-8457-3f24653f5f81" providerId="ADAL" clId="{783A2239-2B5B-3E42-ABE0-44F036EC0DDF}" dt="2021-01-14T16:25:51.892" v="41" actId="729"/>
        <pc:sldMkLst>
          <pc:docMk/>
          <pc:sldMk cId="2188086340" sldId="329"/>
        </pc:sldMkLst>
        <pc:spChg chg="mod">
          <ac:chgData name="Maria Elena Gomez Martinez" userId="d0bab872-2a61-47f1-8457-3f24653f5f81" providerId="ADAL" clId="{783A2239-2B5B-3E42-ABE0-44F036EC0DDF}" dt="2021-01-14T16:09:08.618" v="19" actId="20577"/>
          <ac:spMkLst>
            <pc:docMk/>
            <pc:sldMk cId="2188086340" sldId="329"/>
            <ac:spMk id="3" creationId="{00000000-0000-0000-0000-000000000000}"/>
          </ac:spMkLst>
        </pc:spChg>
      </pc:sldChg>
      <pc:sldChg chg="modSp mod modShow">
        <pc:chgData name="Maria Elena Gomez Martinez" userId="d0bab872-2a61-47f1-8457-3f24653f5f81" providerId="ADAL" clId="{783A2239-2B5B-3E42-ABE0-44F036EC0DDF}" dt="2021-01-14T16:25:51.892" v="41" actId="729"/>
        <pc:sldMkLst>
          <pc:docMk/>
          <pc:sldMk cId="2060164210" sldId="330"/>
        </pc:sldMkLst>
        <pc:spChg chg="mod">
          <ac:chgData name="Maria Elena Gomez Martinez" userId="d0bab872-2a61-47f1-8457-3f24653f5f81" providerId="ADAL" clId="{783A2239-2B5B-3E42-ABE0-44F036EC0DDF}" dt="2021-01-14T16:09:19.154" v="40" actId="20577"/>
          <ac:spMkLst>
            <pc:docMk/>
            <pc:sldMk cId="2060164210" sldId="330"/>
            <ac:spMk id="3" creationId="{00000000-0000-0000-0000-000000000000}"/>
          </ac:spMkLst>
        </pc:spChg>
      </pc:sldChg>
      <pc:sldChg chg="mod modShow">
        <pc:chgData name="Maria Elena Gomez Martinez" userId="d0bab872-2a61-47f1-8457-3f24653f5f81" providerId="ADAL" clId="{783A2239-2B5B-3E42-ABE0-44F036EC0DDF}" dt="2021-01-14T16:25:51.892" v="41" actId="729"/>
        <pc:sldMkLst>
          <pc:docMk/>
          <pc:sldMk cId="4273431876" sldId="331"/>
        </pc:sldMkLst>
      </pc:sldChg>
      <pc:sldChg chg="mod modShow">
        <pc:chgData name="Maria Elena Gomez Martinez" userId="d0bab872-2a61-47f1-8457-3f24653f5f81" providerId="ADAL" clId="{783A2239-2B5B-3E42-ABE0-44F036EC0DDF}" dt="2021-01-14T16:25:51.892" v="41" actId="729"/>
        <pc:sldMkLst>
          <pc:docMk/>
          <pc:sldMk cId="2627880923" sldId="332"/>
        </pc:sldMkLst>
      </pc:sldChg>
      <pc:sldChg chg="mod modShow">
        <pc:chgData name="Maria Elena Gomez Martinez" userId="d0bab872-2a61-47f1-8457-3f24653f5f81" providerId="ADAL" clId="{783A2239-2B5B-3E42-ABE0-44F036EC0DDF}" dt="2021-01-14T16:25:51.892" v="41" actId="729"/>
        <pc:sldMkLst>
          <pc:docMk/>
          <pc:sldMk cId="37065311" sldId="334"/>
        </pc:sldMkLst>
      </pc:sldChg>
    </pc:docChg>
  </pc:docChgLst>
  <pc:docChgLst>
    <pc:chgData name="Maria Elena Gomez Martinez" userId="d0bab872-2a61-47f1-8457-3f24653f5f81" providerId="ADAL" clId="{6D314A6E-191F-4DB6-9B1A-EBE1A0D73D24}"/>
    <pc:docChg chg="undo custSel addSld delSld modSld sldOrd modMainMaster modSection modNotesMaster">
      <pc:chgData name="Maria Elena Gomez Martinez" userId="d0bab872-2a61-47f1-8457-3f24653f5f81" providerId="ADAL" clId="{6D314A6E-191F-4DB6-9B1A-EBE1A0D73D24}" dt="2021-01-14T16:02:37.139" v="3205" actId="207"/>
      <pc:docMkLst>
        <pc:docMk/>
      </pc:docMkLst>
      <pc:sldChg chg="addSp delSp modSp mod modMedia setBg delDesignElem modNotes">
        <pc:chgData name="Maria Elena Gomez Martinez" userId="d0bab872-2a61-47f1-8457-3f24653f5f81" providerId="ADAL" clId="{6D314A6E-191F-4DB6-9B1A-EBE1A0D73D24}" dt="2021-01-13T16:50:15.419" v="53" actId="27636"/>
        <pc:sldMkLst>
          <pc:docMk/>
          <pc:sldMk cId="4137227062" sldId="256"/>
        </pc:sldMkLst>
        <pc:spChg chg="mod">
          <ac:chgData name="Maria Elena Gomez Martinez" userId="d0bab872-2a61-47f1-8457-3f24653f5f81" providerId="ADAL" clId="{6D314A6E-191F-4DB6-9B1A-EBE1A0D73D24}" dt="2021-01-13T16:36:54.719" v="32" actId="20577"/>
          <ac:spMkLst>
            <pc:docMk/>
            <pc:sldMk cId="4137227062" sldId="256"/>
            <ac:spMk id="2" creationId="{00000000-0000-0000-0000-000000000000}"/>
          </ac:spMkLst>
        </pc:spChg>
        <pc:spChg chg="mod">
          <ac:chgData name="Maria Elena Gomez Martinez" userId="d0bab872-2a61-47f1-8457-3f24653f5f81" providerId="ADAL" clId="{6D314A6E-191F-4DB6-9B1A-EBE1A0D73D24}" dt="2021-01-13T16:50:15.419" v="53" actId="27636"/>
          <ac:spMkLst>
            <pc:docMk/>
            <pc:sldMk cId="4137227062" sldId="256"/>
            <ac:spMk id="3" creationId="{00000000-0000-0000-0000-000000000000}"/>
          </ac:spMkLst>
        </pc:spChg>
        <pc:spChg chg="add del">
          <ac:chgData name="Maria Elena Gomez Martinez" userId="d0bab872-2a61-47f1-8457-3f24653f5f81" providerId="ADAL" clId="{6D314A6E-191F-4DB6-9B1A-EBE1A0D73D24}" dt="2021-01-13T16:28:46.823" v="17"/>
          <ac:spMkLst>
            <pc:docMk/>
            <pc:sldMk cId="4137227062" sldId="256"/>
            <ac:spMk id="9" creationId="{C1DD1A8A-57D5-4A81-AD04-532B043C5611}"/>
          </ac:spMkLst>
        </pc:spChg>
        <pc:spChg chg="add del">
          <ac:chgData name="Maria Elena Gomez Martinez" userId="d0bab872-2a61-47f1-8457-3f24653f5f81" providerId="ADAL" clId="{6D314A6E-191F-4DB6-9B1A-EBE1A0D73D24}" dt="2021-01-13T16:36:49.876" v="30" actId="26606"/>
          <ac:spMkLst>
            <pc:docMk/>
            <pc:sldMk cId="4137227062" sldId="256"/>
            <ac:spMk id="10" creationId="{826B4A43-2A34-4B22-882C-D7552FA9C7DB}"/>
          </ac:spMkLst>
        </pc:spChg>
        <pc:spChg chg="add del">
          <ac:chgData name="Maria Elena Gomez Martinez" userId="d0bab872-2a61-47f1-8457-3f24653f5f81" providerId="ADAL" clId="{6D314A6E-191F-4DB6-9B1A-EBE1A0D73D24}" dt="2021-01-13T16:28:46.823" v="17"/>
          <ac:spMkLst>
            <pc:docMk/>
            <pc:sldMk cId="4137227062" sldId="256"/>
            <ac:spMk id="11" creationId="{007891EC-4501-44ED-A8C8-B11B6DB767AB}"/>
          </ac:spMkLst>
        </pc:spChg>
        <pc:spChg chg="add del">
          <ac:chgData name="Maria Elena Gomez Martinez" userId="d0bab872-2a61-47f1-8457-3f24653f5f81" providerId="ADAL" clId="{6D314A6E-191F-4DB6-9B1A-EBE1A0D73D24}" dt="2021-01-13T16:36:49.876" v="30" actId="26606"/>
          <ac:spMkLst>
            <pc:docMk/>
            <pc:sldMk cId="4137227062" sldId="256"/>
            <ac:spMk id="12" creationId="{A5271697-90F1-4A23-8EF2-0179F2EAFACB}"/>
          </ac:spMkLst>
        </pc:spChg>
        <pc:spChg chg="add del">
          <ac:chgData name="Maria Elena Gomez Martinez" userId="d0bab872-2a61-47f1-8457-3f24653f5f81" providerId="ADAL" clId="{6D314A6E-191F-4DB6-9B1A-EBE1A0D73D24}" dt="2021-01-13T16:36:49.876" v="30" actId="26606"/>
          <ac:spMkLst>
            <pc:docMk/>
            <pc:sldMk cId="4137227062" sldId="256"/>
            <ac:spMk id="14" creationId="{D9F5512A-48E1-4C07-B75E-3CCC517B6804}"/>
          </ac:spMkLst>
        </pc:spChg>
        <pc:spChg chg="add del">
          <ac:chgData name="Maria Elena Gomez Martinez" userId="d0bab872-2a61-47f1-8457-3f24653f5f81" providerId="ADAL" clId="{6D314A6E-191F-4DB6-9B1A-EBE1A0D73D24}" dt="2021-01-13T16:36:49.876" v="30" actId="26606"/>
          <ac:spMkLst>
            <pc:docMk/>
            <pc:sldMk cId="4137227062" sldId="256"/>
            <ac:spMk id="16" creationId="{B429BAE5-B200-4FC0-BBC1-8D7C57D1D9F4}"/>
          </ac:spMkLst>
        </pc:spChg>
        <pc:spChg chg="add">
          <ac:chgData name="Maria Elena Gomez Martinez" userId="d0bab872-2a61-47f1-8457-3f24653f5f81" providerId="ADAL" clId="{6D314A6E-191F-4DB6-9B1A-EBE1A0D73D24}" dt="2021-01-13T16:36:49.892" v="31" actId="26606"/>
          <ac:spMkLst>
            <pc:docMk/>
            <pc:sldMk cId="4137227062" sldId="256"/>
            <ac:spMk id="40" creationId="{A8384FB5-9ADC-4DDC-881B-597D56F5B15D}"/>
          </ac:spMkLst>
        </pc:spChg>
        <pc:spChg chg="add">
          <ac:chgData name="Maria Elena Gomez Martinez" userId="d0bab872-2a61-47f1-8457-3f24653f5f81" providerId="ADAL" clId="{6D314A6E-191F-4DB6-9B1A-EBE1A0D73D24}" dt="2021-01-13T16:36:49.892" v="31" actId="26606"/>
          <ac:spMkLst>
            <pc:docMk/>
            <pc:sldMk cId="4137227062" sldId="256"/>
            <ac:spMk id="41" creationId="{1199E1B1-A8C0-4FE8-A5A8-1CB41D69F857}"/>
          </ac:spMkLst>
        </pc:spChg>
        <pc:spChg chg="add">
          <ac:chgData name="Maria Elena Gomez Martinez" userId="d0bab872-2a61-47f1-8457-3f24653f5f81" providerId="ADAL" clId="{6D314A6E-191F-4DB6-9B1A-EBE1A0D73D24}" dt="2021-01-13T16:36:49.892" v="31" actId="26606"/>
          <ac:spMkLst>
            <pc:docMk/>
            <pc:sldMk cId="4137227062" sldId="256"/>
            <ac:spMk id="42" creationId="{84A8DE83-DE75-4B41-9DB4-A7EC0B0DEC0B}"/>
          </ac:spMkLst>
        </pc:spChg>
        <pc:spChg chg="add">
          <ac:chgData name="Maria Elena Gomez Martinez" userId="d0bab872-2a61-47f1-8457-3f24653f5f81" providerId="ADAL" clId="{6D314A6E-191F-4DB6-9B1A-EBE1A0D73D24}" dt="2021-01-13T16:36:49.892" v="31" actId="26606"/>
          <ac:spMkLst>
            <pc:docMk/>
            <pc:sldMk cId="4137227062" sldId="256"/>
            <ac:spMk id="43" creationId="{A7009A0A-BEF5-4EAC-AF15-E4F9F002E239}"/>
          </ac:spMkLst>
        </pc:spChg>
        <pc:grpChg chg="add del">
          <ac:chgData name="Maria Elena Gomez Martinez" userId="d0bab872-2a61-47f1-8457-3f24653f5f81" providerId="ADAL" clId="{6D314A6E-191F-4DB6-9B1A-EBE1A0D73D24}" dt="2021-01-13T16:36:49.876" v="30" actId="26606"/>
          <ac:grpSpMkLst>
            <pc:docMk/>
            <pc:sldMk cId="4137227062" sldId="256"/>
            <ac:grpSpMk id="18" creationId="{A9644633-5AE1-44D6-8F5F-6376DDA130CD}"/>
          </ac:grpSpMkLst>
        </pc:grpChg>
        <pc:picChg chg="add mod ord">
          <ac:chgData name="Maria Elena Gomez Martinez" userId="d0bab872-2a61-47f1-8457-3f24653f5f81" providerId="ADAL" clId="{6D314A6E-191F-4DB6-9B1A-EBE1A0D73D24}" dt="2021-01-13T16:36:49.892" v="31" actId="26606"/>
          <ac:picMkLst>
            <pc:docMk/>
            <pc:sldMk cId="4137227062" sldId="256"/>
            <ac:picMk id="5" creationId="{E395A11E-AF69-4A50-ABAD-5E61C3F79BC9}"/>
          </ac:picMkLst>
        </pc:picChg>
      </pc:sldChg>
      <pc:sldChg chg="addSp delSp modSp mod setBg delDesignElem chgLayout">
        <pc:chgData name="Maria Elena Gomez Martinez" userId="d0bab872-2a61-47f1-8457-3f24653f5f81" providerId="ADAL" clId="{6D314A6E-191F-4DB6-9B1A-EBE1A0D73D24}" dt="2021-01-14T16:01:06.165" v="3182" actId="255"/>
        <pc:sldMkLst>
          <pc:docMk/>
          <pc:sldMk cId="1375437935" sldId="257"/>
        </pc:sldMkLst>
        <pc:spChg chg="mod ord">
          <ac:chgData name="Maria Elena Gomez Martinez" userId="d0bab872-2a61-47f1-8457-3f24653f5f81" providerId="ADAL" clId="{6D314A6E-191F-4DB6-9B1A-EBE1A0D73D24}" dt="2021-01-13T17:02:43.969" v="127" actId="255"/>
          <ac:spMkLst>
            <pc:docMk/>
            <pc:sldMk cId="1375437935" sldId="257"/>
            <ac:spMk id="2" creationId="{00000000-0000-0000-0000-000000000000}"/>
          </ac:spMkLst>
        </pc:spChg>
        <pc:spChg chg="mod ord">
          <ac:chgData name="Maria Elena Gomez Martinez" userId="d0bab872-2a61-47f1-8457-3f24653f5f81" providerId="ADAL" clId="{6D314A6E-191F-4DB6-9B1A-EBE1A0D73D24}" dt="2021-01-13T17:08:05.298" v="155" actId="3064"/>
          <ac:spMkLst>
            <pc:docMk/>
            <pc:sldMk cId="1375437935" sldId="257"/>
            <ac:spMk id="3" creationId="{00000000-0000-0000-0000-000000000000}"/>
          </ac:spMkLst>
        </pc:spChg>
        <pc:spChg chg="mod ord">
          <ac:chgData name="Maria Elena Gomez Martinez" userId="d0bab872-2a61-47f1-8457-3f24653f5f81" providerId="ADAL" clId="{6D314A6E-191F-4DB6-9B1A-EBE1A0D73D24}" dt="2021-01-14T16:01:06.165" v="3182" actId="255"/>
          <ac:spMkLst>
            <pc:docMk/>
            <pc:sldMk cId="1375437935" sldId="257"/>
            <ac:spMk id="4" creationId="{00000000-0000-0000-0000-000000000000}"/>
          </ac:spMkLst>
        </pc:spChg>
        <pc:spChg chg="mod ord">
          <ac:chgData name="Maria Elena Gomez Martinez" userId="d0bab872-2a61-47f1-8457-3f24653f5f81" providerId="ADAL" clId="{6D314A6E-191F-4DB6-9B1A-EBE1A0D73D24}" dt="2021-01-14T16:01:06.165" v="3182" actId="255"/>
          <ac:spMkLst>
            <pc:docMk/>
            <pc:sldMk cId="1375437935" sldId="257"/>
            <ac:spMk id="5" creationId="{00000000-0000-0000-0000-000000000000}"/>
          </ac:spMkLst>
        </pc:spChg>
        <pc:spChg chg="add del">
          <ac:chgData name="Maria Elena Gomez Martinez" userId="d0bab872-2a61-47f1-8457-3f24653f5f81" providerId="ADAL" clId="{6D314A6E-191F-4DB6-9B1A-EBE1A0D73D24}" dt="2021-01-13T16:59:34.861" v="111" actId="700"/>
          <ac:spMkLst>
            <pc:docMk/>
            <pc:sldMk cId="1375437935" sldId="257"/>
            <ac:spMk id="7" creationId="{1B15ED52-F352-441B-82BF-E0EA34836D08}"/>
          </ac:spMkLst>
        </pc:spChg>
        <pc:spChg chg="add del">
          <ac:chgData name="Maria Elena Gomez Martinez" userId="d0bab872-2a61-47f1-8457-3f24653f5f81" providerId="ADAL" clId="{6D314A6E-191F-4DB6-9B1A-EBE1A0D73D24}" dt="2021-01-13T16:59:34.861" v="111" actId="700"/>
          <ac:spMkLst>
            <pc:docMk/>
            <pc:sldMk cId="1375437935" sldId="257"/>
            <ac:spMk id="8" creationId="{3B2E3793-BFE6-45A2-9B7B-E18844431C99}"/>
          </ac:spMkLst>
        </pc:spChg>
        <pc:spChg chg="add del">
          <ac:chgData name="Maria Elena Gomez Martinez" userId="d0bab872-2a61-47f1-8457-3f24653f5f81" providerId="ADAL" clId="{6D314A6E-191F-4DB6-9B1A-EBE1A0D73D24}" dt="2021-01-13T16:59:34.861" v="111" actId="700"/>
          <ac:spMkLst>
            <pc:docMk/>
            <pc:sldMk cId="1375437935" sldId="257"/>
            <ac:spMk id="9" creationId="{BC4C4868-CB8F-4AF9-9CDB-8108F2C19B67}"/>
          </ac:spMkLst>
        </pc:spChg>
        <pc:spChg chg="add del">
          <ac:chgData name="Maria Elena Gomez Martinez" userId="d0bab872-2a61-47f1-8457-3f24653f5f81" providerId="ADAL" clId="{6D314A6E-191F-4DB6-9B1A-EBE1A0D73D24}" dt="2021-01-13T16:28:59.455" v="20"/>
          <ac:spMkLst>
            <pc:docMk/>
            <pc:sldMk cId="1375437935" sldId="257"/>
            <ac:spMk id="10" creationId="{1B15ED52-F352-441B-82BF-E0EA34836D08}"/>
          </ac:spMkLst>
        </pc:spChg>
        <pc:spChg chg="add del">
          <ac:chgData name="Maria Elena Gomez Martinez" userId="d0bab872-2a61-47f1-8457-3f24653f5f81" providerId="ADAL" clId="{6D314A6E-191F-4DB6-9B1A-EBE1A0D73D24}" dt="2021-01-13T16:59:34.861" v="111" actId="700"/>
          <ac:spMkLst>
            <pc:docMk/>
            <pc:sldMk cId="1375437935" sldId="257"/>
            <ac:spMk id="11" creationId="{375E0459-6403-40CD-989D-56A4407CA12E}"/>
          </ac:spMkLst>
        </pc:spChg>
        <pc:spChg chg="add del">
          <ac:chgData name="Maria Elena Gomez Martinez" userId="d0bab872-2a61-47f1-8457-3f24653f5f81" providerId="ADAL" clId="{6D314A6E-191F-4DB6-9B1A-EBE1A0D73D24}" dt="2021-01-13T16:28:59.455" v="20"/>
          <ac:spMkLst>
            <pc:docMk/>
            <pc:sldMk cId="1375437935" sldId="257"/>
            <ac:spMk id="12" creationId="{3B2E3793-BFE6-45A2-9B7B-E18844431C99}"/>
          </ac:spMkLst>
        </pc:spChg>
        <pc:spChg chg="add del">
          <ac:chgData name="Maria Elena Gomez Martinez" userId="d0bab872-2a61-47f1-8457-3f24653f5f81" providerId="ADAL" clId="{6D314A6E-191F-4DB6-9B1A-EBE1A0D73D24}" dt="2021-01-13T16:59:34.861" v="111" actId="700"/>
          <ac:spMkLst>
            <pc:docMk/>
            <pc:sldMk cId="1375437935" sldId="257"/>
            <ac:spMk id="13" creationId="{53E5B1A8-3AC9-4BD1-9BBC-78CA94F2D1BA}"/>
          </ac:spMkLst>
        </pc:spChg>
        <pc:spChg chg="add del">
          <ac:chgData name="Maria Elena Gomez Martinez" userId="d0bab872-2a61-47f1-8457-3f24653f5f81" providerId="ADAL" clId="{6D314A6E-191F-4DB6-9B1A-EBE1A0D73D24}" dt="2021-01-13T16:28:59.455" v="20"/>
          <ac:spMkLst>
            <pc:docMk/>
            <pc:sldMk cId="1375437935" sldId="257"/>
            <ac:spMk id="14" creationId="{BC4C4868-CB8F-4AF9-9CDB-8108F2C19B67}"/>
          </ac:spMkLst>
        </pc:spChg>
        <pc:spChg chg="add del">
          <ac:chgData name="Maria Elena Gomez Martinez" userId="d0bab872-2a61-47f1-8457-3f24653f5f81" providerId="ADAL" clId="{6D314A6E-191F-4DB6-9B1A-EBE1A0D73D24}" dt="2021-01-13T16:28:59.455" v="20"/>
          <ac:spMkLst>
            <pc:docMk/>
            <pc:sldMk cId="1375437935" sldId="257"/>
            <ac:spMk id="16" creationId="{375E0459-6403-40CD-989D-56A4407CA12E}"/>
          </ac:spMkLst>
        </pc:spChg>
        <pc:spChg chg="add del">
          <ac:chgData name="Maria Elena Gomez Martinez" userId="d0bab872-2a61-47f1-8457-3f24653f5f81" providerId="ADAL" clId="{6D314A6E-191F-4DB6-9B1A-EBE1A0D73D24}" dt="2021-01-13T16:28:59.455" v="20"/>
          <ac:spMkLst>
            <pc:docMk/>
            <pc:sldMk cId="1375437935" sldId="257"/>
            <ac:spMk id="18" creationId="{53E5B1A8-3AC9-4BD1-9BBC-78CA94F2D1BA}"/>
          </ac:spMkLst>
        </pc:spChg>
      </pc:sldChg>
      <pc:sldChg chg="modSp mod">
        <pc:chgData name="Maria Elena Gomez Martinez" userId="d0bab872-2a61-47f1-8457-3f24653f5f81" providerId="ADAL" clId="{6D314A6E-191F-4DB6-9B1A-EBE1A0D73D24}" dt="2021-01-14T16:01:19.788" v="3193" actId="403"/>
        <pc:sldMkLst>
          <pc:docMk/>
          <pc:sldMk cId="363610079" sldId="258"/>
        </pc:sldMkLst>
        <pc:spChg chg="mod">
          <ac:chgData name="Maria Elena Gomez Martinez" userId="d0bab872-2a61-47f1-8457-3f24653f5f81" providerId="ADAL" clId="{6D314A6E-191F-4DB6-9B1A-EBE1A0D73D24}" dt="2021-01-13T16:36:07.259" v="27"/>
          <ac:spMkLst>
            <pc:docMk/>
            <pc:sldMk cId="363610079" sldId="258"/>
            <ac:spMk id="2" creationId="{00000000-0000-0000-0000-000000000000}"/>
          </ac:spMkLst>
        </pc:spChg>
        <pc:spChg chg="mod">
          <ac:chgData name="Maria Elena Gomez Martinez" userId="d0bab872-2a61-47f1-8457-3f24653f5f81" providerId="ADAL" clId="{6D314A6E-191F-4DB6-9B1A-EBE1A0D73D24}" dt="2021-01-13T17:08:28.231" v="160" actId="15"/>
          <ac:spMkLst>
            <pc:docMk/>
            <pc:sldMk cId="363610079" sldId="258"/>
            <ac:spMk id="3" creationId="{00000000-0000-0000-0000-000000000000}"/>
          </ac:spMkLst>
        </pc:spChg>
        <pc:spChg chg="mod">
          <ac:chgData name="Maria Elena Gomez Martinez" userId="d0bab872-2a61-47f1-8457-3f24653f5f81" providerId="ADAL" clId="{6D314A6E-191F-4DB6-9B1A-EBE1A0D73D24}" dt="2021-01-14T16:01:19.788" v="3193" actId="403"/>
          <ac:spMkLst>
            <pc:docMk/>
            <pc:sldMk cId="363610079" sldId="258"/>
            <ac:spMk id="4" creationId="{00000000-0000-0000-0000-000000000000}"/>
          </ac:spMkLst>
        </pc:spChg>
        <pc:spChg chg="mod">
          <ac:chgData name="Maria Elena Gomez Martinez" userId="d0bab872-2a61-47f1-8457-3f24653f5f81" providerId="ADAL" clId="{6D314A6E-191F-4DB6-9B1A-EBE1A0D73D24}" dt="2021-01-14T16:01:19.788" v="3193" actId="403"/>
          <ac:spMkLst>
            <pc:docMk/>
            <pc:sldMk cId="363610079" sldId="258"/>
            <ac:spMk id="5" creationId="{00000000-0000-0000-0000-000000000000}"/>
          </ac:spMkLst>
        </pc:spChg>
      </pc:sldChg>
      <pc:sldChg chg="modSp mod modNotes modNotesTx">
        <pc:chgData name="Maria Elena Gomez Martinez" userId="d0bab872-2a61-47f1-8457-3f24653f5f81" providerId="ADAL" clId="{6D314A6E-191F-4DB6-9B1A-EBE1A0D73D24}" dt="2021-01-14T08:34:56.182" v="773" actId="20577"/>
        <pc:sldMkLst>
          <pc:docMk/>
          <pc:sldMk cId="3376335530" sldId="260"/>
        </pc:sldMkLst>
        <pc:spChg chg="mod">
          <ac:chgData name="Maria Elena Gomez Martinez" userId="d0bab872-2a61-47f1-8457-3f24653f5f81" providerId="ADAL" clId="{6D314A6E-191F-4DB6-9B1A-EBE1A0D73D24}" dt="2021-01-13T16:36:07.259" v="27"/>
          <ac:spMkLst>
            <pc:docMk/>
            <pc:sldMk cId="3376335530" sldId="260"/>
            <ac:spMk id="2" creationId="{00000000-0000-0000-0000-000000000000}"/>
          </ac:spMkLst>
        </pc:spChg>
        <pc:spChg chg="mod">
          <ac:chgData name="Maria Elena Gomez Martinez" userId="d0bab872-2a61-47f1-8457-3f24653f5f81" providerId="ADAL" clId="{6D314A6E-191F-4DB6-9B1A-EBE1A0D73D24}" dt="2021-01-13T17:10:17.497" v="188" actId="113"/>
          <ac:spMkLst>
            <pc:docMk/>
            <pc:sldMk cId="3376335530" sldId="260"/>
            <ac:spMk id="3" creationId="{00000000-0000-0000-0000-000000000000}"/>
          </ac:spMkLst>
        </pc:spChg>
        <pc:spChg chg="mod">
          <ac:chgData name="Maria Elena Gomez Martinez" userId="d0bab872-2a61-47f1-8457-3f24653f5f81" providerId="ADAL" clId="{6D314A6E-191F-4DB6-9B1A-EBE1A0D73D24}" dt="2021-01-13T16:36:07.259" v="27"/>
          <ac:spMkLst>
            <pc:docMk/>
            <pc:sldMk cId="3376335530" sldId="260"/>
            <ac:spMk id="4" creationId="{00000000-0000-0000-0000-000000000000}"/>
          </ac:spMkLst>
        </pc:spChg>
        <pc:spChg chg="mod">
          <ac:chgData name="Maria Elena Gomez Martinez" userId="d0bab872-2a61-47f1-8457-3f24653f5f81" providerId="ADAL" clId="{6D314A6E-191F-4DB6-9B1A-EBE1A0D73D24}" dt="2021-01-13T16:36:07.259" v="27"/>
          <ac:spMkLst>
            <pc:docMk/>
            <pc:sldMk cId="3376335530" sldId="260"/>
            <ac:spMk id="5" creationId="{00000000-0000-0000-0000-000000000000}"/>
          </ac:spMkLst>
        </pc:spChg>
        <pc:picChg chg="mod">
          <ac:chgData name="Maria Elena Gomez Martinez" userId="d0bab872-2a61-47f1-8457-3f24653f5f81" providerId="ADAL" clId="{6D314A6E-191F-4DB6-9B1A-EBE1A0D73D24}" dt="2021-01-13T17:04:53.638" v="143" actId="1076"/>
          <ac:picMkLst>
            <pc:docMk/>
            <pc:sldMk cId="3376335530" sldId="260"/>
            <ac:picMk id="6" creationId="{00000000-0000-0000-0000-000000000000}"/>
          </ac:picMkLst>
        </pc:picChg>
      </pc:sldChg>
      <pc:sldChg chg="modSp mod">
        <pc:chgData name="Maria Elena Gomez Martinez" userId="d0bab872-2a61-47f1-8457-3f24653f5f81" providerId="ADAL" clId="{6D314A6E-191F-4DB6-9B1A-EBE1A0D73D24}" dt="2021-01-13T17:10:24.116" v="190" actId="113"/>
        <pc:sldMkLst>
          <pc:docMk/>
          <pc:sldMk cId="2910942347" sldId="261"/>
        </pc:sldMkLst>
        <pc:spChg chg="mod">
          <ac:chgData name="Maria Elena Gomez Martinez" userId="d0bab872-2a61-47f1-8457-3f24653f5f81" providerId="ADAL" clId="{6D314A6E-191F-4DB6-9B1A-EBE1A0D73D24}" dt="2021-01-13T16:36:07.259" v="27"/>
          <ac:spMkLst>
            <pc:docMk/>
            <pc:sldMk cId="2910942347" sldId="261"/>
            <ac:spMk id="2" creationId="{00000000-0000-0000-0000-000000000000}"/>
          </ac:spMkLst>
        </pc:spChg>
        <pc:spChg chg="mod">
          <ac:chgData name="Maria Elena Gomez Martinez" userId="d0bab872-2a61-47f1-8457-3f24653f5f81" providerId="ADAL" clId="{6D314A6E-191F-4DB6-9B1A-EBE1A0D73D24}" dt="2021-01-13T17:10:24.116" v="190" actId="113"/>
          <ac:spMkLst>
            <pc:docMk/>
            <pc:sldMk cId="2910942347" sldId="261"/>
            <ac:spMk id="3" creationId="{00000000-0000-0000-0000-000000000000}"/>
          </ac:spMkLst>
        </pc:spChg>
        <pc:spChg chg="mod">
          <ac:chgData name="Maria Elena Gomez Martinez" userId="d0bab872-2a61-47f1-8457-3f24653f5f81" providerId="ADAL" clId="{6D314A6E-191F-4DB6-9B1A-EBE1A0D73D24}" dt="2021-01-13T16:36:07.259" v="27"/>
          <ac:spMkLst>
            <pc:docMk/>
            <pc:sldMk cId="2910942347" sldId="261"/>
            <ac:spMk id="4" creationId="{00000000-0000-0000-0000-000000000000}"/>
          </ac:spMkLst>
        </pc:spChg>
        <pc:spChg chg="mod">
          <ac:chgData name="Maria Elena Gomez Martinez" userId="d0bab872-2a61-47f1-8457-3f24653f5f81" providerId="ADAL" clId="{6D314A6E-191F-4DB6-9B1A-EBE1A0D73D24}" dt="2021-01-13T16:36:07.259" v="27"/>
          <ac:spMkLst>
            <pc:docMk/>
            <pc:sldMk cId="2910942347" sldId="261"/>
            <ac:spMk id="5" creationId="{00000000-0000-0000-0000-000000000000}"/>
          </ac:spMkLst>
        </pc:spChg>
      </pc:sldChg>
      <pc:sldChg chg="addSp delSp modSp mod ord modClrScheme chgLayout modNotesTx">
        <pc:chgData name="Maria Elena Gomez Martinez" userId="d0bab872-2a61-47f1-8457-3f24653f5f81" providerId="ADAL" clId="{6D314A6E-191F-4DB6-9B1A-EBE1A0D73D24}" dt="2021-01-14T09:20:59.253" v="1076" actId="20577"/>
        <pc:sldMkLst>
          <pc:docMk/>
          <pc:sldMk cId="3770330424" sldId="262"/>
        </pc:sldMkLst>
        <pc:spChg chg="mod ord">
          <ac:chgData name="Maria Elena Gomez Martinez" userId="d0bab872-2a61-47f1-8457-3f24653f5f81" providerId="ADAL" clId="{6D314A6E-191F-4DB6-9B1A-EBE1A0D73D24}" dt="2021-01-14T08:30:01.103" v="664"/>
          <ac:spMkLst>
            <pc:docMk/>
            <pc:sldMk cId="3770330424" sldId="262"/>
            <ac:spMk id="2" creationId="{00000000-0000-0000-0000-000000000000}"/>
          </ac:spMkLst>
        </pc:spChg>
        <pc:spChg chg="del mod ord">
          <ac:chgData name="Maria Elena Gomez Martinez" userId="d0bab872-2a61-47f1-8457-3f24653f5f81" providerId="ADAL" clId="{6D314A6E-191F-4DB6-9B1A-EBE1A0D73D24}" dt="2021-01-14T08:32:15.154" v="722" actId="478"/>
          <ac:spMkLst>
            <pc:docMk/>
            <pc:sldMk cId="3770330424" sldId="262"/>
            <ac:spMk id="3" creationId="{00000000-0000-0000-0000-000000000000}"/>
          </ac:spMkLst>
        </pc:spChg>
        <pc:spChg chg="mod ord">
          <ac:chgData name="Maria Elena Gomez Martinez" userId="d0bab872-2a61-47f1-8457-3f24653f5f81" providerId="ADAL" clId="{6D314A6E-191F-4DB6-9B1A-EBE1A0D73D24}" dt="2021-01-14T08:28:02.383" v="654" actId="700"/>
          <ac:spMkLst>
            <pc:docMk/>
            <pc:sldMk cId="3770330424" sldId="262"/>
            <ac:spMk id="4" creationId="{00000000-0000-0000-0000-000000000000}"/>
          </ac:spMkLst>
        </pc:spChg>
        <pc:spChg chg="mod ord">
          <ac:chgData name="Maria Elena Gomez Martinez" userId="d0bab872-2a61-47f1-8457-3f24653f5f81" providerId="ADAL" clId="{6D314A6E-191F-4DB6-9B1A-EBE1A0D73D24}" dt="2021-01-14T08:28:02.383" v="654" actId="700"/>
          <ac:spMkLst>
            <pc:docMk/>
            <pc:sldMk cId="3770330424" sldId="262"/>
            <ac:spMk id="5" creationId="{00000000-0000-0000-0000-000000000000}"/>
          </ac:spMkLst>
        </pc:spChg>
        <pc:spChg chg="add del mod ord">
          <ac:chgData name="Maria Elena Gomez Martinez" userId="d0bab872-2a61-47f1-8457-3f24653f5f81" providerId="ADAL" clId="{6D314A6E-191F-4DB6-9B1A-EBE1A0D73D24}" dt="2021-01-14T08:27:59.788" v="653" actId="700"/>
          <ac:spMkLst>
            <pc:docMk/>
            <pc:sldMk cId="3770330424" sldId="262"/>
            <ac:spMk id="7" creationId="{F02C4573-A2BD-4160-AB57-36F2A975879D}"/>
          </ac:spMkLst>
        </pc:spChg>
        <pc:spChg chg="add del mod ord">
          <ac:chgData name="Maria Elena Gomez Martinez" userId="d0bab872-2a61-47f1-8457-3f24653f5f81" providerId="ADAL" clId="{6D314A6E-191F-4DB6-9B1A-EBE1A0D73D24}" dt="2021-01-14T08:27:59.788" v="653" actId="700"/>
          <ac:spMkLst>
            <pc:docMk/>
            <pc:sldMk cId="3770330424" sldId="262"/>
            <ac:spMk id="8" creationId="{B1FF20D2-5F23-46CB-A73B-56ECBC98818E}"/>
          </ac:spMkLst>
        </pc:spChg>
        <pc:spChg chg="add del mod ord">
          <ac:chgData name="Maria Elena Gomez Martinez" userId="d0bab872-2a61-47f1-8457-3f24653f5f81" providerId="ADAL" clId="{6D314A6E-191F-4DB6-9B1A-EBE1A0D73D24}" dt="2021-01-14T08:27:59.788" v="653" actId="700"/>
          <ac:spMkLst>
            <pc:docMk/>
            <pc:sldMk cId="3770330424" sldId="262"/>
            <ac:spMk id="9" creationId="{E1C9C7DA-476B-46FD-8F87-8B9C3B7D5C72}"/>
          </ac:spMkLst>
        </pc:spChg>
        <pc:spChg chg="add del mod ord">
          <ac:chgData name="Maria Elena Gomez Martinez" userId="d0bab872-2a61-47f1-8457-3f24653f5f81" providerId="ADAL" clId="{6D314A6E-191F-4DB6-9B1A-EBE1A0D73D24}" dt="2021-01-14T08:28:44.703" v="660" actId="478"/>
          <ac:spMkLst>
            <pc:docMk/>
            <pc:sldMk cId="3770330424" sldId="262"/>
            <ac:spMk id="10" creationId="{D1F1C873-F365-41A4-9C72-D147375B85BE}"/>
          </ac:spMkLst>
        </pc:spChg>
        <pc:spChg chg="add mod">
          <ac:chgData name="Maria Elena Gomez Martinez" userId="d0bab872-2a61-47f1-8457-3f24653f5f81" providerId="ADAL" clId="{6D314A6E-191F-4DB6-9B1A-EBE1A0D73D24}" dt="2021-01-14T09:20:59.253" v="1076" actId="20577"/>
          <ac:spMkLst>
            <pc:docMk/>
            <pc:sldMk cId="3770330424" sldId="262"/>
            <ac:spMk id="14" creationId="{DCE70F60-6D34-473C-A7B1-127992691A84}"/>
          </ac:spMkLst>
        </pc:spChg>
        <pc:spChg chg="add del mod">
          <ac:chgData name="Maria Elena Gomez Martinez" userId="d0bab872-2a61-47f1-8457-3f24653f5f81" providerId="ADAL" clId="{6D314A6E-191F-4DB6-9B1A-EBE1A0D73D24}" dt="2021-01-14T08:32:22.861" v="725" actId="478"/>
          <ac:spMkLst>
            <pc:docMk/>
            <pc:sldMk cId="3770330424" sldId="262"/>
            <ac:spMk id="16" creationId="{AD8409E8-8A61-463A-83C4-8F1D53092B01}"/>
          </ac:spMkLst>
        </pc:spChg>
        <pc:graphicFrameChg chg="add del mod">
          <ac:chgData name="Maria Elena Gomez Martinez" userId="d0bab872-2a61-47f1-8457-3f24653f5f81" providerId="ADAL" clId="{6D314A6E-191F-4DB6-9B1A-EBE1A0D73D24}" dt="2021-01-14T08:28:06.473" v="655" actId="478"/>
          <ac:graphicFrameMkLst>
            <pc:docMk/>
            <pc:sldMk cId="3770330424" sldId="262"/>
            <ac:graphicFrameMk id="6" creationId="{89D877BE-9A4A-49FB-A8EB-64D75F7770E0}"/>
          </ac:graphicFrameMkLst>
        </pc:graphicFrameChg>
        <pc:graphicFrameChg chg="add mod">
          <ac:chgData name="Maria Elena Gomez Martinez" userId="d0bab872-2a61-47f1-8457-3f24653f5f81" providerId="ADAL" clId="{6D314A6E-191F-4DB6-9B1A-EBE1A0D73D24}" dt="2021-01-14T08:28:47.374" v="661" actId="14100"/>
          <ac:graphicFrameMkLst>
            <pc:docMk/>
            <pc:sldMk cId="3770330424" sldId="262"/>
            <ac:graphicFrameMk id="13" creationId="{5BB35B6C-FCF9-4E6B-805E-E30BE1F5FA0F}"/>
          </ac:graphicFrameMkLst>
        </pc:graphicFrameChg>
        <pc:picChg chg="add del mod">
          <ac:chgData name="Maria Elena Gomez Martinez" userId="d0bab872-2a61-47f1-8457-3f24653f5f81" providerId="ADAL" clId="{6D314A6E-191F-4DB6-9B1A-EBE1A0D73D24}" dt="2021-01-14T08:28:27.733" v="657" actId="931"/>
          <ac:picMkLst>
            <pc:docMk/>
            <pc:sldMk cId="3770330424" sldId="262"/>
            <ac:picMk id="12" creationId="{3D05ABA6-0A37-4D5D-95F8-9362192B5B70}"/>
          </ac:picMkLst>
        </pc:picChg>
      </pc:sldChg>
      <pc:sldChg chg="modSp mod modNotes modNotesTx">
        <pc:chgData name="Maria Elena Gomez Martinez" userId="d0bab872-2a61-47f1-8457-3f24653f5f81" providerId="ADAL" clId="{6D314A6E-191F-4DB6-9B1A-EBE1A0D73D24}" dt="2021-01-14T09:14:34.948" v="1000" actId="6549"/>
        <pc:sldMkLst>
          <pc:docMk/>
          <pc:sldMk cId="1021709343" sldId="263"/>
        </pc:sldMkLst>
        <pc:spChg chg="mod">
          <ac:chgData name="Maria Elena Gomez Martinez" userId="d0bab872-2a61-47f1-8457-3f24653f5f81" providerId="ADAL" clId="{6D314A6E-191F-4DB6-9B1A-EBE1A0D73D24}" dt="2021-01-13T16:36:07.259" v="27"/>
          <ac:spMkLst>
            <pc:docMk/>
            <pc:sldMk cId="1021709343" sldId="263"/>
            <ac:spMk id="2" creationId="{00000000-0000-0000-0000-000000000000}"/>
          </ac:spMkLst>
        </pc:spChg>
        <pc:spChg chg="mod">
          <ac:chgData name="Maria Elena Gomez Martinez" userId="d0bab872-2a61-47f1-8457-3f24653f5f81" providerId="ADAL" clId="{6D314A6E-191F-4DB6-9B1A-EBE1A0D73D24}" dt="2021-01-14T09:14:26.980" v="999" actId="16959"/>
          <ac:spMkLst>
            <pc:docMk/>
            <pc:sldMk cId="1021709343" sldId="263"/>
            <ac:spMk id="3" creationId="{00000000-0000-0000-0000-000000000000}"/>
          </ac:spMkLst>
        </pc:spChg>
        <pc:spChg chg="mod">
          <ac:chgData name="Maria Elena Gomez Martinez" userId="d0bab872-2a61-47f1-8457-3f24653f5f81" providerId="ADAL" clId="{6D314A6E-191F-4DB6-9B1A-EBE1A0D73D24}" dt="2021-01-13T16:36:07.259" v="27"/>
          <ac:spMkLst>
            <pc:docMk/>
            <pc:sldMk cId="1021709343" sldId="263"/>
            <ac:spMk id="4" creationId="{00000000-0000-0000-0000-000000000000}"/>
          </ac:spMkLst>
        </pc:spChg>
        <pc:spChg chg="mod">
          <ac:chgData name="Maria Elena Gomez Martinez" userId="d0bab872-2a61-47f1-8457-3f24653f5f81" providerId="ADAL" clId="{6D314A6E-191F-4DB6-9B1A-EBE1A0D73D24}" dt="2021-01-13T16:36:07.259" v="27"/>
          <ac:spMkLst>
            <pc:docMk/>
            <pc:sldMk cId="1021709343" sldId="263"/>
            <ac:spMk id="5" creationId="{00000000-0000-0000-0000-000000000000}"/>
          </ac:spMkLst>
        </pc:spChg>
      </pc:sldChg>
      <pc:sldChg chg="modSp mod ord modShow">
        <pc:chgData name="Maria Elena Gomez Martinez" userId="d0bab872-2a61-47f1-8457-3f24653f5f81" providerId="ADAL" clId="{6D314A6E-191F-4DB6-9B1A-EBE1A0D73D24}" dt="2021-01-14T08:37:00.926" v="826" actId="729"/>
        <pc:sldMkLst>
          <pc:docMk/>
          <pc:sldMk cId="4221753299" sldId="264"/>
        </pc:sldMkLst>
        <pc:spChg chg="mod">
          <ac:chgData name="Maria Elena Gomez Martinez" userId="d0bab872-2a61-47f1-8457-3f24653f5f81" providerId="ADAL" clId="{6D314A6E-191F-4DB6-9B1A-EBE1A0D73D24}" dt="2021-01-13T18:34:56.613" v="476" actId="27636"/>
          <ac:spMkLst>
            <pc:docMk/>
            <pc:sldMk cId="4221753299" sldId="264"/>
            <ac:spMk id="2" creationId="{00000000-0000-0000-0000-000000000000}"/>
          </ac:spMkLst>
        </pc:spChg>
        <pc:spChg chg="mod">
          <ac:chgData name="Maria Elena Gomez Martinez" userId="d0bab872-2a61-47f1-8457-3f24653f5f81" providerId="ADAL" clId="{6D314A6E-191F-4DB6-9B1A-EBE1A0D73D24}" dt="2021-01-13T17:16:40.421" v="222" actId="20577"/>
          <ac:spMkLst>
            <pc:docMk/>
            <pc:sldMk cId="4221753299" sldId="264"/>
            <ac:spMk id="3" creationId="{00000000-0000-0000-0000-000000000000}"/>
          </ac:spMkLst>
        </pc:spChg>
        <pc:spChg chg="mod">
          <ac:chgData name="Maria Elena Gomez Martinez" userId="d0bab872-2a61-47f1-8457-3f24653f5f81" providerId="ADAL" clId="{6D314A6E-191F-4DB6-9B1A-EBE1A0D73D24}" dt="2021-01-13T16:36:07.259" v="27"/>
          <ac:spMkLst>
            <pc:docMk/>
            <pc:sldMk cId="4221753299" sldId="264"/>
            <ac:spMk id="4" creationId="{00000000-0000-0000-0000-000000000000}"/>
          </ac:spMkLst>
        </pc:spChg>
        <pc:spChg chg="mod">
          <ac:chgData name="Maria Elena Gomez Martinez" userId="d0bab872-2a61-47f1-8457-3f24653f5f81" providerId="ADAL" clId="{6D314A6E-191F-4DB6-9B1A-EBE1A0D73D24}" dt="2021-01-13T16:36:07.259" v="27"/>
          <ac:spMkLst>
            <pc:docMk/>
            <pc:sldMk cId="4221753299" sldId="264"/>
            <ac:spMk id="5" creationId="{00000000-0000-0000-0000-000000000000}"/>
          </ac:spMkLst>
        </pc:spChg>
      </pc:sldChg>
      <pc:sldChg chg="modSp mod">
        <pc:chgData name="Maria Elena Gomez Martinez" userId="d0bab872-2a61-47f1-8457-3f24653f5f81" providerId="ADAL" clId="{6D314A6E-191F-4DB6-9B1A-EBE1A0D73D24}" dt="2021-01-13T17:10:08.787" v="186" actId="108"/>
        <pc:sldMkLst>
          <pc:docMk/>
          <pc:sldMk cId="3500389275" sldId="266"/>
        </pc:sldMkLst>
        <pc:spChg chg="mod">
          <ac:chgData name="Maria Elena Gomez Martinez" userId="d0bab872-2a61-47f1-8457-3f24653f5f81" providerId="ADAL" clId="{6D314A6E-191F-4DB6-9B1A-EBE1A0D73D24}" dt="2021-01-13T16:36:07.259" v="27"/>
          <ac:spMkLst>
            <pc:docMk/>
            <pc:sldMk cId="3500389275" sldId="266"/>
            <ac:spMk id="2" creationId="{00000000-0000-0000-0000-000000000000}"/>
          </ac:spMkLst>
        </pc:spChg>
        <pc:spChg chg="mod">
          <ac:chgData name="Maria Elena Gomez Martinez" userId="d0bab872-2a61-47f1-8457-3f24653f5f81" providerId="ADAL" clId="{6D314A6E-191F-4DB6-9B1A-EBE1A0D73D24}" dt="2021-01-13T17:10:08.787" v="186" actId="108"/>
          <ac:spMkLst>
            <pc:docMk/>
            <pc:sldMk cId="3500389275" sldId="266"/>
            <ac:spMk id="3" creationId="{00000000-0000-0000-0000-000000000000}"/>
          </ac:spMkLst>
        </pc:spChg>
        <pc:spChg chg="mod">
          <ac:chgData name="Maria Elena Gomez Martinez" userId="d0bab872-2a61-47f1-8457-3f24653f5f81" providerId="ADAL" clId="{6D314A6E-191F-4DB6-9B1A-EBE1A0D73D24}" dt="2021-01-13T16:36:07.259" v="27"/>
          <ac:spMkLst>
            <pc:docMk/>
            <pc:sldMk cId="3500389275" sldId="266"/>
            <ac:spMk id="4" creationId="{00000000-0000-0000-0000-000000000000}"/>
          </ac:spMkLst>
        </pc:spChg>
        <pc:spChg chg="mod">
          <ac:chgData name="Maria Elena Gomez Martinez" userId="d0bab872-2a61-47f1-8457-3f24653f5f81" providerId="ADAL" clId="{6D314A6E-191F-4DB6-9B1A-EBE1A0D73D24}" dt="2021-01-13T16:36:07.259" v="27"/>
          <ac:spMkLst>
            <pc:docMk/>
            <pc:sldMk cId="3500389275" sldId="266"/>
            <ac:spMk id="5" creationId="{00000000-0000-0000-0000-000000000000}"/>
          </ac:spMkLst>
        </pc:spChg>
      </pc:sldChg>
      <pc:sldChg chg="modSp mod modNotesTx">
        <pc:chgData name="Maria Elena Gomez Martinez" userId="d0bab872-2a61-47f1-8457-3f24653f5f81" providerId="ADAL" clId="{6D314A6E-191F-4DB6-9B1A-EBE1A0D73D24}" dt="2021-01-14T16:01:16.126" v="3190" actId="404"/>
        <pc:sldMkLst>
          <pc:docMk/>
          <pc:sldMk cId="250370342" sldId="267"/>
        </pc:sldMkLst>
        <pc:spChg chg="mod">
          <ac:chgData name="Maria Elena Gomez Martinez" userId="d0bab872-2a61-47f1-8457-3f24653f5f81" providerId="ADAL" clId="{6D314A6E-191F-4DB6-9B1A-EBE1A0D73D24}" dt="2021-01-13T16:36:07.259" v="27"/>
          <ac:spMkLst>
            <pc:docMk/>
            <pc:sldMk cId="250370342" sldId="267"/>
            <ac:spMk id="2" creationId="{00000000-0000-0000-0000-000000000000}"/>
          </ac:spMkLst>
        </pc:spChg>
        <pc:spChg chg="mod">
          <ac:chgData name="Maria Elena Gomez Martinez" userId="d0bab872-2a61-47f1-8457-3f24653f5f81" providerId="ADAL" clId="{6D314A6E-191F-4DB6-9B1A-EBE1A0D73D24}" dt="2021-01-13T16:36:07.259" v="27"/>
          <ac:spMkLst>
            <pc:docMk/>
            <pc:sldMk cId="250370342" sldId="267"/>
            <ac:spMk id="3" creationId="{00000000-0000-0000-0000-000000000000}"/>
          </ac:spMkLst>
        </pc:spChg>
        <pc:spChg chg="mod">
          <ac:chgData name="Maria Elena Gomez Martinez" userId="d0bab872-2a61-47f1-8457-3f24653f5f81" providerId="ADAL" clId="{6D314A6E-191F-4DB6-9B1A-EBE1A0D73D24}" dt="2021-01-14T16:01:16.126" v="3190" actId="404"/>
          <ac:spMkLst>
            <pc:docMk/>
            <pc:sldMk cId="250370342" sldId="267"/>
            <ac:spMk id="4" creationId="{00000000-0000-0000-0000-000000000000}"/>
          </ac:spMkLst>
        </pc:spChg>
        <pc:spChg chg="mod">
          <ac:chgData name="Maria Elena Gomez Martinez" userId="d0bab872-2a61-47f1-8457-3f24653f5f81" providerId="ADAL" clId="{6D314A6E-191F-4DB6-9B1A-EBE1A0D73D24}" dt="2021-01-14T16:01:16.126" v="3190" actId="404"/>
          <ac:spMkLst>
            <pc:docMk/>
            <pc:sldMk cId="250370342" sldId="267"/>
            <ac:spMk id="5" creationId="{00000000-0000-0000-0000-000000000000}"/>
          </ac:spMkLst>
        </pc:spChg>
      </pc:sldChg>
      <pc:sldChg chg="modSp mod">
        <pc:chgData name="Maria Elena Gomez Martinez" userId="d0bab872-2a61-47f1-8457-3f24653f5f81" providerId="ADAL" clId="{6D314A6E-191F-4DB6-9B1A-EBE1A0D73D24}" dt="2021-01-13T17:10:51.503" v="197" actId="113"/>
        <pc:sldMkLst>
          <pc:docMk/>
          <pc:sldMk cId="652351372" sldId="268"/>
        </pc:sldMkLst>
        <pc:spChg chg="mod">
          <ac:chgData name="Maria Elena Gomez Martinez" userId="d0bab872-2a61-47f1-8457-3f24653f5f81" providerId="ADAL" clId="{6D314A6E-191F-4DB6-9B1A-EBE1A0D73D24}" dt="2021-01-13T16:36:07.259" v="27"/>
          <ac:spMkLst>
            <pc:docMk/>
            <pc:sldMk cId="652351372" sldId="268"/>
            <ac:spMk id="2" creationId="{00000000-0000-0000-0000-000000000000}"/>
          </ac:spMkLst>
        </pc:spChg>
        <pc:spChg chg="mod">
          <ac:chgData name="Maria Elena Gomez Martinez" userId="d0bab872-2a61-47f1-8457-3f24653f5f81" providerId="ADAL" clId="{6D314A6E-191F-4DB6-9B1A-EBE1A0D73D24}" dt="2021-01-13T17:10:51.503" v="197" actId="113"/>
          <ac:spMkLst>
            <pc:docMk/>
            <pc:sldMk cId="652351372" sldId="268"/>
            <ac:spMk id="3" creationId="{00000000-0000-0000-0000-000000000000}"/>
          </ac:spMkLst>
        </pc:spChg>
        <pc:spChg chg="mod">
          <ac:chgData name="Maria Elena Gomez Martinez" userId="d0bab872-2a61-47f1-8457-3f24653f5f81" providerId="ADAL" clId="{6D314A6E-191F-4DB6-9B1A-EBE1A0D73D24}" dt="2021-01-13T16:36:07.259" v="27"/>
          <ac:spMkLst>
            <pc:docMk/>
            <pc:sldMk cId="652351372" sldId="268"/>
            <ac:spMk id="4" creationId="{00000000-0000-0000-0000-000000000000}"/>
          </ac:spMkLst>
        </pc:spChg>
        <pc:spChg chg="mod">
          <ac:chgData name="Maria Elena Gomez Martinez" userId="d0bab872-2a61-47f1-8457-3f24653f5f81" providerId="ADAL" clId="{6D314A6E-191F-4DB6-9B1A-EBE1A0D73D24}" dt="2021-01-13T16:36:07.259" v="27"/>
          <ac:spMkLst>
            <pc:docMk/>
            <pc:sldMk cId="652351372" sldId="268"/>
            <ac:spMk id="5" creationId="{00000000-0000-0000-0000-000000000000}"/>
          </ac:spMkLst>
        </pc:spChg>
      </pc:sldChg>
      <pc:sldChg chg="modSp mod ord chgLayout modNotes modNotesTx">
        <pc:chgData name="Maria Elena Gomez Martinez" userId="d0bab872-2a61-47f1-8457-3f24653f5f81" providerId="ADAL" clId="{6D314A6E-191F-4DB6-9B1A-EBE1A0D73D24}" dt="2021-01-14T09:22:44.414" v="1081" actId="6549"/>
        <pc:sldMkLst>
          <pc:docMk/>
          <pc:sldMk cId="1744585780" sldId="270"/>
        </pc:sldMkLst>
        <pc:spChg chg="mod ord">
          <ac:chgData name="Maria Elena Gomez Martinez" userId="d0bab872-2a61-47f1-8457-3f24653f5f81" providerId="ADAL" clId="{6D314A6E-191F-4DB6-9B1A-EBE1A0D73D24}" dt="2021-01-13T17:18:50.608" v="292" actId="700"/>
          <ac:spMkLst>
            <pc:docMk/>
            <pc:sldMk cId="1744585780" sldId="270"/>
            <ac:spMk id="2" creationId="{00000000-0000-0000-0000-000000000000}"/>
          </ac:spMkLst>
        </pc:spChg>
        <pc:spChg chg="mod ord">
          <ac:chgData name="Maria Elena Gomez Martinez" userId="d0bab872-2a61-47f1-8457-3f24653f5f81" providerId="ADAL" clId="{6D314A6E-191F-4DB6-9B1A-EBE1A0D73D24}" dt="2021-01-14T09:12:18.743" v="968" actId="20577"/>
          <ac:spMkLst>
            <pc:docMk/>
            <pc:sldMk cId="1744585780" sldId="270"/>
            <ac:spMk id="3" creationId="{00000000-0000-0000-0000-000000000000}"/>
          </ac:spMkLst>
        </pc:spChg>
        <pc:spChg chg="mod ord">
          <ac:chgData name="Maria Elena Gomez Martinez" userId="d0bab872-2a61-47f1-8457-3f24653f5f81" providerId="ADAL" clId="{6D314A6E-191F-4DB6-9B1A-EBE1A0D73D24}" dt="2021-01-13T17:18:50.608" v="292" actId="700"/>
          <ac:spMkLst>
            <pc:docMk/>
            <pc:sldMk cId="1744585780" sldId="270"/>
            <ac:spMk id="4" creationId="{00000000-0000-0000-0000-000000000000}"/>
          </ac:spMkLst>
        </pc:spChg>
        <pc:spChg chg="mod ord">
          <ac:chgData name="Maria Elena Gomez Martinez" userId="d0bab872-2a61-47f1-8457-3f24653f5f81" providerId="ADAL" clId="{6D314A6E-191F-4DB6-9B1A-EBE1A0D73D24}" dt="2021-01-13T17:18:50.608" v="292" actId="700"/>
          <ac:spMkLst>
            <pc:docMk/>
            <pc:sldMk cId="1744585780" sldId="270"/>
            <ac:spMk id="5" creationId="{00000000-0000-0000-0000-000000000000}"/>
          </ac:spMkLst>
        </pc:spChg>
      </pc:sldChg>
      <pc:sldChg chg="addSp modSp del mod modNotes modNotesTx">
        <pc:chgData name="Maria Elena Gomez Martinez" userId="d0bab872-2a61-47f1-8457-3f24653f5f81" providerId="ADAL" clId="{6D314A6E-191F-4DB6-9B1A-EBE1A0D73D24}" dt="2021-01-14T09:16:32.142" v="1024" actId="2696"/>
        <pc:sldMkLst>
          <pc:docMk/>
          <pc:sldMk cId="4057576649" sldId="271"/>
        </pc:sldMkLst>
        <pc:spChg chg="mod">
          <ac:chgData name="Maria Elena Gomez Martinez" userId="d0bab872-2a61-47f1-8457-3f24653f5f81" providerId="ADAL" clId="{6D314A6E-191F-4DB6-9B1A-EBE1A0D73D24}" dt="2021-01-13T16:36:07.259" v="27"/>
          <ac:spMkLst>
            <pc:docMk/>
            <pc:sldMk cId="4057576649" sldId="271"/>
            <ac:spMk id="2" creationId="{00000000-0000-0000-0000-000000000000}"/>
          </ac:spMkLst>
        </pc:spChg>
        <pc:spChg chg="mod">
          <ac:chgData name="Maria Elena Gomez Martinez" userId="d0bab872-2a61-47f1-8457-3f24653f5f81" providerId="ADAL" clId="{6D314A6E-191F-4DB6-9B1A-EBE1A0D73D24}" dt="2021-01-13T17:48:10.650" v="454" actId="6549"/>
          <ac:spMkLst>
            <pc:docMk/>
            <pc:sldMk cId="4057576649" sldId="271"/>
            <ac:spMk id="3" creationId="{00000000-0000-0000-0000-000000000000}"/>
          </ac:spMkLst>
        </pc:spChg>
        <pc:spChg chg="mod">
          <ac:chgData name="Maria Elena Gomez Martinez" userId="d0bab872-2a61-47f1-8457-3f24653f5f81" providerId="ADAL" clId="{6D314A6E-191F-4DB6-9B1A-EBE1A0D73D24}" dt="2021-01-13T16:36:07.259" v="27"/>
          <ac:spMkLst>
            <pc:docMk/>
            <pc:sldMk cId="4057576649" sldId="271"/>
            <ac:spMk id="4" creationId="{00000000-0000-0000-0000-000000000000}"/>
          </ac:spMkLst>
        </pc:spChg>
        <pc:spChg chg="mod">
          <ac:chgData name="Maria Elena Gomez Martinez" userId="d0bab872-2a61-47f1-8457-3f24653f5f81" providerId="ADAL" clId="{6D314A6E-191F-4DB6-9B1A-EBE1A0D73D24}" dt="2021-01-13T16:36:07.259" v="27"/>
          <ac:spMkLst>
            <pc:docMk/>
            <pc:sldMk cId="4057576649" sldId="271"/>
            <ac:spMk id="5" creationId="{00000000-0000-0000-0000-000000000000}"/>
          </ac:spMkLst>
        </pc:spChg>
        <pc:spChg chg="mod">
          <ac:chgData name="Maria Elena Gomez Martinez" userId="d0bab872-2a61-47f1-8457-3f24653f5f81" providerId="ADAL" clId="{6D314A6E-191F-4DB6-9B1A-EBE1A0D73D24}" dt="2021-01-13T17:47:48.391" v="440"/>
          <ac:spMkLst>
            <pc:docMk/>
            <pc:sldMk cId="4057576649" sldId="271"/>
            <ac:spMk id="7" creationId="{5DD8C02F-D458-4CEA-8B9F-93F7E0A775AE}"/>
          </ac:spMkLst>
        </pc:spChg>
        <pc:spChg chg="mod">
          <ac:chgData name="Maria Elena Gomez Martinez" userId="d0bab872-2a61-47f1-8457-3f24653f5f81" providerId="ADAL" clId="{6D314A6E-191F-4DB6-9B1A-EBE1A0D73D24}" dt="2021-01-13T17:47:48.391" v="440"/>
          <ac:spMkLst>
            <pc:docMk/>
            <pc:sldMk cId="4057576649" sldId="271"/>
            <ac:spMk id="8" creationId="{643A4ED9-31AC-42E1-AA76-35789A09372A}"/>
          </ac:spMkLst>
        </pc:spChg>
        <pc:spChg chg="mod">
          <ac:chgData name="Maria Elena Gomez Martinez" userId="d0bab872-2a61-47f1-8457-3f24653f5f81" providerId="ADAL" clId="{6D314A6E-191F-4DB6-9B1A-EBE1A0D73D24}" dt="2021-01-13T17:47:48.391" v="440"/>
          <ac:spMkLst>
            <pc:docMk/>
            <pc:sldMk cId="4057576649" sldId="271"/>
            <ac:spMk id="9" creationId="{7423DC9C-F4C9-48D3-BCE3-B4E95AD44525}"/>
          </ac:spMkLst>
        </pc:spChg>
        <pc:spChg chg="mod">
          <ac:chgData name="Maria Elena Gomez Martinez" userId="d0bab872-2a61-47f1-8457-3f24653f5f81" providerId="ADAL" clId="{6D314A6E-191F-4DB6-9B1A-EBE1A0D73D24}" dt="2021-01-13T17:47:48.391" v="440"/>
          <ac:spMkLst>
            <pc:docMk/>
            <pc:sldMk cId="4057576649" sldId="271"/>
            <ac:spMk id="10" creationId="{5D02595C-A6EA-4FF0-988A-85474D8C06DF}"/>
          </ac:spMkLst>
        </pc:spChg>
        <pc:spChg chg="mod">
          <ac:chgData name="Maria Elena Gomez Martinez" userId="d0bab872-2a61-47f1-8457-3f24653f5f81" providerId="ADAL" clId="{6D314A6E-191F-4DB6-9B1A-EBE1A0D73D24}" dt="2021-01-13T17:47:48.391" v="440"/>
          <ac:spMkLst>
            <pc:docMk/>
            <pc:sldMk cId="4057576649" sldId="271"/>
            <ac:spMk id="11" creationId="{040A10D3-7B2C-4294-9E1C-2D0D39D862BC}"/>
          </ac:spMkLst>
        </pc:spChg>
        <pc:spChg chg="mod">
          <ac:chgData name="Maria Elena Gomez Martinez" userId="d0bab872-2a61-47f1-8457-3f24653f5f81" providerId="ADAL" clId="{6D314A6E-191F-4DB6-9B1A-EBE1A0D73D24}" dt="2021-01-13T17:47:48.391" v="440"/>
          <ac:spMkLst>
            <pc:docMk/>
            <pc:sldMk cId="4057576649" sldId="271"/>
            <ac:spMk id="12" creationId="{1BFB0826-5EC3-460F-AC9B-6F811AB10824}"/>
          </ac:spMkLst>
        </pc:spChg>
        <pc:spChg chg="mod">
          <ac:chgData name="Maria Elena Gomez Martinez" userId="d0bab872-2a61-47f1-8457-3f24653f5f81" providerId="ADAL" clId="{6D314A6E-191F-4DB6-9B1A-EBE1A0D73D24}" dt="2021-01-13T17:47:48.391" v="440"/>
          <ac:spMkLst>
            <pc:docMk/>
            <pc:sldMk cId="4057576649" sldId="271"/>
            <ac:spMk id="13" creationId="{31ABAE94-C13C-41B6-ADC0-538194530D29}"/>
          </ac:spMkLst>
        </pc:spChg>
        <pc:spChg chg="mod">
          <ac:chgData name="Maria Elena Gomez Martinez" userId="d0bab872-2a61-47f1-8457-3f24653f5f81" providerId="ADAL" clId="{6D314A6E-191F-4DB6-9B1A-EBE1A0D73D24}" dt="2021-01-13T17:47:48.391" v="440"/>
          <ac:spMkLst>
            <pc:docMk/>
            <pc:sldMk cId="4057576649" sldId="271"/>
            <ac:spMk id="14" creationId="{6C392BEA-5E81-4B59-A091-E26501217319}"/>
          </ac:spMkLst>
        </pc:spChg>
        <pc:spChg chg="mod">
          <ac:chgData name="Maria Elena Gomez Martinez" userId="d0bab872-2a61-47f1-8457-3f24653f5f81" providerId="ADAL" clId="{6D314A6E-191F-4DB6-9B1A-EBE1A0D73D24}" dt="2021-01-13T17:47:48.391" v="440"/>
          <ac:spMkLst>
            <pc:docMk/>
            <pc:sldMk cId="4057576649" sldId="271"/>
            <ac:spMk id="20" creationId="{4F1FA700-8E77-44FA-A8EE-2DDBE920FE43}"/>
          </ac:spMkLst>
        </pc:spChg>
        <pc:spChg chg="mod">
          <ac:chgData name="Maria Elena Gomez Martinez" userId="d0bab872-2a61-47f1-8457-3f24653f5f81" providerId="ADAL" clId="{6D314A6E-191F-4DB6-9B1A-EBE1A0D73D24}" dt="2021-01-13T17:47:48.391" v="440"/>
          <ac:spMkLst>
            <pc:docMk/>
            <pc:sldMk cId="4057576649" sldId="271"/>
            <ac:spMk id="21" creationId="{90AE9E05-C1A7-4BDD-8626-04C432CE93DB}"/>
          </ac:spMkLst>
        </pc:spChg>
        <pc:grpChg chg="add mod">
          <ac:chgData name="Maria Elena Gomez Martinez" userId="d0bab872-2a61-47f1-8457-3f24653f5f81" providerId="ADAL" clId="{6D314A6E-191F-4DB6-9B1A-EBE1A0D73D24}" dt="2021-01-13T17:48:20.881" v="456" actId="1076"/>
          <ac:grpSpMkLst>
            <pc:docMk/>
            <pc:sldMk cId="4057576649" sldId="271"/>
            <ac:grpSpMk id="6" creationId="{A21F164C-4AB7-462E-BFC8-9E29BDEED1B8}"/>
          </ac:grpSpMkLst>
        </pc:grpChg>
        <pc:cxnChg chg="mod">
          <ac:chgData name="Maria Elena Gomez Martinez" userId="d0bab872-2a61-47f1-8457-3f24653f5f81" providerId="ADAL" clId="{6D314A6E-191F-4DB6-9B1A-EBE1A0D73D24}" dt="2021-01-13T17:47:48.391" v="440"/>
          <ac:cxnSpMkLst>
            <pc:docMk/>
            <pc:sldMk cId="4057576649" sldId="271"/>
            <ac:cxnSpMk id="15" creationId="{18AF0931-EA61-4B9D-A053-5FC293EAD2FD}"/>
          </ac:cxnSpMkLst>
        </pc:cxnChg>
        <pc:cxnChg chg="mod">
          <ac:chgData name="Maria Elena Gomez Martinez" userId="d0bab872-2a61-47f1-8457-3f24653f5f81" providerId="ADAL" clId="{6D314A6E-191F-4DB6-9B1A-EBE1A0D73D24}" dt="2021-01-13T17:47:48.391" v="440"/>
          <ac:cxnSpMkLst>
            <pc:docMk/>
            <pc:sldMk cId="4057576649" sldId="271"/>
            <ac:cxnSpMk id="16" creationId="{0B0B716C-D6AE-4786-989B-E528523753E7}"/>
          </ac:cxnSpMkLst>
        </pc:cxnChg>
        <pc:cxnChg chg="mod">
          <ac:chgData name="Maria Elena Gomez Martinez" userId="d0bab872-2a61-47f1-8457-3f24653f5f81" providerId="ADAL" clId="{6D314A6E-191F-4DB6-9B1A-EBE1A0D73D24}" dt="2021-01-13T17:47:48.391" v="440"/>
          <ac:cxnSpMkLst>
            <pc:docMk/>
            <pc:sldMk cId="4057576649" sldId="271"/>
            <ac:cxnSpMk id="17" creationId="{BEDAD974-BCA2-4093-9504-332541485445}"/>
          </ac:cxnSpMkLst>
        </pc:cxnChg>
        <pc:cxnChg chg="mod">
          <ac:chgData name="Maria Elena Gomez Martinez" userId="d0bab872-2a61-47f1-8457-3f24653f5f81" providerId="ADAL" clId="{6D314A6E-191F-4DB6-9B1A-EBE1A0D73D24}" dt="2021-01-13T17:47:48.391" v="440"/>
          <ac:cxnSpMkLst>
            <pc:docMk/>
            <pc:sldMk cId="4057576649" sldId="271"/>
            <ac:cxnSpMk id="18" creationId="{977AEF98-DA45-4B29-9B8F-C32CEEA236C9}"/>
          </ac:cxnSpMkLst>
        </pc:cxnChg>
        <pc:cxnChg chg="mod">
          <ac:chgData name="Maria Elena Gomez Martinez" userId="d0bab872-2a61-47f1-8457-3f24653f5f81" providerId="ADAL" clId="{6D314A6E-191F-4DB6-9B1A-EBE1A0D73D24}" dt="2021-01-13T17:47:48.391" v="440"/>
          <ac:cxnSpMkLst>
            <pc:docMk/>
            <pc:sldMk cId="4057576649" sldId="271"/>
            <ac:cxnSpMk id="19" creationId="{4188DD4A-5404-4A0B-9FFB-BC0821F328F5}"/>
          </ac:cxnSpMkLst>
        </pc:cxnChg>
      </pc:sldChg>
      <pc:sldChg chg="modSp mod modNotes">
        <pc:chgData name="Maria Elena Gomez Martinez" userId="d0bab872-2a61-47f1-8457-3f24653f5f81" providerId="ADAL" clId="{6D314A6E-191F-4DB6-9B1A-EBE1A0D73D24}" dt="2021-01-13T17:20:38.849" v="307" actId="113"/>
        <pc:sldMkLst>
          <pc:docMk/>
          <pc:sldMk cId="986026470" sldId="272"/>
        </pc:sldMkLst>
        <pc:spChg chg="mod">
          <ac:chgData name="Maria Elena Gomez Martinez" userId="d0bab872-2a61-47f1-8457-3f24653f5f81" providerId="ADAL" clId="{6D314A6E-191F-4DB6-9B1A-EBE1A0D73D24}" dt="2021-01-13T16:36:07.259" v="27"/>
          <ac:spMkLst>
            <pc:docMk/>
            <pc:sldMk cId="986026470" sldId="272"/>
            <ac:spMk id="2" creationId="{00000000-0000-0000-0000-000000000000}"/>
          </ac:spMkLst>
        </pc:spChg>
        <pc:spChg chg="mod">
          <ac:chgData name="Maria Elena Gomez Martinez" userId="d0bab872-2a61-47f1-8457-3f24653f5f81" providerId="ADAL" clId="{6D314A6E-191F-4DB6-9B1A-EBE1A0D73D24}" dt="2021-01-13T17:20:38.849" v="307" actId="113"/>
          <ac:spMkLst>
            <pc:docMk/>
            <pc:sldMk cId="986026470" sldId="272"/>
            <ac:spMk id="3" creationId="{00000000-0000-0000-0000-000000000000}"/>
          </ac:spMkLst>
        </pc:spChg>
        <pc:spChg chg="mod">
          <ac:chgData name="Maria Elena Gomez Martinez" userId="d0bab872-2a61-47f1-8457-3f24653f5f81" providerId="ADAL" clId="{6D314A6E-191F-4DB6-9B1A-EBE1A0D73D24}" dt="2021-01-13T16:36:07.259" v="27"/>
          <ac:spMkLst>
            <pc:docMk/>
            <pc:sldMk cId="986026470" sldId="272"/>
            <ac:spMk id="4" creationId="{00000000-0000-0000-0000-000000000000}"/>
          </ac:spMkLst>
        </pc:spChg>
        <pc:spChg chg="mod">
          <ac:chgData name="Maria Elena Gomez Martinez" userId="d0bab872-2a61-47f1-8457-3f24653f5f81" providerId="ADAL" clId="{6D314A6E-191F-4DB6-9B1A-EBE1A0D73D24}" dt="2021-01-13T16:36:07.259" v="27"/>
          <ac:spMkLst>
            <pc:docMk/>
            <pc:sldMk cId="986026470" sldId="272"/>
            <ac:spMk id="5" creationId="{00000000-0000-0000-0000-000000000000}"/>
          </ac:spMkLst>
        </pc:spChg>
      </pc:sldChg>
      <pc:sldChg chg="addSp delSp modSp mod modNotes">
        <pc:chgData name="Maria Elena Gomez Martinez" userId="d0bab872-2a61-47f1-8457-3f24653f5f81" providerId="ADAL" clId="{6D314A6E-191F-4DB6-9B1A-EBE1A0D73D24}" dt="2021-01-14T08:07:09.490" v="607" actId="20577"/>
        <pc:sldMkLst>
          <pc:docMk/>
          <pc:sldMk cId="1658379964" sldId="274"/>
        </pc:sldMkLst>
        <pc:spChg chg="mod">
          <ac:chgData name="Maria Elena Gomez Martinez" userId="d0bab872-2a61-47f1-8457-3f24653f5f81" providerId="ADAL" clId="{6D314A6E-191F-4DB6-9B1A-EBE1A0D73D24}" dt="2021-01-13T16:36:07.259" v="27"/>
          <ac:spMkLst>
            <pc:docMk/>
            <pc:sldMk cId="1658379964" sldId="274"/>
            <ac:spMk id="2" creationId="{00000000-0000-0000-0000-000000000000}"/>
          </ac:spMkLst>
        </pc:spChg>
        <pc:spChg chg="mod">
          <ac:chgData name="Maria Elena Gomez Martinez" userId="d0bab872-2a61-47f1-8457-3f24653f5f81" providerId="ADAL" clId="{6D314A6E-191F-4DB6-9B1A-EBE1A0D73D24}" dt="2021-01-13T16:36:07.259" v="27"/>
          <ac:spMkLst>
            <pc:docMk/>
            <pc:sldMk cId="1658379964" sldId="274"/>
            <ac:spMk id="4" creationId="{00000000-0000-0000-0000-000000000000}"/>
          </ac:spMkLst>
        </pc:spChg>
        <pc:spChg chg="mod">
          <ac:chgData name="Maria Elena Gomez Martinez" userId="d0bab872-2a61-47f1-8457-3f24653f5f81" providerId="ADAL" clId="{6D314A6E-191F-4DB6-9B1A-EBE1A0D73D24}" dt="2021-01-13T16:36:07.259" v="27"/>
          <ac:spMkLst>
            <pc:docMk/>
            <pc:sldMk cId="1658379964" sldId="274"/>
            <ac:spMk id="5" creationId="{00000000-0000-0000-0000-000000000000}"/>
          </ac:spMkLst>
        </pc:spChg>
        <pc:spChg chg="del mod">
          <ac:chgData name="Maria Elena Gomez Martinez" userId="d0bab872-2a61-47f1-8457-3f24653f5f81" providerId="ADAL" clId="{6D314A6E-191F-4DB6-9B1A-EBE1A0D73D24}" dt="2021-01-14T08:05:21.060" v="574" actId="478"/>
          <ac:spMkLst>
            <pc:docMk/>
            <pc:sldMk cId="1658379964" sldId="274"/>
            <ac:spMk id="7" creationId="{00000000-0000-0000-0000-000000000000}"/>
          </ac:spMkLst>
        </pc:spChg>
        <pc:spChg chg="mod">
          <ac:chgData name="Maria Elena Gomez Martinez" userId="d0bab872-2a61-47f1-8457-3f24653f5f81" providerId="ADAL" clId="{6D314A6E-191F-4DB6-9B1A-EBE1A0D73D24}" dt="2021-01-13T16:36:07.259" v="27"/>
          <ac:spMkLst>
            <pc:docMk/>
            <pc:sldMk cId="1658379964" sldId="274"/>
            <ac:spMk id="8" creationId="{00000000-0000-0000-0000-000000000000}"/>
          </ac:spMkLst>
        </pc:spChg>
        <pc:spChg chg="mod">
          <ac:chgData name="Maria Elena Gomez Martinez" userId="d0bab872-2a61-47f1-8457-3f24653f5f81" providerId="ADAL" clId="{6D314A6E-191F-4DB6-9B1A-EBE1A0D73D24}" dt="2021-01-13T16:36:07.259" v="27"/>
          <ac:spMkLst>
            <pc:docMk/>
            <pc:sldMk cId="1658379964" sldId="274"/>
            <ac:spMk id="9" creationId="{00000000-0000-0000-0000-000000000000}"/>
          </ac:spMkLst>
        </pc:spChg>
        <pc:spChg chg="mod">
          <ac:chgData name="Maria Elena Gomez Martinez" userId="d0bab872-2a61-47f1-8457-3f24653f5f81" providerId="ADAL" clId="{6D314A6E-191F-4DB6-9B1A-EBE1A0D73D24}" dt="2021-01-13T16:36:07.259" v="27"/>
          <ac:spMkLst>
            <pc:docMk/>
            <pc:sldMk cId="1658379964" sldId="274"/>
            <ac:spMk id="10" creationId="{00000000-0000-0000-0000-000000000000}"/>
          </ac:spMkLst>
        </pc:spChg>
        <pc:spChg chg="mod">
          <ac:chgData name="Maria Elena Gomez Martinez" userId="d0bab872-2a61-47f1-8457-3f24653f5f81" providerId="ADAL" clId="{6D314A6E-191F-4DB6-9B1A-EBE1A0D73D24}" dt="2021-01-13T16:36:07.259" v="27"/>
          <ac:spMkLst>
            <pc:docMk/>
            <pc:sldMk cId="1658379964" sldId="274"/>
            <ac:spMk id="11" creationId="{00000000-0000-0000-0000-000000000000}"/>
          </ac:spMkLst>
        </pc:spChg>
        <pc:spChg chg="mod">
          <ac:chgData name="Maria Elena Gomez Martinez" userId="d0bab872-2a61-47f1-8457-3f24653f5f81" providerId="ADAL" clId="{6D314A6E-191F-4DB6-9B1A-EBE1A0D73D24}" dt="2021-01-13T16:36:07.259" v="27"/>
          <ac:spMkLst>
            <pc:docMk/>
            <pc:sldMk cId="1658379964" sldId="274"/>
            <ac:spMk id="12" creationId="{00000000-0000-0000-0000-000000000000}"/>
          </ac:spMkLst>
        </pc:spChg>
        <pc:spChg chg="mod">
          <ac:chgData name="Maria Elena Gomez Martinez" userId="d0bab872-2a61-47f1-8457-3f24653f5f81" providerId="ADAL" clId="{6D314A6E-191F-4DB6-9B1A-EBE1A0D73D24}" dt="2021-01-13T16:36:07.259" v="27"/>
          <ac:spMkLst>
            <pc:docMk/>
            <pc:sldMk cId="1658379964" sldId="274"/>
            <ac:spMk id="13" creationId="{00000000-0000-0000-0000-000000000000}"/>
          </ac:spMkLst>
        </pc:spChg>
        <pc:spChg chg="mod">
          <ac:chgData name="Maria Elena Gomez Martinez" userId="d0bab872-2a61-47f1-8457-3f24653f5f81" providerId="ADAL" clId="{6D314A6E-191F-4DB6-9B1A-EBE1A0D73D24}" dt="2021-01-13T16:36:07.259" v="27"/>
          <ac:spMkLst>
            <pc:docMk/>
            <pc:sldMk cId="1658379964" sldId="274"/>
            <ac:spMk id="14" creationId="{00000000-0000-0000-0000-000000000000}"/>
          </ac:spMkLst>
        </pc:spChg>
        <pc:spChg chg="mod">
          <ac:chgData name="Maria Elena Gomez Martinez" userId="d0bab872-2a61-47f1-8457-3f24653f5f81" providerId="ADAL" clId="{6D314A6E-191F-4DB6-9B1A-EBE1A0D73D24}" dt="2021-01-13T16:36:07.259" v="27"/>
          <ac:spMkLst>
            <pc:docMk/>
            <pc:sldMk cId="1658379964" sldId="274"/>
            <ac:spMk id="15" creationId="{00000000-0000-0000-0000-000000000000}"/>
          </ac:spMkLst>
        </pc:spChg>
        <pc:spChg chg="mod">
          <ac:chgData name="Maria Elena Gomez Martinez" userId="d0bab872-2a61-47f1-8457-3f24653f5f81" providerId="ADAL" clId="{6D314A6E-191F-4DB6-9B1A-EBE1A0D73D24}" dt="2021-01-13T16:36:07.259" v="27"/>
          <ac:spMkLst>
            <pc:docMk/>
            <pc:sldMk cId="1658379964" sldId="274"/>
            <ac:spMk id="16" creationId="{00000000-0000-0000-0000-000000000000}"/>
          </ac:spMkLst>
        </pc:spChg>
        <pc:spChg chg="mod">
          <ac:chgData name="Maria Elena Gomez Martinez" userId="d0bab872-2a61-47f1-8457-3f24653f5f81" providerId="ADAL" clId="{6D314A6E-191F-4DB6-9B1A-EBE1A0D73D24}" dt="2021-01-13T16:36:07.259" v="27"/>
          <ac:spMkLst>
            <pc:docMk/>
            <pc:sldMk cId="1658379964" sldId="274"/>
            <ac:spMk id="18" creationId="{00000000-0000-0000-0000-000000000000}"/>
          </ac:spMkLst>
        </pc:spChg>
        <pc:spChg chg="mod">
          <ac:chgData name="Maria Elena Gomez Martinez" userId="d0bab872-2a61-47f1-8457-3f24653f5f81" providerId="ADAL" clId="{6D314A6E-191F-4DB6-9B1A-EBE1A0D73D24}" dt="2021-01-13T16:36:07.259" v="27"/>
          <ac:spMkLst>
            <pc:docMk/>
            <pc:sldMk cId="1658379964" sldId="274"/>
            <ac:spMk id="19" creationId="{00000000-0000-0000-0000-000000000000}"/>
          </ac:spMkLst>
        </pc:spChg>
        <pc:spChg chg="mod">
          <ac:chgData name="Maria Elena Gomez Martinez" userId="d0bab872-2a61-47f1-8457-3f24653f5f81" providerId="ADAL" clId="{6D314A6E-191F-4DB6-9B1A-EBE1A0D73D24}" dt="2021-01-13T16:36:07.259" v="27"/>
          <ac:spMkLst>
            <pc:docMk/>
            <pc:sldMk cId="1658379964" sldId="274"/>
            <ac:spMk id="20" creationId="{00000000-0000-0000-0000-000000000000}"/>
          </ac:spMkLst>
        </pc:spChg>
        <pc:spChg chg="mod">
          <ac:chgData name="Maria Elena Gomez Martinez" userId="d0bab872-2a61-47f1-8457-3f24653f5f81" providerId="ADAL" clId="{6D314A6E-191F-4DB6-9B1A-EBE1A0D73D24}" dt="2021-01-13T16:36:07.259" v="27"/>
          <ac:spMkLst>
            <pc:docMk/>
            <pc:sldMk cId="1658379964" sldId="274"/>
            <ac:spMk id="23" creationId="{00000000-0000-0000-0000-000000000000}"/>
          </ac:spMkLst>
        </pc:spChg>
        <pc:spChg chg="mod">
          <ac:chgData name="Maria Elena Gomez Martinez" userId="d0bab872-2a61-47f1-8457-3f24653f5f81" providerId="ADAL" clId="{6D314A6E-191F-4DB6-9B1A-EBE1A0D73D24}" dt="2021-01-13T16:36:07.259" v="27"/>
          <ac:spMkLst>
            <pc:docMk/>
            <pc:sldMk cId="1658379964" sldId="274"/>
            <ac:spMk id="25" creationId="{00000000-0000-0000-0000-000000000000}"/>
          </ac:spMkLst>
        </pc:spChg>
        <pc:spChg chg="add del mod">
          <ac:chgData name="Maria Elena Gomez Martinez" userId="d0bab872-2a61-47f1-8457-3f24653f5f81" providerId="ADAL" clId="{6D314A6E-191F-4DB6-9B1A-EBE1A0D73D24}" dt="2021-01-14T08:06:59.526" v="598" actId="478"/>
          <ac:spMkLst>
            <pc:docMk/>
            <pc:sldMk cId="1658379964" sldId="274"/>
            <ac:spMk id="26" creationId="{1209F7D6-3EAF-4B18-AF73-6E1B7E637765}"/>
          </ac:spMkLst>
        </pc:spChg>
        <pc:spChg chg="add del mod">
          <ac:chgData name="Maria Elena Gomez Martinez" userId="d0bab872-2a61-47f1-8457-3f24653f5f81" providerId="ADAL" clId="{6D314A6E-191F-4DB6-9B1A-EBE1A0D73D24}" dt="2021-01-14T08:07:02.618" v="600" actId="478"/>
          <ac:spMkLst>
            <pc:docMk/>
            <pc:sldMk cId="1658379964" sldId="274"/>
            <ac:spMk id="28" creationId="{D0321FB6-DCF4-41D4-BC7A-CD6461A0F412}"/>
          </ac:spMkLst>
        </pc:spChg>
        <pc:spChg chg="mod">
          <ac:chgData name="Maria Elena Gomez Martinez" userId="d0bab872-2a61-47f1-8457-3f24653f5f81" providerId="ADAL" clId="{6D314A6E-191F-4DB6-9B1A-EBE1A0D73D24}" dt="2021-01-13T16:36:07.259" v="27"/>
          <ac:spMkLst>
            <pc:docMk/>
            <pc:sldMk cId="1658379964" sldId="274"/>
            <ac:spMk id="41" creationId="{00000000-0000-0000-0000-000000000000}"/>
          </ac:spMkLst>
        </pc:spChg>
        <pc:spChg chg="mod">
          <ac:chgData name="Maria Elena Gomez Martinez" userId="d0bab872-2a61-47f1-8457-3f24653f5f81" providerId="ADAL" clId="{6D314A6E-191F-4DB6-9B1A-EBE1A0D73D24}" dt="2021-01-13T16:36:07.259" v="27"/>
          <ac:spMkLst>
            <pc:docMk/>
            <pc:sldMk cId="1658379964" sldId="274"/>
            <ac:spMk id="43" creationId="{00000000-0000-0000-0000-000000000000}"/>
          </ac:spMkLst>
        </pc:spChg>
        <pc:spChg chg="mod">
          <ac:chgData name="Maria Elena Gomez Martinez" userId="d0bab872-2a61-47f1-8457-3f24653f5f81" providerId="ADAL" clId="{6D314A6E-191F-4DB6-9B1A-EBE1A0D73D24}" dt="2021-01-13T16:36:07.259" v="27"/>
          <ac:spMkLst>
            <pc:docMk/>
            <pc:sldMk cId="1658379964" sldId="274"/>
            <ac:spMk id="49" creationId="{00000000-0000-0000-0000-000000000000}"/>
          </ac:spMkLst>
        </pc:spChg>
        <pc:spChg chg="mod">
          <ac:chgData name="Maria Elena Gomez Martinez" userId="d0bab872-2a61-47f1-8457-3f24653f5f81" providerId="ADAL" clId="{6D314A6E-191F-4DB6-9B1A-EBE1A0D73D24}" dt="2021-01-13T16:36:07.259" v="27"/>
          <ac:spMkLst>
            <pc:docMk/>
            <pc:sldMk cId="1658379964" sldId="274"/>
            <ac:spMk id="50" creationId="{00000000-0000-0000-0000-000000000000}"/>
          </ac:spMkLst>
        </pc:spChg>
        <pc:spChg chg="mod">
          <ac:chgData name="Maria Elena Gomez Martinez" userId="d0bab872-2a61-47f1-8457-3f24653f5f81" providerId="ADAL" clId="{6D314A6E-191F-4DB6-9B1A-EBE1A0D73D24}" dt="2021-01-13T16:36:07.259" v="27"/>
          <ac:spMkLst>
            <pc:docMk/>
            <pc:sldMk cId="1658379964" sldId="274"/>
            <ac:spMk id="53" creationId="{00000000-0000-0000-0000-000000000000}"/>
          </ac:spMkLst>
        </pc:spChg>
        <pc:spChg chg="mod">
          <ac:chgData name="Maria Elena Gomez Martinez" userId="d0bab872-2a61-47f1-8457-3f24653f5f81" providerId="ADAL" clId="{6D314A6E-191F-4DB6-9B1A-EBE1A0D73D24}" dt="2021-01-13T16:36:07.259" v="27"/>
          <ac:spMkLst>
            <pc:docMk/>
            <pc:sldMk cId="1658379964" sldId="274"/>
            <ac:spMk id="55" creationId="{00000000-0000-0000-0000-000000000000}"/>
          </ac:spMkLst>
        </pc:spChg>
        <pc:spChg chg="mod">
          <ac:chgData name="Maria Elena Gomez Martinez" userId="d0bab872-2a61-47f1-8457-3f24653f5f81" providerId="ADAL" clId="{6D314A6E-191F-4DB6-9B1A-EBE1A0D73D24}" dt="2021-01-13T16:36:07.259" v="27"/>
          <ac:spMkLst>
            <pc:docMk/>
            <pc:sldMk cId="1658379964" sldId="274"/>
            <ac:spMk id="57" creationId="{00000000-0000-0000-0000-000000000000}"/>
          </ac:spMkLst>
        </pc:spChg>
        <pc:spChg chg="mod">
          <ac:chgData name="Maria Elena Gomez Martinez" userId="d0bab872-2a61-47f1-8457-3f24653f5f81" providerId="ADAL" clId="{6D314A6E-191F-4DB6-9B1A-EBE1A0D73D24}" dt="2021-01-13T16:36:07.259" v="27"/>
          <ac:spMkLst>
            <pc:docMk/>
            <pc:sldMk cId="1658379964" sldId="274"/>
            <ac:spMk id="65" creationId="{00000000-0000-0000-0000-000000000000}"/>
          </ac:spMkLst>
        </pc:spChg>
        <pc:spChg chg="mod">
          <ac:chgData name="Maria Elena Gomez Martinez" userId="d0bab872-2a61-47f1-8457-3f24653f5f81" providerId="ADAL" clId="{6D314A6E-191F-4DB6-9B1A-EBE1A0D73D24}" dt="2021-01-13T16:36:07.259" v="27"/>
          <ac:spMkLst>
            <pc:docMk/>
            <pc:sldMk cId="1658379964" sldId="274"/>
            <ac:spMk id="68" creationId="{00000000-0000-0000-0000-000000000000}"/>
          </ac:spMkLst>
        </pc:spChg>
        <pc:spChg chg="mod">
          <ac:chgData name="Maria Elena Gomez Martinez" userId="d0bab872-2a61-47f1-8457-3f24653f5f81" providerId="ADAL" clId="{6D314A6E-191F-4DB6-9B1A-EBE1A0D73D24}" dt="2021-01-13T16:36:07.259" v="27"/>
          <ac:spMkLst>
            <pc:docMk/>
            <pc:sldMk cId="1658379964" sldId="274"/>
            <ac:spMk id="71" creationId="{00000000-0000-0000-0000-000000000000}"/>
          </ac:spMkLst>
        </pc:spChg>
        <pc:spChg chg="mod">
          <ac:chgData name="Maria Elena Gomez Martinez" userId="d0bab872-2a61-47f1-8457-3f24653f5f81" providerId="ADAL" clId="{6D314A6E-191F-4DB6-9B1A-EBE1A0D73D24}" dt="2021-01-13T16:36:07.259" v="27"/>
          <ac:spMkLst>
            <pc:docMk/>
            <pc:sldMk cId="1658379964" sldId="274"/>
            <ac:spMk id="73" creationId="{00000000-0000-0000-0000-000000000000}"/>
          </ac:spMkLst>
        </pc:spChg>
        <pc:spChg chg="mod">
          <ac:chgData name="Maria Elena Gomez Martinez" userId="d0bab872-2a61-47f1-8457-3f24653f5f81" providerId="ADAL" clId="{6D314A6E-191F-4DB6-9B1A-EBE1A0D73D24}" dt="2021-01-13T16:36:07.259" v="27"/>
          <ac:spMkLst>
            <pc:docMk/>
            <pc:sldMk cId="1658379964" sldId="274"/>
            <ac:spMk id="74" creationId="{00000000-0000-0000-0000-000000000000}"/>
          </ac:spMkLst>
        </pc:spChg>
        <pc:spChg chg="mod">
          <ac:chgData name="Maria Elena Gomez Martinez" userId="d0bab872-2a61-47f1-8457-3f24653f5f81" providerId="ADAL" clId="{6D314A6E-191F-4DB6-9B1A-EBE1A0D73D24}" dt="2021-01-13T16:36:07.259" v="27"/>
          <ac:spMkLst>
            <pc:docMk/>
            <pc:sldMk cId="1658379964" sldId="274"/>
            <ac:spMk id="75" creationId="{00000000-0000-0000-0000-000000000000}"/>
          </ac:spMkLst>
        </pc:spChg>
        <pc:spChg chg="mod">
          <ac:chgData name="Maria Elena Gomez Martinez" userId="d0bab872-2a61-47f1-8457-3f24653f5f81" providerId="ADAL" clId="{6D314A6E-191F-4DB6-9B1A-EBE1A0D73D24}" dt="2021-01-13T16:36:07.259" v="27"/>
          <ac:spMkLst>
            <pc:docMk/>
            <pc:sldMk cId="1658379964" sldId="274"/>
            <ac:spMk id="78" creationId="{00000000-0000-0000-0000-000000000000}"/>
          </ac:spMkLst>
        </pc:spChg>
        <pc:spChg chg="mod">
          <ac:chgData name="Maria Elena Gomez Martinez" userId="d0bab872-2a61-47f1-8457-3f24653f5f81" providerId="ADAL" clId="{6D314A6E-191F-4DB6-9B1A-EBE1A0D73D24}" dt="2021-01-13T16:36:07.259" v="27"/>
          <ac:spMkLst>
            <pc:docMk/>
            <pc:sldMk cId="1658379964" sldId="274"/>
            <ac:spMk id="79" creationId="{00000000-0000-0000-0000-000000000000}"/>
          </ac:spMkLst>
        </pc:spChg>
        <pc:spChg chg="mod">
          <ac:chgData name="Maria Elena Gomez Martinez" userId="d0bab872-2a61-47f1-8457-3f24653f5f81" providerId="ADAL" clId="{6D314A6E-191F-4DB6-9B1A-EBE1A0D73D24}" dt="2021-01-13T16:36:07.259" v="27"/>
          <ac:spMkLst>
            <pc:docMk/>
            <pc:sldMk cId="1658379964" sldId="274"/>
            <ac:spMk id="80" creationId="{00000000-0000-0000-0000-000000000000}"/>
          </ac:spMkLst>
        </pc:spChg>
        <pc:spChg chg="mod">
          <ac:chgData name="Maria Elena Gomez Martinez" userId="d0bab872-2a61-47f1-8457-3f24653f5f81" providerId="ADAL" clId="{6D314A6E-191F-4DB6-9B1A-EBE1A0D73D24}" dt="2021-01-13T16:36:07.259" v="27"/>
          <ac:spMkLst>
            <pc:docMk/>
            <pc:sldMk cId="1658379964" sldId="274"/>
            <ac:spMk id="83" creationId="{00000000-0000-0000-0000-000000000000}"/>
          </ac:spMkLst>
        </pc:spChg>
        <pc:spChg chg="mod">
          <ac:chgData name="Maria Elena Gomez Martinez" userId="d0bab872-2a61-47f1-8457-3f24653f5f81" providerId="ADAL" clId="{6D314A6E-191F-4DB6-9B1A-EBE1A0D73D24}" dt="2021-01-13T16:36:07.259" v="27"/>
          <ac:spMkLst>
            <pc:docMk/>
            <pc:sldMk cId="1658379964" sldId="274"/>
            <ac:spMk id="84" creationId="{00000000-0000-0000-0000-000000000000}"/>
          </ac:spMkLst>
        </pc:spChg>
        <pc:spChg chg="mod">
          <ac:chgData name="Maria Elena Gomez Martinez" userId="d0bab872-2a61-47f1-8457-3f24653f5f81" providerId="ADAL" clId="{6D314A6E-191F-4DB6-9B1A-EBE1A0D73D24}" dt="2021-01-13T16:36:07.259" v="27"/>
          <ac:spMkLst>
            <pc:docMk/>
            <pc:sldMk cId="1658379964" sldId="274"/>
            <ac:spMk id="86" creationId="{00000000-0000-0000-0000-000000000000}"/>
          </ac:spMkLst>
        </pc:spChg>
        <pc:spChg chg="mod">
          <ac:chgData name="Maria Elena Gomez Martinez" userId="d0bab872-2a61-47f1-8457-3f24653f5f81" providerId="ADAL" clId="{6D314A6E-191F-4DB6-9B1A-EBE1A0D73D24}" dt="2021-01-13T16:36:07.259" v="27"/>
          <ac:spMkLst>
            <pc:docMk/>
            <pc:sldMk cId="1658379964" sldId="274"/>
            <ac:spMk id="87" creationId="{00000000-0000-0000-0000-000000000000}"/>
          </ac:spMkLst>
        </pc:spChg>
        <pc:spChg chg="mod">
          <ac:chgData name="Maria Elena Gomez Martinez" userId="d0bab872-2a61-47f1-8457-3f24653f5f81" providerId="ADAL" clId="{6D314A6E-191F-4DB6-9B1A-EBE1A0D73D24}" dt="2021-01-13T16:36:07.259" v="27"/>
          <ac:spMkLst>
            <pc:docMk/>
            <pc:sldMk cId="1658379964" sldId="274"/>
            <ac:spMk id="88" creationId="{00000000-0000-0000-0000-000000000000}"/>
          </ac:spMkLst>
        </pc:spChg>
        <pc:spChg chg="mod">
          <ac:chgData name="Maria Elena Gomez Martinez" userId="d0bab872-2a61-47f1-8457-3f24653f5f81" providerId="ADAL" clId="{6D314A6E-191F-4DB6-9B1A-EBE1A0D73D24}" dt="2021-01-13T16:36:07.259" v="27"/>
          <ac:spMkLst>
            <pc:docMk/>
            <pc:sldMk cId="1658379964" sldId="274"/>
            <ac:spMk id="89" creationId="{00000000-0000-0000-0000-000000000000}"/>
          </ac:spMkLst>
        </pc:spChg>
        <pc:spChg chg="mod">
          <ac:chgData name="Maria Elena Gomez Martinez" userId="d0bab872-2a61-47f1-8457-3f24653f5f81" providerId="ADAL" clId="{6D314A6E-191F-4DB6-9B1A-EBE1A0D73D24}" dt="2021-01-13T16:36:07.259" v="27"/>
          <ac:spMkLst>
            <pc:docMk/>
            <pc:sldMk cId="1658379964" sldId="274"/>
            <ac:spMk id="90" creationId="{00000000-0000-0000-0000-000000000000}"/>
          </ac:spMkLst>
        </pc:spChg>
        <pc:spChg chg="mod">
          <ac:chgData name="Maria Elena Gomez Martinez" userId="d0bab872-2a61-47f1-8457-3f24653f5f81" providerId="ADAL" clId="{6D314A6E-191F-4DB6-9B1A-EBE1A0D73D24}" dt="2021-01-13T16:36:07.259" v="27"/>
          <ac:spMkLst>
            <pc:docMk/>
            <pc:sldMk cId="1658379964" sldId="274"/>
            <ac:spMk id="91" creationId="{00000000-0000-0000-0000-000000000000}"/>
          </ac:spMkLst>
        </pc:spChg>
        <pc:spChg chg="mod">
          <ac:chgData name="Maria Elena Gomez Martinez" userId="d0bab872-2a61-47f1-8457-3f24653f5f81" providerId="ADAL" clId="{6D314A6E-191F-4DB6-9B1A-EBE1A0D73D24}" dt="2021-01-13T16:36:07.259" v="27"/>
          <ac:spMkLst>
            <pc:docMk/>
            <pc:sldMk cId="1658379964" sldId="274"/>
            <ac:spMk id="92" creationId="{00000000-0000-0000-0000-000000000000}"/>
          </ac:spMkLst>
        </pc:spChg>
        <pc:spChg chg="mod">
          <ac:chgData name="Maria Elena Gomez Martinez" userId="d0bab872-2a61-47f1-8457-3f24653f5f81" providerId="ADAL" clId="{6D314A6E-191F-4DB6-9B1A-EBE1A0D73D24}" dt="2021-01-13T16:36:07.259" v="27"/>
          <ac:spMkLst>
            <pc:docMk/>
            <pc:sldMk cId="1658379964" sldId="274"/>
            <ac:spMk id="93" creationId="{00000000-0000-0000-0000-000000000000}"/>
          </ac:spMkLst>
        </pc:spChg>
        <pc:spChg chg="mod">
          <ac:chgData name="Maria Elena Gomez Martinez" userId="d0bab872-2a61-47f1-8457-3f24653f5f81" providerId="ADAL" clId="{6D314A6E-191F-4DB6-9B1A-EBE1A0D73D24}" dt="2021-01-13T16:36:07.259" v="27"/>
          <ac:spMkLst>
            <pc:docMk/>
            <pc:sldMk cId="1658379964" sldId="274"/>
            <ac:spMk id="94" creationId="{00000000-0000-0000-0000-000000000000}"/>
          </ac:spMkLst>
        </pc:spChg>
        <pc:spChg chg="mod">
          <ac:chgData name="Maria Elena Gomez Martinez" userId="d0bab872-2a61-47f1-8457-3f24653f5f81" providerId="ADAL" clId="{6D314A6E-191F-4DB6-9B1A-EBE1A0D73D24}" dt="2021-01-13T16:36:07.259" v="27"/>
          <ac:spMkLst>
            <pc:docMk/>
            <pc:sldMk cId="1658379964" sldId="274"/>
            <ac:spMk id="95" creationId="{00000000-0000-0000-0000-000000000000}"/>
          </ac:spMkLst>
        </pc:spChg>
        <pc:spChg chg="mod">
          <ac:chgData name="Maria Elena Gomez Martinez" userId="d0bab872-2a61-47f1-8457-3f24653f5f81" providerId="ADAL" clId="{6D314A6E-191F-4DB6-9B1A-EBE1A0D73D24}" dt="2021-01-13T16:36:07.259" v="27"/>
          <ac:spMkLst>
            <pc:docMk/>
            <pc:sldMk cId="1658379964" sldId="274"/>
            <ac:spMk id="96" creationId="{00000000-0000-0000-0000-000000000000}"/>
          </ac:spMkLst>
        </pc:spChg>
        <pc:spChg chg="mod">
          <ac:chgData name="Maria Elena Gomez Martinez" userId="d0bab872-2a61-47f1-8457-3f24653f5f81" providerId="ADAL" clId="{6D314A6E-191F-4DB6-9B1A-EBE1A0D73D24}" dt="2021-01-13T16:36:07.259" v="27"/>
          <ac:spMkLst>
            <pc:docMk/>
            <pc:sldMk cId="1658379964" sldId="274"/>
            <ac:spMk id="97" creationId="{00000000-0000-0000-0000-000000000000}"/>
          </ac:spMkLst>
        </pc:spChg>
        <pc:spChg chg="mod">
          <ac:chgData name="Maria Elena Gomez Martinez" userId="d0bab872-2a61-47f1-8457-3f24653f5f81" providerId="ADAL" clId="{6D314A6E-191F-4DB6-9B1A-EBE1A0D73D24}" dt="2021-01-13T16:36:07.259" v="27"/>
          <ac:spMkLst>
            <pc:docMk/>
            <pc:sldMk cId="1658379964" sldId="274"/>
            <ac:spMk id="98" creationId="{00000000-0000-0000-0000-000000000000}"/>
          </ac:spMkLst>
        </pc:spChg>
        <pc:spChg chg="mod">
          <ac:chgData name="Maria Elena Gomez Martinez" userId="d0bab872-2a61-47f1-8457-3f24653f5f81" providerId="ADAL" clId="{6D314A6E-191F-4DB6-9B1A-EBE1A0D73D24}" dt="2021-01-13T16:36:07.259" v="27"/>
          <ac:spMkLst>
            <pc:docMk/>
            <pc:sldMk cId="1658379964" sldId="274"/>
            <ac:spMk id="99" creationId="{00000000-0000-0000-0000-000000000000}"/>
          </ac:spMkLst>
        </pc:spChg>
        <pc:spChg chg="add del mod">
          <ac:chgData name="Maria Elena Gomez Martinez" userId="d0bab872-2a61-47f1-8457-3f24653f5f81" providerId="ADAL" clId="{6D314A6E-191F-4DB6-9B1A-EBE1A0D73D24}" dt="2021-01-14T08:06:37.226" v="582" actId="478"/>
          <ac:spMkLst>
            <pc:docMk/>
            <pc:sldMk cId="1658379964" sldId="274"/>
            <ac:spMk id="100" creationId="{B92117A2-94E7-4125-A86C-8B9F250BC64C}"/>
          </ac:spMkLst>
        </pc:spChg>
        <pc:spChg chg="add del mod">
          <ac:chgData name="Maria Elena Gomez Martinez" userId="d0bab872-2a61-47f1-8457-3f24653f5f81" providerId="ADAL" clId="{6D314A6E-191F-4DB6-9B1A-EBE1A0D73D24}" dt="2021-01-14T08:07:02.618" v="600" actId="478"/>
          <ac:spMkLst>
            <pc:docMk/>
            <pc:sldMk cId="1658379964" sldId="274"/>
            <ac:spMk id="101" creationId="{A912ECF3-93CB-4ADA-AF51-CD9D85693B49}"/>
          </ac:spMkLst>
        </pc:spChg>
        <pc:spChg chg="add mod">
          <ac:chgData name="Maria Elena Gomez Martinez" userId="d0bab872-2a61-47f1-8457-3f24653f5f81" providerId="ADAL" clId="{6D314A6E-191F-4DB6-9B1A-EBE1A0D73D24}" dt="2021-01-14T08:07:09.490" v="607" actId="20577"/>
          <ac:spMkLst>
            <pc:docMk/>
            <pc:sldMk cId="1658379964" sldId="274"/>
            <ac:spMk id="102" creationId="{7A0FC4B1-D1DD-4C06-86BD-B219A6D3566F}"/>
          </ac:spMkLst>
        </pc:spChg>
        <pc:spChg chg="mod">
          <ac:chgData name="Maria Elena Gomez Martinez" userId="d0bab872-2a61-47f1-8457-3f24653f5f81" providerId="ADAL" clId="{6D314A6E-191F-4DB6-9B1A-EBE1A0D73D24}" dt="2021-01-13T16:36:07.259" v="27"/>
          <ac:spMkLst>
            <pc:docMk/>
            <pc:sldMk cId="1658379964" sldId="274"/>
            <ac:spMk id="103" creationId="{00000000-0000-0000-0000-000000000000}"/>
          </ac:spMkLst>
        </pc:spChg>
        <pc:spChg chg="mod">
          <ac:chgData name="Maria Elena Gomez Martinez" userId="d0bab872-2a61-47f1-8457-3f24653f5f81" providerId="ADAL" clId="{6D314A6E-191F-4DB6-9B1A-EBE1A0D73D24}" dt="2021-01-13T16:36:07.259" v="27"/>
          <ac:spMkLst>
            <pc:docMk/>
            <pc:sldMk cId="1658379964" sldId="274"/>
            <ac:spMk id="104" creationId="{00000000-0000-0000-0000-000000000000}"/>
          </ac:spMkLst>
        </pc:spChg>
        <pc:spChg chg="mod">
          <ac:chgData name="Maria Elena Gomez Martinez" userId="d0bab872-2a61-47f1-8457-3f24653f5f81" providerId="ADAL" clId="{6D314A6E-191F-4DB6-9B1A-EBE1A0D73D24}" dt="2021-01-13T16:36:07.259" v="27"/>
          <ac:spMkLst>
            <pc:docMk/>
            <pc:sldMk cId="1658379964" sldId="274"/>
            <ac:spMk id="106" creationId="{00000000-0000-0000-0000-000000000000}"/>
          </ac:spMkLst>
        </pc:spChg>
        <pc:spChg chg="mod">
          <ac:chgData name="Maria Elena Gomez Martinez" userId="d0bab872-2a61-47f1-8457-3f24653f5f81" providerId="ADAL" clId="{6D314A6E-191F-4DB6-9B1A-EBE1A0D73D24}" dt="2021-01-13T16:36:07.259" v="27"/>
          <ac:spMkLst>
            <pc:docMk/>
            <pc:sldMk cId="1658379964" sldId="274"/>
            <ac:spMk id="107" creationId="{00000000-0000-0000-0000-000000000000}"/>
          </ac:spMkLst>
        </pc:spChg>
        <pc:spChg chg="mod">
          <ac:chgData name="Maria Elena Gomez Martinez" userId="d0bab872-2a61-47f1-8457-3f24653f5f81" providerId="ADAL" clId="{6D314A6E-191F-4DB6-9B1A-EBE1A0D73D24}" dt="2021-01-13T16:36:07.259" v="27"/>
          <ac:spMkLst>
            <pc:docMk/>
            <pc:sldMk cId="1658379964" sldId="274"/>
            <ac:spMk id="137" creationId="{00000000-0000-0000-0000-000000000000}"/>
          </ac:spMkLst>
        </pc:spChg>
        <pc:spChg chg="mod">
          <ac:chgData name="Maria Elena Gomez Martinez" userId="d0bab872-2a61-47f1-8457-3f24653f5f81" providerId="ADAL" clId="{6D314A6E-191F-4DB6-9B1A-EBE1A0D73D24}" dt="2021-01-13T16:36:07.259" v="27"/>
          <ac:spMkLst>
            <pc:docMk/>
            <pc:sldMk cId="1658379964" sldId="274"/>
            <ac:spMk id="138" creationId="{00000000-0000-0000-0000-000000000000}"/>
          </ac:spMkLst>
        </pc:spChg>
        <pc:grpChg chg="mod">
          <ac:chgData name="Maria Elena Gomez Martinez" userId="d0bab872-2a61-47f1-8457-3f24653f5f81" providerId="ADAL" clId="{6D314A6E-191F-4DB6-9B1A-EBE1A0D73D24}" dt="2021-01-14T08:05:34.366" v="576" actId="1076"/>
          <ac:grpSpMkLst>
            <pc:docMk/>
            <pc:sldMk cId="1658379964" sldId="274"/>
            <ac:grpSpMk id="3" creationId="{00000000-0000-0000-0000-000000000000}"/>
          </ac:grpSpMkLst>
        </pc:grpChg>
        <pc:cxnChg chg="mod">
          <ac:chgData name="Maria Elena Gomez Martinez" userId="d0bab872-2a61-47f1-8457-3f24653f5f81" providerId="ADAL" clId="{6D314A6E-191F-4DB6-9B1A-EBE1A0D73D24}" dt="2021-01-13T16:36:07.259" v="27"/>
          <ac:cxnSpMkLst>
            <pc:docMk/>
            <pc:sldMk cId="1658379964" sldId="274"/>
            <ac:cxnSpMk id="17" creationId="{00000000-0000-0000-0000-000000000000}"/>
          </ac:cxnSpMkLst>
        </pc:cxnChg>
        <pc:cxnChg chg="mod">
          <ac:chgData name="Maria Elena Gomez Martinez" userId="d0bab872-2a61-47f1-8457-3f24653f5f81" providerId="ADAL" clId="{6D314A6E-191F-4DB6-9B1A-EBE1A0D73D24}" dt="2021-01-13T16:36:07.259" v="27"/>
          <ac:cxnSpMkLst>
            <pc:docMk/>
            <pc:sldMk cId="1658379964" sldId="274"/>
            <ac:cxnSpMk id="21" creationId="{00000000-0000-0000-0000-000000000000}"/>
          </ac:cxnSpMkLst>
        </pc:cxnChg>
        <pc:cxnChg chg="mod">
          <ac:chgData name="Maria Elena Gomez Martinez" userId="d0bab872-2a61-47f1-8457-3f24653f5f81" providerId="ADAL" clId="{6D314A6E-191F-4DB6-9B1A-EBE1A0D73D24}" dt="2021-01-13T16:36:07.259" v="27"/>
          <ac:cxnSpMkLst>
            <pc:docMk/>
            <pc:sldMk cId="1658379964" sldId="274"/>
            <ac:cxnSpMk id="22" creationId="{00000000-0000-0000-0000-000000000000}"/>
          </ac:cxnSpMkLst>
        </pc:cxnChg>
        <pc:cxnChg chg="mod">
          <ac:chgData name="Maria Elena Gomez Martinez" userId="d0bab872-2a61-47f1-8457-3f24653f5f81" providerId="ADAL" clId="{6D314A6E-191F-4DB6-9B1A-EBE1A0D73D24}" dt="2021-01-13T16:36:07.259" v="27"/>
          <ac:cxnSpMkLst>
            <pc:docMk/>
            <pc:sldMk cId="1658379964" sldId="274"/>
            <ac:cxnSpMk id="24" creationId="{00000000-0000-0000-0000-000000000000}"/>
          </ac:cxnSpMkLst>
        </pc:cxnChg>
        <pc:cxnChg chg="mod">
          <ac:chgData name="Maria Elena Gomez Martinez" userId="d0bab872-2a61-47f1-8457-3f24653f5f81" providerId="ADAL" clId="{6D314A6E-191F-4DB6-9B1A-EBE1A0D73D24}" dt="2021-01-13T16:36:07.259" v="27"/>
          <ac:cxnSpMkLst>
            <pc:docMk/>
            <pc:sldMk cId="1658379964" sldId="274"/>
            <ac:cxnSpMk id="42" creationId="{00000000-0000-0000-0000-000000000000}"/>
          </ac:cxnSpMkLst>
        </pc:cxnChg>
        <pc:cxnChg chg="mod">
          <ac:chgData name="Maria Elena Gomez Martinez" userId="d0bab872-2a61-47f1-8457-3f24653f5f81" providerId="ADAL" clId="{6D314A6E-191F-4DB6-9B1A-EBE1A0D73D24}" dt="2021-01-13T16:36:07.259" v="27"/>
          <ac:cxnSpMkLst>
            <pc:docMk/>
            <pc:sldMk cId="1658379964" sldId="274"/>
            <ac:cxnSpMk id="44" creationId="{00000000-0000-0000-0000-000000000000}"/>
          </ac:cxnSpMkLst>
        </pc:cxnChg>
        <pc:cxnChg chg="mod">
          <ac:chgData name="Maria Elena Gomez Martinez" userId="d0bab872-2a61-47f1-8457-3f24653f5f81" providerId="ADAL" clId="{6D314A6E-191F-4DB6-9B1A-EBE1A0D73D24}" dt="2021-01-13T16:36:07.259" v="27"/>
          <ac:cxnSpMkLst>
            <pc:docMk/>
            <pc:sldMk cId="1658379964" sldId="274"/>
            <ac:cxnSpMk id="51" creationId="{00000000-0000-0000-0000-000000000000}"/>
          </ac:cxnSpMkLst>
        </pc:cxnChg>
        <pc:cxnChg chg="mod">
          <ac:chgData name="Maria Elena Gomez Martinez" userId="d0bab872-2a61-47f1-8457-3f24653f5f81" providerId="ADAL" clId="{6D314A6E-191F-4DB6-9B1A-EBE1A0D73D24}" dt="2021-01-13T16:36:07.259" v="27"/>
          <ac:cxnSpMkLst>
            <pc:docMk/>
            <pc:sldMk cId="1658379964" sldId="274"/>
            <ac:cxnSpMk id="52" creationId="{00000000-0000-0000-0000-000000000000}"/>
          </ac:cxnSpMkLst>
        </pc:cxnChg>
        <pc:cxnChg chg="mod">
          <ac:chgData name="Maria Elena Gomez Martinez" userId="d0bab872-2a61-47f1-8457-3f24653f5f81" providerId="ADAL" clId="{6D314A6E-191F-4DB6-9B1A-EBE1A0D73D24}" dt="2021-01-13T16:36:07.259" v="27"/>
          <ac:cxnSpMkLst>
            <pc:docMk/>
            <pc:sldMk cId="1658379964" sldId="274"/>
            <ac:cxnSpMk id="54" creationId="{00000000-0000-0000-0000-000000000000}"/>
          </ac:cxnSpMkLst>
        </pc:cxnChg>
        <pc:cxnChg chg="mod">
          <ac:chgData name="Maria Elena Gomez Martinez" userId="d0bab872-2a61-47f1-8457-3f24653f5f81" providerId="ADAL" clId="{6D314A6E-191F-4DB6-9B1A-EBE1A0D73D24}" dt="2021-01-13T16:36:07.259" v="27"/>
          <ac:cxnSpMkLst>
            <pc:docMk/>
            <pc:sldMk cId="1658379964" sldId="274"/>
            <ac:cxnSpMk id="56" creationId="{00000000-0000-0000-0000-000000000000}"/>
          </ac:cxnSpMkLst>
        </pc:cxnChg>
        <pc:cxnChg chg="mod">
          <ac:chgData name="Maria Elena Gomez Martinez" userId="d0bab872-2a61-47f1-8457-3f24653f5f81" providerId="ADAL" clId="{6D314A6E-191F-4DB6-9B1A-EBE1A0D73D24}" dt="2021-01-13T16:36:07.259" v="27"/>
          <ac:cxnSpMkLst>
            <pc:docMk/>
            <pc:sldMk cId="1658379964" sldId="274"/>
            <ac:cxnSpMk id="58" creationId="{00000000-0000-0000-0000-000000000000}"/>
          </ac:cxnSpMkLst>
        </pc:cxnChg>
        <pc:cxnChg chg="mod">
          <ac:chgData name="Maria Elena Gomez Martinez" userId="d0bab872-2a61-47f1-8457-3f24653f5f81" providerId="ADAL" clId="{6D314A6E-191F-4DB6-9B1A-EBE1A0D73D24}" dt="2021-01-13T16:36:07.259" v="27"/>
          <ac:cxnSpMkLst>
            <pc:docMk/>
            <pc:sldMk cId="1658379964" sldId="274"/>
            <ac:cxnSpMk id="59" creationId="{00000000-0000-0000-0000-000000000000}"/>
          </ac:cxnSpMkLst>
        </pc:cxnChg>
        <pc:cxnChg chg="mod">
          <ac:chgData name="Maria Elena Gomez Martinez" userId="d0bab872-2a61-47f1-8457-3f24653f5f81" providerId="ADAL" clId="{6D314A6E-191F-4DB6-9B1A-EBE1A0D73D24}" dt="2021-01-13T16:36:07.259" v="27"/>
          <ac:cxnSpMkLst>
            <pc:docMk/>
            <pc:sldMk cId="1658379964" sldId="274"/>
            <ac:cxnSpMk id="69" creationId="{00000000-0000-0000-0000-000000000000}"/>
          </ac:cxnSpMkLst>
        </pc:cxnChg>
        <pc:cxnChg chg="mod">
          <ac:chgData name="Maria Elena Gomez Martinez" userId="d0bab872-2a61-47f1-8457-3f24653f5f81" providerId="ADAL" clId="{6D314A6E-191F-4DB6-9B1A-EBE1A0D73D24}" dt="2021-01-13T16:36:07.259" v="27"/>
          <ac:cxnSpMkLst>
            <pc:docMk/>
            <pc:sldMk cId="1658379964" sldId="274"/>
            <ac:cxnSpMk id="70" creationId="{00000000-0000-0000-0000-000000000000}"/>
          </ac:cxnSpMkLst>
        </pc:cxnChg>
        <pc:cxnChg chg="mod">
          <ac:chgData name="Maria Elena Gomez Martinez" userId="d0bab872-2a61-47f1-8457-3f24653f5f81" providerId="ADAL" clId="{6D314A6E-191F-4DB6-9B1A-EBE1A0D73D24}" dt="2021-01-13T16:36:07.259" v="27"/>
          <ac:cxnSpMkLst>
            <pc:docMk/>
            <pc:sldMk cId="1658379964" sldId="274"/>
            <ac:cxnSpMk id="72" creationId="{00000000-0000-0000-0000-000000000000}"/>
          </ac:cxnSpMkLst>
        </pc:cxnChg>
        <pc:cxnChg chg="mod">
          <ac:chgData name="Maria Elena Gomez Martinez" userId="d0bab872-2a61-47f1-8457-3f24653f5f81" providerId="ADAL" clId="{6D314A6E-191F-4DB6-9B1A-EBE1A0D73D24}" dt="2021-01-13T16:36:07.259" v="27"/>
          <ac:cxnSpMkLst>
            <pc:docMk/>
            <pc:sldMk cId="1658379964" sldId="274"/>
            <ac:cxnSpMk id="76" creationId="{00000000-0000-0000-0000-000000000000}"/>
          </ac:cxnSpMkLst>
        </pc:cxnChg>
        <pc:cxnChg chg="mod">
          <ac:chgData name="Maria Elena Gomez Martinez" userId="d0bab872-2a61-47f1-8457-3f24653f5f81" providerId="ADAL" clId="{6D314A6E-191F-4DB6-9B1A-EBE1A0D73D24}" dt="2021-01-13T16:36:07.259" v="27"/>
          <ac:cxnSpMkLst>
            <pc:docMk/>
            <pc:sldMk cId="1658379964" sldId="274"/>
            <ac:cxnSpMk id="77" creationId="{00000000-0000-0000-0000-000000000000}"/>
          </ac:cxnSpMkLst>
        </pc:cxnChg>
        <pc:cxnChg chg="mod">
          <ac:chgData name="Maria Elena Gomez Martinez" userId="d0bab872-2a61-47f1-8457-3f24653f5f81" providerId="ADAL" clId="{6D314A6E-191F-4DB6-9B1A-EBE1A0D73D24}" dt="2021-01-13T16:36:07.259" v="27"/>
          <ac:cxnSpMkLst>
            <pc:docMk/>
            <pc:sldMk cId="1658379964" sldId="274"/>
            <ac:cxnSpMk id="81" creationId="{00000000-0000-0000-0000-000000000000}"/>
          </ac:cxnSpMkLst>
        </pc:cxnChg>
        <pc:cxnChg chg="mod">
          <ac:chgData name="Maria Elena Gomez Martinez" userId="d0bab872-2a61-47f1-8457-3f24653f5f81" providerId="ADAL" clId="{6D314A6E-191F-4DB6-9B1A-EBE1A0D73D24}" dt="2021-01-13T16:36:07.259" v="27"/>
          <ac:cxnSpMkLst>
            <pc:docMk/>
            <pc:sldMk cId="1658379964" sldId="274"/>
            <ac:cxnSpMk id="82" creationId="{00000000-0000-0000-0000-000000000000}"/>
          </ac:cxnSpMkLst>
        </pc:cxnChg>
        <pc:cxnChg chg="mod">
          <ac:chgData name="Maria Elena Gomez Martinez" userId="d0bab872-2a61-47f1-8457-3f24653f5f81" providerId="ADAL" clId="{6D314A6E-191F-4DB6-9B1A-EBE1A0D73D24}" dt="2021-01-13T16:36:07.259" v="27"/>
          <ac:cxnSpMkLst>
            <pc:docMk/>
            <pc:sldMk cId="1658379964" sldId="274"/>
            <ac:cxnSpMk id="85" creationId="{00000000-0000-0000-0000-000000000000}"/>
          </ac:cxnSpMkLst>
        </pc:cxnChg>
        <pc:cxnChg chg="mod">
          <ac:chgData name="Maria Elena Gomez Martinez" userId="d0bab872-2a61-47f1-8457-3f24653f5f81" providerId="ADAL" clId="{6D314A6E-191F-4DB6-9B1A-EBE1A0D73D24}" dt="2021-01-13T16:36:07.259" v="27"/>
          <ac:cxnSpMkLst>
            <pc:docMk/>
            <pc:sldMk cId="1658379964" sldId="274"/>
            <ac:cxnSpMk id="105" creationId="{00000000-0000-0000-0000-000000000000}"/>
          </ac:cxnSpMkLst>
        </pc:cxnChg>
      </pc:sldChg>
      <pc:sldChg chg="addSp delSp modSp mod modNotes">
        <pc:chgData name="Maria Elena Gomez Martinez" userId="d0bab872-2a61-47f1-8457-3f24653f5f81" providerId="ADAL" clId="{6D314A6E-191F-4DB6-9B1A-EBE1A0D73D24}" dt="2021-01-14T08:06:56.449" v="597" actId="20577"/>
        <pc:sldMkLst>
          <pc:docMk/>
          <pc:sldMk cId="3670192959" sldId="275"/>
        </pc:sldMkLst>
        <pc:spChg chg="mod">
          <ac:chgData name="Maria Elena Gomez Martinez" userId="d0bab872-2a61-47f1-8457-3f24653f5f81" providerId="ADAL" clId="{6D314A6E-191F-4DB6-9B1A-EBE1A0D73D24}" dt="2021-01-13T16:36:07.259" v="27"/>
          <ac:spMkLst>
            <pc:docMk/>
            <pc:sldMk cId="3670192959" sldId="275"/>
            <ac:spMk id="2" creationId="{00000000-0000-0000-0000-000000000000}"/>
          </ac:spMkLst>
        </pc:spChg>
        <pc:spChg chg="mod">
          <ac:chgData name="Maria Elena Gomez Martinez" userId="d0bab872-2a61-47f1-8457-3f24653f5f81" providerId="ADAL" clId="{6D314A6E-191F-4DB6-9B1A-EBE1A0D73D24}" dt="2021-01-13T16:36:07.259" v="27"/>
          <ac:spMkLst>
            <pc:docMk/>
            <pc:sldMk cId="3670192959" sldId="275"/>
            <ac:spMk id="4" creationId="{00000000-0000-0000-0000-000000000000}"/>
          </ac:spMkLst>
        </pc:spChg>
        <pc:spChg chg="mod">
          <ac:chgData name="Maria Elena Gomez Martinez" userId="d0bab872-2a61-47f1-8457-3f24653f5f81" providerId="ADAL" clId="{6D314A6E-191F-4DB6-9B1A-EBE1A0D73D24}" dt="2021-01-13T16:36:07.259" v="27"/>
          <ac:spMkLst>
            <pc:docMk/>
            <pc:sldMk cId="3670192959" sldId="275"/>
            <ac:spMk id="5" creationId="{00000000-0000-0000-0000-000000000000}"/>
          </ac:spMkLst>
        </pc:spChg>
        <pc:spChg chg="del mod">
          <ac:chgData name="Maria Elena Gomez Martinez" userId="d0bab872-2a61-47f1-8457-3f24653f5f81" providerId="ADAL" clId="{6D314A6E-191F-4DB6-9B1A-EBE1A0D73D24}" dt="2021-01-14T08:06:04.510" v="577" actId="478"/>
          <ac:spMkLst>
            <pc:docMk/>
            <pc:sldMk cId="3670192959" sldId="275"/>
            <ac:spMk id="7" creationId="{00000000-0000-0000-0000-000000000000}"/>
          </ac:spMkLst>
        </pc:spChg>
        <pc:spChg chg="add mod">
          <ac:chgData name="Maria Elena Gomez Martinez" userId="d0bab872-2a61-47f1-8457-3f24653f5f81" providerId="ADAL" clId="{6D314A6E-191F-4DB6-9B1A-EBE1A0D73D24}" dt="2021-01-14T08:06:56.449" v="597" actId="20577"/>
          <ac:spMkLst>
            <pc:docMk/>
            <pc:sldMk cId="3670192959" sldId="275"/>
            <ac:spMk id="59" creationId="{BC34932D-7410-4229-8A3B-8E504FE02C85}"/>
          </ac:spMkLst>
        </pc:spChg>
        <pc:spChg chg="mod">
          <ac:chgData name="Maria Elena Gomez Martinez" userId="d0bab872-2a61-47f1-8457-3f24653f5f81" providerId="ADAL" clId="{6D314A6E-191F-4DB6-9B1A-EBE1A0D73D24}" dt="2021-01-13T16:36:07.259" v="27"/>
          <ac:spMkLst>
            <pc:docMk/>
            <pc:sldMk cId="3670192959" sldId="275"/>
            <ac:spMk id="100" creationId="{00000000-0000-0000-0000-000000000000}"/>
          </ac:spMkLst>
        </pc:spChg>
        <pc:spChg chg="mod">
          <ac:chgData name="Maria Elena Gomez Martinez" userId="d0bab872-2a61-47f1-8457-3f24653f5f81" providerId="ADAL" clId="{6D314A6E-191F-4DB6-9B1A-EBE1A0D73D24}" dt="2021-01-13T16:36:07.259" v="27"/>
          <ac:spMkLst>
            <pc:docMk/>
            <pc:sldMk cId="3670192959" sldId="275"/>
            <ac:spMk id="101" creationId="{00000000-0000-0000-0000-000000000000}"/>
          </ac:spMkLst>
        </pc:spChg>
        <pc:spChg chg="mod">
          <ac:chgData name="Maria Elena Gomez Martinez" userId="d0bab872-2a61-47f1-8457-3f24653f5f81" providerId="ADAL" clId="{6D314A6E-191F-4DB6-9B1A-EBE1A0D73D24}" dt="2021-01-13T16:36:07.259" v="27"/>
          <ac:spMkLst>
            <pc:docMk/>
            <pc:sldMk cId="3670192959" sldId="275"/>
            <ac:spMk id="102" creationId="{00000000-0000-0000-0000-000000000000}"/>
          </ac:spMkLst>
        </pc:spChg>
        <pc:spChg chg="mod">
          <ac:chgData name="Maria Elena Gomez Martinez" userId="d0bab872-2a61-47f1-8457-3f24653f5f81" providerId="ADAL" clId="{6D314A6E-191F-4DB6-9B1A-EBE1A0D73D24}" dt="2021-01-13T16:36:07.259" v="27"/>
          <ac:spMkLst>
            <pc:docMk/>
            <pc:sldMk cId="3670192959" sldId="275"/>
            <ac:spMk id="108" creationId="{00000000-0000-0000-0000-000000000000}"/>
          </ac:spMkLst>
        </pc:spChg>
        <pc:spChg chg="mod">
          <ac:chgData name="Maria Elena Gomez Martinez" userId="d0bab872-2a61-47f1-8457-3f24653f5f81" providerId="ADAL" clId="{6D314A6E-191F-4DB6-9B1A-EBE1A0D73D24}" dt="2021-01-13T16:36:07.259" v="27"/>
          <ac:spMkLst>
            <pc:docMk/>
            <pc:sldMk cId="3670192959" sldId="275"/>
            <ac:spMk id="109" creationId="{00000000-0000-0000-0000-000000000000}"/>
          </ac:spMkLst>
        </pc:spChg>
        <pc:spChg chg="mod">
          <ac:chgData name="Maria Elena Gomez Martinez" userId="d0bab872-2a61-47f1-8457-3f24653f5f81" providerId="ADAL" clId="{6D314A6E-191F-4DB6-9B1A-EBE1A0D73D24}" dt="2021-01-13T16:36:07.259" v="27"/>
          <ac:spMkLst>
            <pc:docMk/>
            <pc:sldMk cId="3670192959" sldId="275"/>
            <ac:spMk id="110" creationId="{00000000-0000-0000-0000-000000000000}"/>
          </ac:spMkLst>
        </pc:spChg>
        <pc:spChg chg="mod">
          <ac:chgData name="Maria Elena Gomez Martinez" userId="d0bab872-2a61-47f1-8457-3f24653f5f81" providerId="ADAL" clId="{6D314A6E-191F-4DB6-9B1A-EBE1A0D73D24}" dt="2021-01-13T16:36:07.259" v="27"/>
          <ac:spMkLst>
            <pc:docMk/>
            <pc:sldMk cId="3670192959" sldId="275"/>
            <ac:spMk id="111" creationId="{00000000-0000-0000-0000-000000000000}"/>
          </ac:spMkLst>
        </pc:spChg>
        <pc:spChg chg="mod">
          <ac:chgData name="Maria Elena Gomez Martinez" userId="d0bab872-2a61-47f1-8457-3f24653f5f81" providerId="ADAL" clId="{6D314A6E-191F-4DB6-9B1A-EBE1A0D73D24}" dt="2021-01-13T16:36:07.259" v="27"/>
          <ac:spMkLst>
            <pc:docMk/>
            <pc:sldMk cId="3670192959" sldId="275"/>
            <ac:spMk id="115" creationId="{00000000-0000-0000-0000-000000000000}"/>
          </ac:spMkLst>
        </pc:spChg>
        <pc:spChg chg="mod">
          <ac:chgData name="Maria Elena Gomez Martinez" userId="d0bab872-2a61-47f1-8457-3f24653f5f81" providerId="ADAL" clId="{6D314A6E-191F-4DB6-9B1A-EBE1A0D73D24}" dt="2021-01-13T16:36:07.259" v="27"/>
          <ac:spMkLst>
            <pc:docMk/>
            <pc:sldMk cId="3670192959" sldId="275"/>
            <ac:spMk id="116" creationId="{00000000-0000-0000-0000-000000000000}"/>
          </ac:spMkLst>
        </pc:spChg>
        <pc:spChg chg="mod">
          <ac:chgData name="Maria Elena Gomez Martinez" userId="d0bab872-2a61-47f1-8457-3f24653f5f81" providerId="ADAL" clId="{6D314A6E-191F-4DB6-9B1A-EBE1A0D73D24}" dt="2021-01-13T16:36:07.259" v="27"/>
          <ac:spMkLst>
            <pc:docMk/>
            <pc:sldMk cId="3670192959" sldId="275"/>
            <ac:spMk id="119" creationId="{6F5E5F46-0F44-4DD6-B7A0-BE9EBBE7CFD1}"/>
          </ac:spMkLst>
        </pc:spChg>
        <pc:spChg chg="mod">
          <ac:chgData name="Maria Elena Gomez Martinez" userId="d0bab872-2a61-47f1-8457-3f24653f5f81" providerId="ADAL" clId="{6D314A6E-191F-4DB6-9B1A-EBE1A0D73D24}" dt="2021-01-13T16:36:07.259" v="27"/>
          <ac:spMkLst>
            <pc:docMk/>
            <pc:sldMk cId="3670192959" sldId="275"/>
            <ac:spMk id="120" creationId="{00000000-0000-0000-0000-000000000000}"/>
          </ac:spMkLst>
        </pc:spChg>
        <pc:spChg chg="mod">
          <ac:chgData name="Maria Elena Gomez Martinez" userId="d0bab872-2a61-47f1-8457-3f24653f5f81" providerId="ADAL" clId="{6D314A6E-191F-4DB6-9B1A-EBE1A0D73D24}" dt="2021-01-13T16:36:07.259" v="27"/>
          <ac:spMkLst>
            <pc:docMk/>
            <pc:sldMk cId="3670192959" sldId="275"/>
            <ac:spMk id="121" creationId="{00000000-0000-0000-0000-000000000000}"/>
          </ac:spMkLst>
        </pc:spChg>
        <pc:spChg chg="mod">
          <ac:chgData name="Maria Elena Gomez Martinez" userId="d0bab872-2a61-47f1-8457-3f24653f5f81" providerId="ADAL" clId="{6D314A6E-191F-4DB6-9B1A-EBE1A0D73D24}" dt="2021-01-13T16:36:07.259" v="27"/>
          <ac:spMkLst>
            <pc:docMk/>
            <pc:sldMk cId="3670192959" sldId="275"/>
            <ac:spMk id="124" creationId="{00000000-0000-0000-0000-000000000000}"/>
          </ac:spMkLst>
        </pc:spChg>
        <pc:spChg chg="mod">
          <ac:chgData name="Maria Elena Gomez Martinez" userId="d0bab872-2a61-47f1-8457-3f24653f5f81" providerId="ADAL" clId="{6D314A6E-191F-4DB6-9B1A-EBE1A0D73D24}" dt="2021-01-13T16:36:07.259" v="27"/>
          <ac:spMkLst>
            <pc:docMk/>
            <pc:sldMk cId="3670192959" sldId="275"/>
            <ac:spMk id="125" creationId="{00000000-0000-0000-0000-000000000000}"/>
          </ac:spMkLst>
        </pc:spChg>
        <pc:spChg chg="mod">
          <ac:chgData name="Maria Elena Gomez Martinez" userId="d0bab872-2a61-47f1-8457-3f24653f5f81" providerId="ADAL" clId="{6D314A6E-191F-4DB6-9B1A-EBE1A0D73D24}" dt="2021-01-13T16:36:07.259" v="27"/>
          <ac:spMkLst>
            <pc:docMk/>
            <pc:sldMk cId="3670192959" sldId="275"/>
            <ac:spMk id="128" creationId="{6F5E5F46-0F44-4DD6-B7A0-BE9EBBE7CFD1}"/>
          </ac:spMkLst>
        </pc:spChg>
        <pc:spChg chg="mod">
          <ac:chgData name="Maria Elena Gomez Martinez" userId="d0bab872-2a61-47f1-8457-3f24653f5f81" providerId="ADAL" clId="{6D314A6E-191F-4DB6-9B1A-EBE1A0D73D24}" dt="2021-01-13T16:36:07.259" v="27"/>
          <ac:spMkLst>
            <pc:docMk/>
            <pc:sldMk cId="3670192959" sldId="275"/>
            <ac:spMk id="129" creationId="{00000000-0000-0000-0000-000000000000}"/>
          </ac:spMkLst>
        </pc:spChg>
        <pc:spChg chg="mod">
          <ac:chgData name="Maria Elena Gomez Martinez" userId="d0bab872-2a61-47f1-8457-3f24653f5f81" providerId="ADAL" clId="{6D314A6E-191F-4DB6-9B1A-EBE1A0D73D24}" dt="2021-01-13T16:36:07.259" v="27"/>
          <ac:spMkLst>
            <pc:docMk/>
            <pc:sldMk cId="3670192959" sldId="275"/>
            <ac:spMk id="130" creationId="{00000000-0000-0000-0000-000000000000}"/>
          </ac:spMkLst>
        </pc:spChg>
        <pc:spChg chg="mod">
          <ac:chgData name="Maria Elena Gomez Martinez" userId="d0bab872-2a61-47f1-8457-3f24653f5f81" providerId="ADAL" clId="{6D314A6E-191F-4DB6-9B1A-EBE1A0D73D24}" dt="2021-01-14T08:06:25.575" v="580" actId="1076"/>
          <ac:spMkLst>
            <pc:docMk/>
            <pc:sldMk cId="3670192959" sldId="275"/>
            <ac:spMk id="140" creationId="{00C0163B-8590-4DBD-B358-8AE3FA7ED372}"/>
          </ac:spMkLst>
        </pc:spChg>
        <pc:spChg chg="mod">
          <ac:chgData name="Maria Elena Gomez Martinez" userId="d0bab872-2a61-47f1-8457-3f24653f5f81" providerId="ADAL" clId="{6D314A6E-191F-4DB6-9B1A-EBE1A0D73D24}" dt="2021-01-13T16:36:07.259" v="27"/>
          <ac:spMkLst>
            <pc:docMk/>
            <pc:sldMk cId="3670192959" sldId="275"/>
            <ac:spMk id="145" creationId="{A99E3BAD-C4F3-4E26-A8BF-2A18849CDECA}"/>
          </ac:spMkLst>
        </pc:spChg>
        <pc:spChg chg="mod">
          <ac:chgData name="Maria Elena Gomez Martinez" userId="d0bab872-2a61-47f1-8457-3f24653f5f81" providerId="ADAL" clId="{6D314A6E-191F-4DB6-9B1A-EBE1A0D73D24}" dt="2021-01-13T16:36:07.259" v="27"/>
          <ac:spMkLst>
            <pc:docMk/>
            <pc:sldMk cId="3670192959" sldId="275"/>
            <ac:spMk id="147" creationId="{04EF8B3A-88D2-41D9-86CE-B0526382C78F}"/>
          </ac:spMkLst>
        </pc:spChg>
        <pc:spChg chg="mod">
          <ac:chgData name="Maria Elena Gomez Martinez" userId="d0bab872-2a61-47f1-8457-3f24653f5f81" providerId="ADAL" clId="{6D314A6E-191F-4DB6-9B1A-EBE1A0D73D24}" dt="2021-01-13T16:36:07.259" v="27"/>
          <ac:spMkLst>
            <pc:docMk/>
            <pc:sldMk cId="3670192959" sldId="275"/>
            <ac:spMk id="149" creationId="{6B338381-CFA8-45FB-A321-193F1ABADD8B}"/>
          </ac:spMkLst>
        </pc:spChg>
        <pc:spChg chg="mod">
          <ac:chgData name="Maria Elena Gomez Martinez" userId="d0bab872-2a61-47f1-8457-3f24653f5f81" providerId="ADAL" clId="{6D314A6E-191F-4DB6-9B1A-EBE1A0D73D24}" dt="2021-01-13T16:36:07.259" v="27"/>
          <ac:spMkLst>
            <pc:docMk/>
            <pc:sldMk cId="3670192959" sldId="275"/>
            <ac:spMk id="150" creationId="{AE286267-D61C-428D-8887-196DB3B194CC}"/>
          </ac:spMkLst>
        </pc:spChg>
        <pc:spChg chg="mod">
          <ac:chgData name="Maria Elena Gomez Martinez" userId="d0bab872-2a61-47f1-8457-3f24653f5f81" providerId="ADAL" clId="{6D314A6E-191F-4DB6-9B1A-EBE1A0D73D24}" dt="2021-01-13T16:36:07.259" v="27"/>
          <ac:spMkLst>
            <pc:docMk/>
            <pc:sldMk cId="3670192959" sldId="275"/>
            <ac:spMk id="151" creationId="{15449B9D-3990-4B17-8CD0-11E9E1EEDFBF}"/>
          </ac:spMkLst>
        </pc:spChg>
        <pc:spChg chg="mod">
          <ac:chgData name="Maria Elena Gomez Martinez" userId="d0bab872-2a61-47f1-8457-3f24653f5f81" providerId="ADAL" clId="{6D314A6E-191F-4DB6-9B1A-EBE1A0D73D24}" dt="2021-01-13T16:36:07.259" v="27"/>
          <ac:spMkLst>
            <pc:docMk/>
            <pc:sldMk cId="3670192959" sldId="275"/>
            <ac:spMk id="153" creationId="{CF4ED9F4-9512-4C40-95E7-B794524686DF}"/>
          </ac:spMkLst>
        </pc:spChg>
        <pc:spChg chg="mod">
          <ac:chgData name="Maria Elena Gomez Martinez" userId="d0bab872-2a61-47f1-8457-3f24653f5f81" providerId="ADAL" clId="{6D314A6E-191F-4DB6-9B1A-EBE1A0D73D24}" dt="2021-01-13T16:36:07.259" v="27"/>
          <ac:spMkLst>
            <pc:docMk/>
            <pc:sldMk cId="3670192959" sldId="275"/>
            <ac:spMk id="154" creationId="{0D485A35-747B-4EAB-BF31-FCFC2246F705}"/>
          </ac:spMkLst>
        </pc:spChg>
        <pc:spChg chg="mod">
          <ac:chgData name="Maria Elena Gomez Martinez" userId="d0bab872-2a61-47f1-8457-3f24653f5f81" providerId="ADAL" clId="{6D314A6E-191F-4DB6-9B1A-EBE1A0D73D24}" dt="2021-01-13T16:36:07.259" v="27"/>
          <ac:spMkLst>
            <pc:docMk/>
            <pc:sldMk cId="3670192959" sldId="275"/>
            <ac:spMk id="156" creationId="{939C1ADB-1EE9-4D73-9C39-112159BF6F62}"/>
          </ac:spMkLst>
        </pc:spChg>
        <pc:spChg chg="mod">
          <ac:chgData name="Maria Elena Gomez Martinez" userId="d0bab872-2a61-47f1-8457-3f24653f5f81" providerId="ADAL" clId="{6D314A6E-191F-4DB6-9B1A-EBE1A0D73D24}" dt="2021-01-13T16:36:07.259" v="27"/>
          <ac:spMkLst>
            <pc:docMk/>
            <pc:sldMk cId="3670192959" sldId="275"/>
            <ac:spMk id="157" creationId="{10C85032-F6EC-4858-8653-4353039130FD}"/>
          </ac:spMkLst>
        </pc:spChg>
        <pc:spChg chg="mod">
          <ac:chgData name="Maria Elena Gomez Martinez" userId="d0bab872-2a61-47f1-8457-3f24653f5f81" providerId="ADAL" clId="{6D314A6E-191F-4DB6-9B1A-EBE1A0D73D24}" dt="2021-01-13T16:36:07.259" v="27"/>
          <ac:spMkLst>
            <pc:docMk/>
            <pc:sldMk cId="3670192959" sldId="275"/>
            <ac:spMk id="158" creationId="{0DE17192-FAC0-49BB-A271-13291E214F5E}"/>
          </ac:spMkLst>
        </pc:spChg>
        <pc:spChg chg="mod">
          <ac:chgData name="Maria Elena Gomez Martinez" userId="d0bab872-2a61-47f1-8457-3f24653f5f81" providerId="ADAL" clId="{6D314A6E-191F-4DB6-9B1A-EBE1A0D73D24}" dt="2021-01-13T16:36:07.259" v="27"/>
          <ac:spMkLst>
            <pc:docMk/>
            <pc:sldMk cId="3670192959" sldId="275"/>
            <ac:spMk id="161" creationId="{C4AFA4A2-E83D-4380-B67A-645F2D89563B}"/>
          </ac:spMkLst>
        </pc:spChg>
        <pc:spChg chg="mod">
          <ac:chgData name="Maria Elena Gomez Martinez" userId="d0bab872-2a61-47f1-8457-3f24653f5f81" providerId="ADAL" clId="{6D314A6E-191F-4DB6-9B1A-EBE1A0D73D24}" dt="2021-01-13T16:36:07.259" v="27"/>
          <ac:spMkLst>
            <pc:docMk/>
            <pc:sldMk cId="3670192959" sldId="275"/>
            <ac:spMk id="162" creationId="{C3ABBDD4-D3DC-4398-856B-2D2225E9373C}"/>
          </ac:spMkLst>
        </pc:spChg>
        <pc:spChg chg="mod">
          <ac:chgData name="Maria Elena Gomez Martinez" userId="d0bab872-2a61-47f1-8457-3f24653f5f81" providerId="ADAL" clId="{6D314A6E-191F-4DB6-9B1A-EBE1A0D73D24}" dt="2021-01-13T16:36:07.259" v="27"/>
          <ac:spMkLst>
            <pc:docMk/>
            <pc:sldMk cId="3670192959" sldId="275"/>
            <ac:spMk id="163" creationId="{590F4AA9-87C2-40C6-9398-18459B1DFA7D}"/>
          </ac:spMkLst>
        </pc:spChg>
        <pc:spChg chg="mod">
          <ac:chgData name="Maria Elena Gomez Martinez" userId="d0bab872-2a61-47f1-8457-3f24653f5f81" providerId="ADAL" clId="{6D314A6E-191F-4DB6-9B1A-EBE1A0D73D24}" dt="2021-01-13T16:36:07.259" v="27"/>
          <ac:spMkLst>
            <pc:docMk/>
            <pc:sldMk cId="3670192959" sldId="275"/>
            <ac:spMk id="165" creationId="{F6B40E6C-9376-4067-B0C7-C0895485147E}"/>
          </ac:spMkLst>
        </pc:spChg>
        <pc:spChg chg="mod">
          <ac:chgData name="Maria Elena Gomez Martinez" userId="d0bab872-2a61-47f1-8457-3f24653f5f81" providerId="ADAL" clId="{6D314A6E-191F-4DB6-9B1A-EBE1A0D73D24}" dt="2021-01-13T16:36:07.259" v="27"/>
          <ac:spMkLst>
            <pc:docMk/>
            <pc:sldMk cId="3670192959" sldId="275"/>
            <ac:spMk id="166" creationId="{145FAB4A-6351-420C-9A5D-A4213FCA6280}"/>
          </ac:spMkLst>
        </pc:spChg>
        <pc:spChg chg="mod">
          <ac:chgData name="Maria Elena Gomez Martinez" userId="d0bab872-2a61-47f1-8457-3f24653f5f81" providerId="ADAL" clId="{6D314A6E-191F-4DB6-9B1A-EBE1A0D73D24}" dt="2021-01-13T16:36:07.259" v="27"/>
          <ac:spMkLst>
            <pc:docMk/>
            <pc:sldMk cId="3670192959" sldId="275"/>
            <ac:spMk id="167" creationId="{39446601-BD13-48B2-A69C-BF0FD586A4F2}"/>
          </ac:spMkLst>
        </pc:spChg>
        <pc:spChg chg="mod">
          <ac:chgData name="Maria Elena Gomez Martinez" userId="d0bab872-2a61-47f1-8457-3f24653f5f81" providerId="ADAL" clId="{6D314A6E-191F-4DB6-9B1A-EBE1A0D73D24}" dt="2021-01-13T16:36:07.259" v="27"/>
          <ac:spMkLst>
            <pc:docMk/>
            <pc:sldMk cId="3670192959" sldId="275"/>
            <ac:spMk id="168" creationId="{AF1DA512-FE61-4F00-B3C7-BC83D43DE4D0}"/>
          </ac:spMkLst>
        </pc:spChg>
        <pc:grpChg chg="mod">
          <ac:chgData name="Maria Elena Gomez Martinez" userId="d0bab872-2a61-47f1-8457-3f24653f5f81" providerId="ADAL" clId="{6D314A6E-191F-4DB6-9B1A-EBE1A0D73D24}" dt="2021-01-13T16:36:07.259" v="27"/>
          <ac:grpSpMkLst>
            <pc:docMk/>
            <pc:sldMk cId="3670192959" sldId="275"/>
            <ac:grpSpMk id="143" creationId="{00000000-0000-0000-0000-000000000000}"/>
          </ac:grpSpMkLst>
        </pc:grpChg>
        <pc:grpChg chg="mod">
          <ac:chgData name="Maria Elena Gomez Martinez" userId="d0bab872-2a61-47f1-8457-3f24653f5f81" providerId="ADAL" clId="{6D314A6E-191F-4DB6-9B1A-EBE1A0D73D24}" dt="2021-01-13T16:36:07.259" v="27"/>
          <ac:grpSpMkLst>
            <pc:docMk/>
            <pc:sldMk cId="3670192959" sldId="275"/>
            <ac:grpSpMk id="144" creationId="{FAFD9E95-3A72-49AD-A58C-B5BABEB6D692}"/>
          </ac:grpSpMkLst>
        </pc:grpChg>
        <pc:grpChg chg="mod">
          <ac:chgData name="Maria Elena Gomez Martinez" userId="d0bab872-2a61-47f1-8457-3f24653f5f81" providerId="ADAL" clId="{6D314A6E-191F-4DB6-9B1A-EBE1A0D73D24}" dt="2021-01-13T16:36:07.259" v="27"/>
          <ac:grpSpMkLst>
            <pc:docMk/>
            <pc:sldMk cId="3670192959" sldId="275"/>
            <ac:grpSpMk id="146" creationId="{7C9BCBFD-E8C6-4274-A595-C751DDBC2867}"/>
          </ac:grpSpMkLst>
        </pc:grpChg>
        <pc:grpChg chg="mod">
          <ac:chgData name="Maria Elena Gomez Martinez" userId="d0bab872-2a61-47f1-8457-3f24653f5f81" providerId="ADAL" clId="{6D314A6E-191F-4DB6-9B1A-EBE1A0D73D24}" dt="2021-01-13T16:36:07.259" v="27"/>
          <ac:grpSpMkLst>
            <pc:docMk/>
            <pc:sldMk cId="3670192959" sldId="275"/>
            <ac:grpSpMk id="148" creationId="{C429D08B-3E9B-48FE-8CF7-FEBB660BB4AF}"/>
          </ac:grpSpMkLst>
        </pc:grpChg>
        <pc:grpChg chg="mod">
          <ac:chgData name="Maria Elena Gomez Martinez" userId="d0bab872-2a61-47f1-8457-3f24653f5f81" providerId="ADAL" clId="{6D314A6E-191F-4DB6-9B1A-EBE1A0D73D24}" dt="2021-01-13T16:36:07.259" v="27"/>
          <ac:grpSpMkLst>
            <pc:docMk/>
            <pc:sldMk cId="3670192959" sldId="275"/>
            <ac:grpSpMk id="152" creationId="{557B7A47-EF10-49BE-9425-2A3806AF8AAE}"/>
          </ac:grpSpMkLst>
        </pc:grpChg>
        <pc:cxnChg chg="mod">
          <ac:chgData name="Maria Elena Gomez Martinez" userId="d0bab872-2a61-47f1-8457-3f24653f5f81" providerId="ADAL" clId="{6D314A6E-191F-4DB6-9B1A-EBE1A0D73D24}" dt="2021-01-13T16:36:07.259" v="27"/>
          <ac:cxnSpMkLst>
            <pc:docMk/>
            <pc:sldMk cId="3670192959" sldId="275"/>
            <ac:cxnSpMk id="112" creationId="{00000000-0000-0000-0000-000000000000}"/>
          </ac:cxnSpMkLst>
        </pc:cxnChg>
        <pc:cxnChg chg="mod">
          <ac:chgData name="Maria Elena Gomez Martinez" userId="d0bab872-2a61-47f1-8457-3f24653f5f81" providerId="ADAL" clId="{6D314A6E-191F-4DB6-9B1A-EBE1A0D73D24}" dt="2021-01-13T16:36:07.259" v="27"/>
          <ac:cxnSpMkLst>
            <pc:docMk/>
            <pc:sldMk cId="3670192959" sldId="275"/>
            <ac:cxnSpMk id="113" creationId="{00000000-0000-0000-0000-000000000000}"/>
          </ac:cxnSpMkLst>
        </pc:cxnChg>
        <pc:cxnChg chg="mod">
          <ac:chgData name="Maria Elena Gomez Martinez" userId="d0bab872-2a61-47f1-8457-3f24653f5f81" providerId="ADAL" clId="{6D314A6E-191F-4DB6-9B1A-EBE1A0D73D24}" dt="2021-01-13T16:36:07.259" v="27"/>
          <ac:cxnSpMkLst>
            <pc:docMk/>
            <pc:sldMk cId="3670192959" sldId="275"/>
            <ac:cxnSpMk id="114" creationId="{00000000-0000-0000-0000-000000000000}"/>
          </ac:cxnSpMkLst>
        </pc:cxnChg>
        <pc:cxnChg chg="mod">
          <ac:chgData name="Maria Elena Gomez Martinez" userId="d0bab872-2a61-47f1-8457-3f24653f5f81" providerId="ADAL" clId="{6D314A6E-191F-4DB6-9B1A-EBE1A0D73D24}" dt="2021-01-13T16:36:07.259" v="27"/>
          <ac:cxnSpMkLst>
            <pc:docMk/>
            <pc:sldMk cId="3670192959" sldId="275"/>
            <ac:cxnSpMk id="117" creationId="{00000000-0000-0000-0000-000000000000}"/>
          </ac:cxnSpMkLst>
        </pc:cxnChg>
        <pc:cxnChg chg="mod">
          <ac:chgData name="Maria Elena Gomez Martinez" userId="d0bab872-2a61-47f1-8457-3f24653f5f81" providerId="ADAL" clId="{6D314A6E-191F-4DB6-9B1A-EBE1A0D73D24}" dt="2021-01-13T16:36:07.259" v="27"/>
          <ac:cxnSpMkLst>
            <pc:docMk/>
            <pc:sldMk cId="3670192959" sldId="275"/>
            <ac:cxnSpMk id="118" creationId="{00000000-0000-0000-0000-000000000000}"/>
          </ac:cxnSpMkLst>
        </pc:cxnChg>
        <pc:cxnChg chg="mod">
          <ac:chgData name="Maria Elena Gomez Martinez" userId="d0bab872-2a61-47f1-8457-3f24653f5f81" providerId="ADAL" clId="{6D314A6E-191F-4DB6-9B1A-EBE1A0D73D24}" dt="2021-01-13T16:36:07.259" v="27"/>
          <ac:cxnSpMkLst>
            <pc:docMk/>
            <pc:sldMk cId="3670192959" sldId="275"/>
            <ac:cxnSpMk id="122" creationId="{00000000-0000-0000-0000-000000000000}"/>
          </ac:cxnSpMkLst>
        </pc:cxnChg>
        <pc:cxnChg chg="mod">
          <ac:chgData name="Maria Elena Gomez Martinez" userId="d0bab872-2a61-47f1-8457-3f24653f5f81" providerId="ADAL" clId="{6D314A6E-191F-4DB6-9B1A-EBE1A0D73D24}" dt="2021-01-13T16:36:07.259" v="27"/>
          <ac:cxnSpMkLst>
            <pc:docMk/>
            <pc:sldMk cId="3670192959" sldId="275"/>
            <ac:cxnSpMk id="123" creationId="{00000000-0000-0000-0000-000000000000}"/>
          </ac:cxnSpMkLst>
        </pc:cxnChg>
        <pc:cxnChg chg="mod">
          <ac:chgData name="Maria Elena Gomez Martinez" userId="d0bab872-2a61-47f1-8457-3f24653f5f81" providerId="ADAL" clId="{6D314A6E-191F-4DB6-9B1A-EBE1A0D73D24}" dt="2021-01-13T16:36:07.259" v="27"/>
          <ac:cxnSpMkLst>
            <pc:docMk/>
            <pc:sldMk cId="3670192959" sldId="275"/>
            <ac:cxnSpMk id="126" creationId="{00000000-0000-0000-0000-000000000000}"/>
          </ac:cxnSpMkLst>
        </pc:cxnChg>
        <pc:cxnChg chg="mod">
          <ac:chgData name="Maria Elena Gomez Martinez" userId="d0bab872-2a61-47f1-8457-3f24653f5f81" providerId="ADAL" clId="{6D314A6E-191F-4DB6-9B1A-EBE1A0D73D24}" dt="2021-01-13T16:36:07.259" v="27"/>
          <ac:cxnSpMkLst>
            <pc:docMk/>
            <pc:sldMk cId="3670192959" sldId="275"/>
            <ac:cxnSpMk id="127" creationId="{00000000-0000-0000-0000-000000000000}"/>
          </ac:cxnSpMkLst>
        </pc:cxnChg>
        <pc:cxnChg chg="mod">
          <ac:chgData name="Maria Elena Gomez Martinez" userId="d0bab872-2a61-47f1-8457-3f24653f5f81" providerId="ADAL" clId="{6D314A6E-191F-4DB6-9B1A-EBE1A0D73D24}" dt="2021-01-13T16:36:07.259" v="27"/>
          <ac:cxnSpMkLst>
            <pc:docMk/>
            <pc:sldMk cId="3670192959" sldId="275"/>
            <ac:cxnSpMk id="155" creationId="{5BD37242-785C-43CD-94F3-9B3F5BFFF28B}"/>
          </ac:cxnSpMkLst>
        </pc:cxnChg>
        <pc:cxnChg chg="mod">
          <ac:chgData name="Maria Elena Gomez Martinez" userId="d0bab872-2a61-47f1-8457-3f24653f5f81" providerId="ADAL" clId="{6D314A6E-191F-4DB6-9B1A-EBE1A0D73D24}" dt="2021-01-13T16:36:07.259" v="27"/>
          <ac:cxnSpMkLst>
            <pc:docMk/>
            <pc:sldMk cId="3670192959" sldId="275"/>
            <ac:cxnSpMk id="159" creationId="{31C10103-2D69-4D7A-A6C6-9BC9A846FD2C}"/>
          </ac:cxnSpMkLst>
        </pc:cxnChg>
        <pc:cxnChg chg="mod">
          <ac:chgData name="Maria Elena Gomez Martinez" userId="d0bab872-2a61-47f1-8457-3f24653f5f81" providerId="ADAL" clId="{6D314A6E-191F-4DB6-9B1A-EBE1A0D73D24}" dt="2021-01-13T16:36:07.259" v="27"/>
          <ac:cxnSpMkLst>
            <pc:docMk/>
            <pc:sldMk cId="3670192959" sldId="275"/>
            <ac:cxnSpMk id="160" creationId="{D14EC317-D4EE-4F22-9128-05032BFA8D57}"/>
          </ac:cxnSpMkLst>
        </pc:cxnChg>
        <pc:cxnChg chg="mod">
          <ac:chgData name="Maria Elena Gomez Martinez" userId="d0bab872-2a61-47f1-8457-3f24653f5f81" providerId="ADAL" clId="{6D314A6E-191F-4DB6-9B1A-EBE1A0D73D24}" dt="2021-01-13T16:36:07.259" v="27"/>
          <ac:cxnSpMkLst>
            <pc:docMk/>
            <pc:sldMk cId="3670192959" sldId="275"/>
            <ac:cxnSpMk id="164" creationId="{24CD44F8-D040-414C-AA9C-400B29011E77}"/>
          </ac:cxnSpMkLst>
        </pc:cxnChg>
      </pc:sldChg>
      <pc:sldChg chg="modSp mod modNotes">
        <pc:chgData name="Maria Elena Gomez Martinez" userId="d0bab872-2a61-47f1-8457-3f24653f5f81" providerId="ADAL" clId="{6D314A6E-191F-4DB6-9B1A-EBE1A0D73D24}" dt="2021-01-13T17:22:45.209" v="345" actId="20577"/>
        <pc:sldMkLst>
          <pc:docMk/>
          <pc:sldMk cId="3414412518" sldId="276"/>
        </pc:sldMkLst>
        <pc:spChg chg="mod">
          <ac:chgData name="Maria Elena Gomez Martinez" userId="d0bab872-2a61-47f1-8457-3f24653f5f81" providerId="ADAL" clId="{6D314A6E-191F-4DB6-9B1A-EBE1A0D73D24}" dt="2021-01-13T17:21:56.204" v="327" actId="20577"/>
          <ac:spMkLst>
            <pc:docMk/>
            <pc:sldMk cId="3414412518" sldId="276"/>
            <ac:spMk id="2" creationId="{00000000-0000-0000-0000-000000000000}"/>
          </ac:spMkLst>
        </pc:spChg>
        <pc:spChg chg="mod">
          <ac:chgData name="Maria Elena Gomez Martinez" userId="d0bab872-2a61-47f1-8457-3f24653f5f81" providerId="ADAL" clId="{6D314A6E-191F-4DB6-9B1A-EBE1A0D73D24}" dt="2021-01-13T17:22:45.209" v="345" actId="20577"/>
          <ac:spMkLst>
            <pc:docMk/>
            <pc:sldMk cId="3414412518" sldId="276"/>
            <ac:spMk id="3" creationId="{00000000-0000-0000-0000-000000000000}"/>
          </ac:spMkLst>
        </pc:spChg>
        <pc:spChg chg="mod">
          <ac:chgData name="Maria Elena Gomez Martinez" userId="d0bab872-2a61-47f1-8457-3f24653f5f81" providerId="ADAL" clId="{6D314A6E-191F-4DB6-9B1A-EBE1A0D73D24}" dt="2021-01-13T16:36:07.259" v="27"/>
          <ac:spMkLst>
            <pc:docMk/>
            <pc:sldMk cId="3414412518" sldId="276"/>
            <ac:spMk id="4" creationId="{00000000-0000-0000-0000-000000000000}"/>
          </ac:spMkLst>
        </pc:spChg>
        <pc:spChg chg="mod">
          <ac:chgData name="Maria Elena Gomez Martinez" userId="d0bab872-2a61-47f1-8457-3f24653f5f81" providerId="ADAL" clId="{6D314A6E-191F-4DB6-9B1A-EBE1A0D73D24}" dt="2021-01-13T16:36:07.259" v="27"/>
          <ac:spMkLst>
            <pc:docMk/>
            <pc:sldMk cId="3414412518" sldId="276"/>
            <ac:spMk id="5" creationId="{00000000-0000-0000-0000-000000000000}"/>
          </ac:spMkLst>
        </pc:spChg>
      </pc:sldChg>
      <pc:sldChg chg="addSp delSp modSp mod ord chgLayout modNotes">
        <pc:chgData name="Maria Elena Gomez Martinez" userId="d0bab872-2a61-47f1-8457-3f24653f5f81" providerId="ADAL" clId="{6D314A6E-191F-4DB6-9B1A-EBE1A0D73D24}" dt="2021-01-14T12:56:20.936" v="2028" actId="1076"/>
        <pc:sldMkLst>
          <pc:docMk/>
          <pc:sldMk cId="793415724" sldId="277"/>
        </pc:sldMkLst>
        <pc:spChg chg="mod ord">
          <ac:chgData name="Maria Elena Gomez Martinez" userId="d0bab872-2a61-47f1-8457-3f24653f5f81" providerId="ADAL" clId="{6D314A6E-191F-4DB6-9B1A-EBE1A0D73D24}" dt="2021-01-14T12:29:10.241" v="1549" actId="20577"/>
          <ac:spMkLst>
            <pc:docMk/>
            <pc:sldMk cId="793415724" sldId="277"/>
            <ac:spMk id="2" creationId="{00000000-0000-0000-0000-000000000000}"/>
          </ac:spMkLst>
        </pc:spChg>
        <pc:spChg chg="add del mod ord">
          <ac:chgData name="Maria Elena Gomez Martinez" userId="d0bab872-2a61-47f1-8457-3f24653f5f81" providerId="ADAL" clId="{6D314A6E-191F-4DB6-9B1A-EBE1A0D73D24}" dt="2021-01-14T12:53:45.792" v="1924" actId="20577"/>
          <ac:spMkLst>
            <pc:docMk/>
            <pc:sldMk cId="793415724" sldId="277"/>
            <ac:spMk id="3" creationId="{00000000-0000-0000-0000-000000000000}"/>
          </ac:spMkLst>
        </pc:spChg>
        <pc:spChg chg="mod ord">
          <ac:chgData name="Maria Elena Gomez Martinez" userId="d0bab872-2a61-47f1-8457-3f24653f5f81" providerId="ADAL" clId="{6D314A6E-191F-4DB6-9B1A-EBE1A0D73D24}" dt="2021-01-14T12:29:05.759" v="1544" actId="700"/>
          <ac:spMkLst>
            <pc:docMk/>
            <pc:sldMk cId="793415724" sldId="277"/>
            <ac:spMk id="4" creationId="{00000000-0000-0000-0000-000000000000}"/>
          </ac:spMkLst>
        </pc:spChg>
        <pc:spChg chg="mod ord">
          <ac:chgData name="Maria Elena Gomez Martinez" userId="d0bab872-2a61-47f1-8457-3f24653f5f81" providerId="ADAL" clId="{6D314A6E-191F-4DB6-9B1A-EBE1A0D73D24}" dt="2021-01-14T12:29:05.759" v="1544" actId="700"/>
          <ac:spMkLst>
            <pc:docMk/>
            <pc:sldMk cId="793415724" sldId="277"/>
            <ac:spMk id="5" creationId="{00000000-0000-0000-0000-000000000000}"/>
          </ac:spMkLst>
        </pc:spChg>
        <pc:spChg chg="add del mod">
          <ac:chgData name="Maria Elena Gomez Martinez" userId="d0bab872-2a61-47f1-8457-3f24653f5f81" providerId="ADAL" clId="{6D314A6E-191F-4DB6-9B1A-EBE1A0D73D24}" dt="2021-01-14T12:29:02.836" v="1543" actId="478"/>
          <ac:spMkLst>
            <pc:docMk/>
            <pc:sldMk cId="793415724" sldId="277"/>
            <ac:spMk id="6" creationId="{E6DEAE0C-7893-4DC9-B86D-62F275B2B0C9}"/>
          </ac:spMkLst>
        </pc:spChg>
        <pc:spChg chg="add del mod">
          <ac:chgData name="Maria Elena Gomez Martinez" userId="d0bab872-2a61-47f1-8457-3f24653f5f81" providerId="ADAL" clId="{6D314A6E-191F-4DB6-9B1A-EBE1A0D73D24}" dt="2021-01-14T12:28:54.645" v="1542" actId="478"/>
          <ac:spMkLst>
            <pc:docMk/>
            <pc:sldMk cId="793415724" sldId="277"/>
            <ac:spMk id="8" creationId="{30E37D04-D5F6-4D14-A61F-AEAF8AF79172}"/>
          </ac:spMkLst>
        </pc:spChg>
        <pc:spChg chg="add mod">
          <ac:chgData name="Maria Elena Gomez Martinez" userId="d0bab872-2a61-47f1-8457-3f24653f5f81" providerId="ADAL" clId="{6D314A6E-191F-4DB6-9B1A-EBE1A0D73D24}" dt="2021-01-14T12:56:20.936" v="2028" actId="1076"/>
          <ac:spMkLst>
            <pc:docMk/>
            <pc:sldMk cId="793415724" sldId="277"/>
            <ac:spMk id="9" creationId="{4564FC4D-2276-42B3-86DC-A1870FF4298A}"/>
          </ac:spMkLst>
        </pc:spChg>
      </pc:sldChg>
      <pc:sldChg chg="modSp del mod modNotes">
        <pc:chgData name="Maria Elena Gomez Martinez" userId="d0bab872-2a61-47f1-8457-3f24653f5f81" providerId="ADAL" clId="{6D314A6E-191F-4DB6-9B1A-EBE1A0D73D24}" dt="2021-01-14T12:31:45.718" v="1591" actId="2696"/>
        <pc:sldMkLst>
          <pc:docMk/>
          <pc:sldMk cId="3478616149" sldId="278"/>
        </pc:sldMkLst>
        <pc:spChg chg="mod">
          <ac:chgData name="Maria Elena Gomez Martinez" userId="d0bab872-2a61-47f1-8457-3f24653f5f81" providerId="ADAL" clId="{6D314A6E-191F-4DB6-9B1A-EBE1A0D73D24}" dt="2021-01-13T16:55:04.999" v="87" actId="27636"/>
          <ac:spMkLst>
            <pc:docMk/>
            <pc:sldMk cId="3478616149" sldId="278"/>
            <ac:spMk id="2" creationId="{00000000-0000-0000-0000-000000000000}"/>
          </ac:spMkLst>
        </pc:spChg>
        <pc:spChg chg="mod">
          <ac:chgData name="Maria Elena Gomez Martinez" userId="d0bab872-2a61-47f1-8457-3f24653f5f81" providerId="ADAL" clId="{6D314A6E-191F-4DB6-9B1A-EBE1A0D73D24}" dt="2021-01-13T16:36:07.259" v="27"/>
          <ac:spMkLst>
            <pc:docMk/>
            <pc:sldMk cId="3478616149" sldId="278"/>
            <ac:spMk id="3" creationId="{00000000-0000-0000-0000-000000000000}"/>
          </ac:spMkLst>
        </pc:spChg>
        <pc:spChg chg="mod">
          <ac:chgData name="Maria Elena Gomez Martinez" userId="d0bab872-2a61-47f1-8457-3f24653f5f81" providerId="ADAL" clId="{6D314A6E-191F-4DB6-9B1A-EBE1A0D73D24}" dt="2021-01-13T16:36:07.259" v="27"/>
          <ac:spMkLst>
            <pc:docMk/>
            <pc:sldMk cId="3478616149" sldId="278"/>
            <ac:spMk id="4" creationId="{00000000-0000-0000-0000-000000000000}"/>
          </ac:spMkLst>
        </pc:spChg>
        <pc:spChg chg="mod">
          <ac:chgData name="Maria Elena Gomez Martinez" userId="d0bab872-2a61-47f1-8457-3f24653f5f81" providerId="ADAL" clId="{6D314A6E-191F-4DB6-9B1A-EBE1A0D73D24}" dt="2021-01-13T16:36:07.259" v="27"/>
          <ac:spMkLst>
            <pc:docMk/>
            <pc:sldMk cId="3478616149" sldId="278"/>
            <ac:spMk id="5" creationId="{00000000-0000-0000-0000-000000000000}"/>
          </ac:spMkLst>
        </pc:spChg>
      </pc:sldChg>
      <pc:sldChg chg="delSp modSp mod chgLayout modNotes">
        <pc:chgData name="Maria Elena Gomez Martinez" userId="d0bab872-2a61-47f1-8457-3f24653f5f81" providerId="ADAL" clId="{6D314A6E-191F-4DB6-9B1A-EBE1A0D73D24}" dt="2021-01-14T12:43:35.999" v="1785" actId="20577"/>
        <pc:sldMkLst>
          <pc:docMk/>
          <pc:sldMk cId="506102529" sldId="279"/>
        </pc:sldMkLst>
        <pc:spChg chg="mod ord">
          <ac:chgData name="Maria Elena Gomez Martinez" userId="d0bab872-2a61-47f1-8457-3f24653f5f81" providerId="ADAL" clId="{6D314A6E-191F-4DB6-9B1A-EBE1A0D73D24}" dt="2021-01-14T12:32:43.965" v="1618" actId="20577"/>
          <ac:spMkLst>
            <pc:docMk/>
            <pc:sldMk cId="506102529" sldId="279"/>
            <ac:spMk id="2" creationId="{00000000-0000-0000-0000-000000000000}"/>
          </ac:spMkLst>
        </pc:spChg>
        <pc:spChg chg="mod ord">
          <ac:chgData name="Maria Elena Gomez Martinez" userId="d0bab872-2a61-47f1-8457-3f24653f5f81" providerId="ADAL" clId="{6D314A6E-191F-4DB6-9B1A-EBE1A0D73D24}" dt="2021-01-14T12:43:35.999" v="1785" actId="20577"/>
          <ac:spMkLst>
            <pc:docMk/>
            <pc:sldMk cId="506102529" sldId="279"/>
            <ac:spMk id="3" creationId="{00000000-0000-0000-0000-000000000000}"/>
          </ac:spMkLst>
        </pc:spChg>
        <pc:spChg chg="mod ord">
          <ac:chgData name="Maria Elena Gomez Martinez" userId="d0bab872-2a61-47f1-8457-3f24653f5f81" providerId="ADAL" clId="{6D314A6E-191F-4DB6-9B1A-EBE1A0D73D24}" dt="2021-01-14T12:32:39.083" v="1613" actId="700"/>
          <ac:spMkLst>
            <pc:docMk/>
            <pc:sldMk cId="506102529" sldId="279"/>
            <ac:spMk id="4" creationId="{00000000-0000-0000-0000-000000000000}"/>
          </ac:spMkLst>
        </pc:spChg>
        <pc:spChg chg="mod ord">
          <ac:chgData name="Maria Elena Gomez Martinez" userId="d0bab872-2a61-47f1-8457-3f24653f5f81" providerId="ADAL" clId="{6D314A6E-191F-4DB6-9B1A-EBE1A0D73D24}" dt="2021-01-14T12:32:39.083" v="1613" actId="700"/>
          <ac:spMkLst>
            <pc:docMk/>
            <pc:sldMk cId="506102529" sldId="279"/>
            <ac:spMk id="5" creationId="{00000000-0000-0000-0000-000000000000}"/>
          </ac:spMkLst>
        </pc:spChg>
        <pc:spChg chg="del mod">
          <ac:chgData name="Maria Elena Gomez Martinez" userId="d0bab872-2a61-47f1-8457-3f24653f5f81" providerId="ADAL" clId="{6D314A6E-191F-4DB6-9B1A-EBE1A0D73D24}" dt="2021-01-14T12:37:48.591" v="1699" actId="478"/>
          <ac:spMkLst>
            <pc:docMk/>
            <pc:sldMk cId="506102529" sldId="279"/>
            <ac:spMk id="6" creationId="{00000000-0000-0000-0000-000000000000}"/>
          </ac:spMkLst>
        </pc:spChg>
      </pc:sldChg>
      <pc:sldChg chg="modSp del mod modNotes">
        <pc:chgData name="Maria Elena Gomez Martinez" userId="d0bab872-2a61-47f1-8457-3f24653f5f81" providerId="ADAL" clId="{6D314A6E-191F-4DB6-9B1A-EBE1A0D73D24}" dt="2021-01-14T12:48:28.439" v="1837" actId="2696"/>
        <pc:sldMkLst>
          <pc:docMk/>
          <pc:sldMk cId="2303745847" sldId="280"/>
        </pc:sldMkLst>
        <pc:spChg chg="mod">
          <ac:chgData name="Maria Elena Gomez Martinez" userId="d0bab872-2a61-47f1-8457-3f24653f5f81" providerId="ADAL" clId="{6D314A6E-191F-4DB6-9B1A-EBE1A0D73D24}" dt="2021-01-13T16:55:05.015" v="89" actId="27636"/>
          <ac:spMkLst>
            <pc:docMk/>
            <pc:sldMk cId="2303745847" sldId="280"/>
            <ac:spMk id="2" creationId="{00000000-0000-0000-0000-000000000000}"/>
          </ac:spMkLst>
        </pc:spChg>
        <pc:spChg chg="mod">
          <ac:chgData name="Maria Elena Gomez Martinez" userId="d0bab872-2a61-47f1-8457-3f24653f5f81" providerId="ADAL" clId="{6D314A6E-191F-4DB6-9B1A-EBE1A0D73D24}" dt="2021-01-13T16:36:07.259" v="27"/>
          <ac:spMkLst>
            <pc:docMk/>
            <pc:sldMk cId="2303745847" sldId="280"/>
            <ac:spMk id="3" creationId="{00000000-0000-0000-0000-000000000000}"/>
          </ac:spMkLst>
        </pc:spChg>
        <pc:spChg chg="mod">
          <ac:chgData name="Maria Elena Gomez Martinez" userId="d0bab872-2a61-47f1-8457-3f24653f5f81" providerId="ADAL" clId="{6D314A6E-191F-4DB6-9B1A-EBE1A0D73D24}" dt="2021-01-13T16:36:07.259" v="27"/>
          <ac:spMkLst>
            <pc:docMk/>
            <pc:sldMk cId="2303745847" sldId="280"/>
            <ac:spMk id="4" creationId="{00000000-0000-0000-0000-000000000000}"/>
          </ac:spMkLst>
        </pc:spChg>
        <pc:spChg chg="mod">
          <ac:chgData name="Maria Elena Gomez Martinez" userId="d0bab872-2a61-47f1-8457-3f24653f5f81" providerId="ADAL" clId="{6D314A6E-191F-4DB6-9B1A-EBE1A0D73D24}" dt="2021-01-13T16:36:07.259" v="27"/>
          <ac:spMkLst>
            <pc:docMk/>
            <pc:sldMk cId="2303745847" sldId="280"/>
            <ac:spMk id="5" creationId="{00000000-0000-0000-0000-000000000000}"/>
          </ac:spMkLst>
        </pc:spChg>
      </pc:sldChg>
      <pc:sldChg chg="addSp delSp modSp mod chgLayout modNotes modNotesTx">
        <pc:chgData name="Maria Elena Gomez Martinez" userId="d0bab872-2a61-47f1-8457-3f24653f5f81" providerId="ADAL" clId="{6D314A6E-191F-4DB6-9B1A-EBE1A0D73D24}" dt="2021-01-14T15:53:10.396" v="3152" actId="6549"/>
        <pc:sldMkLst>
          <pc:docMk/>
          <pc:sldMk cId="2052513012" sldId="281"/>
        </pc:sldMkLst>
        <pc:spChg chg="mod ord">
          <ac:chgData name="Maria Elena Gomez Martinez" userId="d0bab872-2a61-47f1-8457-3f24653f5f81" providerId="ADAL" clId="{6D314A6E-191F-4DB6-9B1A-EBE1A0D73D24}" dt="2021-01-14T08:03:36.408" v="541" actId="700"/>
          <ac:spMkLst>
            <pc:docMk/>
            <pc:sldMk cId="2052513012" sldId="281"/>
            <ac:spMk id="2" creationId="{00000000-0000-0000-0000-000000000000}"/>
          </ac:spMkLst>
        </pc:spChg>
        <pc:spChg chg="mod ord">
          <ac:chgData name="Maria Elena Gomez Martinez" userId="d0bab872-2a61-47f1-8457-3f24653f5f81" providerId="ADAL" clId="{6D314A6E-191F-4DB6-9B1A-EBE1A0D73D24}" dt="2021-01-14T08:03:57.785" v="545" actId="113"/>
          <ac:spMkLst>
            <pc:docMk/>
            <pc:sldMk cId="2052513012" sldId="281"/>
            <ac:spMk id="3" creationId="{00000000-0000-0000-0000-000000000000}"/>
          </ac:spMkLst>
        </pc:spChg>
        <pc:spChg chg="mod ord">
          <ac:chgData name="Maria Elena Gomez Martinez" userId="d0bab872-2a61-47f1-8457-3f24653f5f81" providerId="ADAL" clId="{6D314A6E-191F-4DB6-9B1A-EBE1A0D73D24}" dt="2021-01-14T08:03:36.408" v="541" actId="700"/>
          <ac:spMkLst>
            <pc:docMk/>
            <pc:sldMk cId="2052513012" sldId="281"/>
            <ac:spMk id="4" creationId="{00000000-0000-0000-0000-000000000000}"/>
          </ac:spMkLst>
        </pc:spChg>
        <pc:spChg chg="mod ord">
          <ac:chgData name="Maria Elena Gomez Martinez" userId="d0bab872-2a61-47f1-8457-3f24653f5f81" providerId="ADAL" clId="{6D314A6E-191F-4DB6-9B1A-EBE1A0D73D24}" dt="2021-01-14T08:03:36.408" v="541" actId="700"/>
          <ac:spMkLst>
            <pc:docMk/>
            <pc:sldMk cId="2052513012" sldId="281"/>
            <ac:spMk id="5" creationId="{00000000-0000-0000-0000-000000000000}"/>
          </ac:spMkLst>
        </pc:spChg>
        <pc:spChg chg="mod">
          <ac:chgData name="Maria Elena Gomez Martinez" userId="d0bab872-2a61-47f1-8457-3f24653f5f81" providerId="ADAL" clId="{6D314A6E-191F-4DB6-9B1A-EBE1A0D73D24}" dt="2021-01-14T15:52:11.864" v="3128" actId="165"/>
          <ac:spMkLst>
            <pc:docMk/>
            <pc:sldMk cId="2052513012" sldId="281"/>
            <ac:spMk id="7" creationId="{00000000-0000-0000-0000-000000000000}"/>
          </ac:spMkLst>
        </pc:spChg>
        <pc:spChg chg="mod">
          <ac:chgData name="Maria Elena Gomez Martinez" userId="d0bab872-2a61-47f1-8457-3f24653f5f81" providerId="ADAL" clId="{6D314A6E-191F-4DB6-9B1A-EBE1A0D73D24}" dt="2021-01-14T15:52:11.864" v="3128" actId="165"/>
          <ac:spMkLst>
            <pc:docMk/>
            <pc:sldMk cId="2052513012" sldId="281"/>
            <ac:spMk id="9" creationId="{00000000-0000-0000-0000-000000000000}"/>
          </ac:spMkLst>
        </pc:spChg>
        <pc:spChg chg="mod">
          <ac:chgData name="Maria Elena Gomez Martinez" userId="d0bab872-2a61-47f1-8457-3f24653f5f81" providerId="ADAL" clId="{6D314A6E-191F-4DB6-9B1A-EBE1A0D73D24}" dt="2021-01-14T15:52:11.864" v="3128" actId="165"/>
          <ac:spMkLst>
            <pc:docMk/>
            <pc:sldMk cId="2052513012" sldId="281"/>
            <ac:spMk id="10" creationId="{00000000-0000-0000-0000-000000000000}"/>
          </ac:spMkLst>
        </pc:spChg>
        <pc:spChg chg="mod">
          <ac:chgData name="Maria Elena Gomez Martinez" userId="d0bab872-2a61-47f1-8457-3f24653f5f81" providerId="ADAL" clId="{6D314A6E-191F-4DB6-9B1A-EBE1A0D73D24}" dt="2021-01-14T15:52:11.864" v="3128" actId="165"/>
          <ac:spMkLst>
            <pc:docMk/>
            <pc:sldMk cId="2052513012" sldId="281"/>
            <ac:spMk id="11" creationId="{00000000-0000-0000-0000-000000000000}"/>
          </ac:spMkLst>
        </pc:spChg>
        <pc:spChg chg="mod topLvl">
          <ac:chgData name="Maria Elena Gomez Martinez" userId="d0bab872-2a61-47f1-8457-3f24653f5f81" providerId="ADAL" clId="{6D314A6E-191F-4DB6-9B1A-EBE1A0D73D24}" dt="2021-01-14T15:52:11.864" v="3128" actId="165"/>
          <ac:spMkLst>
            <pc:docMk/>
            <pc:sldMk cId="2052513012" sldId="281"/>
            <ac:spMk id="12" creationId="{00000000-0000-0000-0000-000000000000}"/>
          </ac:spMkLst>
        </pc:spChg>
        <pc:spChg chg="mod">
          <ac:chgData name="Maria Elena Gomez Martinez" userId="d0bab872-2a61-47f1-8457-3f24653f5f81" providerId="ADAL" clId="{6D314A6E-191F-4DB6-9B1A-EBE1A0D73D24}" dt="2021-01-14T15:52:11.864" v="3128" actId="165"/>
          <ac:spMkLst>
            <pc:docMk/>
            <pc:sldMk cId="2052513012" sldId="281"/>
            <ac:spMk id="14" creationId="{00000000-0000-0000-0000-000000000000}"/>
          </ac:spMkLst>
        </pc:spChg>
        <pc:spChg chg="mod topLvl">
          <ac:chgData name="Maria Elena Gomez Martinez" userId="d0bab872-2a61-47f1-8457-3f24653f5f81" providerId="ADAL" clId="{6D314A6E-191F-4DB6-9B1A-EBE1A0D73D24}" dt="2021-01-14T15:52:11.864" v="3128" actId="165"/>
          <ac:spMkLst>
            <pc:docMk/>
            <pc:sldMk cId="2052513012" sldId="281"/>
            <ac:spMk id="16" creationId="{00000000-0000-0000-0000-000000000000}"/>
          </ac:spMkLst>
        </pc:spChg>
        <pc:spChg chg="mod">
          <ac:chgData name="Maria Elena Gomez Martinez" userId="d0bab872-2a61-47f1-8457-3f24653f5f81" providerId="ADAL" clId="{6D314A6E-191F-4DB6-9B1A-EBE1A0D73D24}" dt="2021-01-14T15:52:11.864" v="3128" actId="165"/>
          <ac:spMkLst>
            <pc:docMk/>
            <pc:sldMk cId="2052513012" sldId="281"/>
            <ac:spMk id="19" creationId="{00000000-0000-0000-0000-000000000000}"/>
          </ac:spMkLst>
        </pc:spChg>
        <pc:spChg chg="mod">
          <ac:chgData name="Maria Elena Gomez Martinez" userId="d0bab872-2a61-47f1-8457-3f24653f5f81" providerId="ADAL" clId="{6D314A6E-191F-4DB6-9B1A-EBE1A0D73D24}" dt="2021-01-14T15:52:11.864" v="3128" actId="165"/>
          <ac:spMkLst>
            <pc:docMk/>
            <pc:sldMk cId="2052513012" sldId="281"/>
            <ac:spMk id="21" creationId="{00000000-0000-0000-0000-000000000000}"/>
          </ac:spMkLst>
        </pc:spChg>
        <pc:spChg chg="mod">
          <ac:chgData name="Maria Elena Gomez Martinez" userId="d0bab872-2a61-47f1-8457-3f24653f5f81" providerId="ADAL" clId="{6D314A6E-191F-4DB6-9B1A-EBE1A0D73D24}" dt="2021-01-14T15:52:11.864" v="3128" actId="165"/>
          <ac:spMkLst>
            <pc:docMk/>
            <pc:sldMk cId="2052513012" sldId="281"/>
            <ac:spMk id="22" creationId="{00000000-0000-0000-0000-000000000000}"/>
          </ac:spMkLst>
        </pc:spChg>
        <pc:spChg chg="mod">
          <ac:chgData name="Maria Elena Gomez Martinez" userId="d0bab872-2a61-47f1-8457-3f24653f5f81" providerId="ADAL" clId="{6D314A6E-191F-4DB6-9B1A-EBE1A0D73D24}" dt="2021-01-14T15:52:11.864" v="3128" actId="165"/>
          <ac:spMkLst>
            <pc:docMk/>
            <pc:sldMk cId="2052513012" sldId="281"/>
            <ac:spMk id="23" creationId="{00000000-0000-0000-0000-000000000000}"/>
          </ac:spMkLst>
        </pc:spChg>
        <pc:spChg chg="mod topLvl">
          <ac:chgData name="Maria Elena Gomez Martinez" userId="d0bab872-2a61-47f1-8457-3f24653f5f81" providerId="ADAL" clId="{6D314A6E-191F-4DB6-9B1A-EBE1A0D73D24}" dt="2021-01-14T15:52:11.864" v="3128" actId="165"/>
          <ac:spMkLst>
            <pc:docMk/>
            <pc:sldMk cId="2052513012" sldId="281"/>
            <ac:spMk id="24" creationId="{00000000-0000-0000-0000-000000000000}"/>
          </ac:spMkLst>
        </pc:spChg>
        <pc:spChg chg="mod">
          <ac:chgData name="Maria Elena Gomez Martinez" userId="d0bab872-2a61-47f1-8457-3f24653f5f81" providerId="ADAL" clId="{6D314A6E-191F-4DB6-9B1A-EBE1A0D73D24}" dt="2021-01-14T15:52:11.864" v="3128" actId="165"/>
          <ac:spMkLst>
            <pc:docMk/>
            <pc:sldMk cId="2052513012" sldId="281"/>
            <ac:spMk id="26" creationId="{00000000-0000-0000-0000-000000000000}"/>
          </ac:spMkLst>
        </pc:spChg>
        <pc:spChg chg="mod">
          <ac:chgData name="Maria Elena Gomez Martinez" userId="d0bab872-2a61-47f1-8457-3f24653f5f81" providerId="ADAL" clId="{6D314A6E-191F-4DB6-9B1A-EBE1A0D73D24}" dt="2021-01-14T15:52:11.864" v="3128" actId="165"/>
          <ac:spMkLst>
            <pc:docMk/>
            <pc:sldMk cId="2052513012" sldId="281"/>
            <ac:spMk id="28" creationId="{00000000-0000-0000-0000-000000000000}"/>
          </ac:spMkLst>
        </pc:spChg>
        <pc:spChg chg="mod">
          <ac:chgData name="Maria Elena Gomez Martinez" userId="d0bab872-2a61-47f1-8457-3f24653f5f81" providerId="ADAL" clId="{6D314A6E-191F-4DB6-9B1A-EBE1A0D73D24}" dt="2021-01-14T15:52:11.864" v="3128" actId="165"/>
          <ac:spMkLst>
            <pc:docMk/>
            <pc:sldMk cId="2052513012" sldId="281"/>
            <ac:spMk id="29" creationId="{00000000-0000-0000-0000-000000000000}"/>
          </ac:spMkLst>
        </pc:spChg>
        <pc:spChg chg="mod">
          <ac:chgData name="Maria Elena Gomez Martinez" userId="d0bab872-2a61-47f1-8457-3f24653f5f81" providerId="ADAL" clId="{6D314A6E-191F-4DB6-9B1A-EBE1A0D73D24}" dt="2021-01-14T15:52:11.864" v="3128" actId="165"/>
          <ac:spMkLst>
            <pc:docMk/>
            <pc:sldMk cId="2052513012" sldId="281"/>
            <ac:spMk id="30" creationId="{00000000-0000-0000-0000-000000000000}"/>
          </ac:spMkLst>
        </pc:spChg>
        <pc:spChg chg="mod">
          <ac:chgData name="Maria Elena Gomez Martinez" userId="d0bab872-2a61-47f1-8457-3f24653f5f81" providerId="ADAL" clId="{6D314A6E-191F-4DB6-9B1A-EBE1A0D73D24}" dt="2021-01-14T15:52:11.864" v="3128" actId="165"/>
          <ac:spMkLst>
            <pc:docMk/>
            <pc:sldMk cId="2052513012" sldId="281"/>
            <ac:spMk id="32" creationId="{00000000-0000-0000-0000-000000000000}"/>
          </ac:spMkLst>
        </pc:spChg>
        <pc:spChg chg="mod">
          <ac:chgData name="Maria Elena Gomez Martinez" userId="d0bab872-2a61-47f1-8457-3f24653f5f81" providerId="ADAL" clId="{6D314A6E-191F-4DB6-9B1A-EBE1A0D73D24}" dt="2021-01-14T15:52:11.864" v="3128" actId="165"/>
          <ac:spMkLst>
            <pc:docMk/>
            <pc:sldMk cId="2052513012" sldId="281"/>
            <ac:spMk id="34" creationId="{00000000-0000-0000-0000-000000000000}"/>
          </ac:spMkLst>
        </pc:spChg>
        <pc:spChg chg="mod">
          <ac:chgData name="Maria Elena Gomez Martinez" userId="d0bab872-2a61-47f1-8457-3f24653f5f81" providerId="ADAL" clId="{6D314A6E-191F-4DB6-9B1A-EBE1A0D73D24}" dt="2021-01-14T15:52:11.864" v="3128" actId="165"/>
          <ac:spMkLst>
            <pc:docMk/>
            <pc:sldMk cId="2052513012" sldId="281"/>
            <ac:spMk id="35" creationId="{00000000-0000-0000-0000-000000000000}"/>
          </ac:spMkLst>
        </pc:spChg>
        <pc:spChg chg="mod">
          <ac:chgData name="Maria Elena Gomez Martinez" userId="d0bab872-2a61-47f1-8457-3f24653f5f81" providerId="ADAL" clId="{6D314A6E-191F-4DB6-9B1A-EBE1A0D73D24}" dt="2021-01-14T15:52:11.864" v="3128" actId="165"/>
          <ac:spMkLst>
            <pc:docMk/>
            <pc:sldMk cId="2052513012" sldId="281"/>
            <ac:spMk id="36" creationId="{00000000-0000-0000-0000-000000000000}"/>
          </ac:spMkLst>
        </pc:spChg>
        <pc:spChg chg="mod topLvl">
          <ac:chgData name="Maria Elena Gomez Martinez" userId="d0bab872-2a61-47f1-8457-3f24653f5f81" providerId="ADAL" clId="{6D314A6E-191F-4DB6-9B1A-EBE1A0D73D24}" dt="2021-01-14T15:52:51.950" v="3149" actId="1038"/>
          <ac:spMkLst>
            <pc:docMk/>
            <pc:sldMk cId="2052513012" sldId="281"/>
            <ac:spMk id="37" creationId="{00000000-0000-0000-0000-000000000000}"/>
          </ac:spMkLst>
        </pc:spChg>
        <pc:spChg chg="mod">
          <ac:chgData name="Maria Elena Gomez Martinez" userId="d0bab872-2a61-47f1-8457-3f24653f5f81" providerId="ADAL" clId="{6D314A6E-191F-4DB6-9B1A-EBE1A0D73D24}" dt="2021-01-14T15:52:58.739" v="3150" actId="6549"/>
          <ac:spMkLst>
            <pc:docMk/>
            <pc:sldMk cId="2052513012" sldId="281"/>
            <ac:spMk id="41" creationId="{00000000-0000-0000-0000-000000000000}"/>
          </ac:spMkLst>
        </pc:spChg>
        <pc:spChg chg="mod">
          <ac:chgData name="Maria Elena Gomez Martinez" userId="d0bab872-2a61-47f1-8457-3f24653f5f81" providerId="ADAL" clId="{6D314A6E-191F-4DB6-9B1A-EBE1A0D73D24}" dt="2021-01-14T15:52:11.864" v="3128" actId="165"/>
          <ac:spMkLst>
            <pc:docMk/>
            <pc:sldMk cId="2052513012" sldId="281"/>
            <ac:spMk id="43" creationId="{00000000-0000-0000-0000-000000000000}"/>
          </ac:spMkLst>
        </pc:spChg>
        <pc:spChg chg="mod">
          <ac:chgData name="Maria Elena Gomez Martinez" userId="d0bab872-2a61-47f1-8457-3f24653f5f81" providerId="ADAL" clId="{6D314A6E-191F-4DB6-9B1A-EBE1A0D73D24}" dt="2021-01-14T15:52:11.864" v="3128" actId="165"/>
          <ac:spMkLst>
            <pc:docMk/>
            <pc:sldMk cId="2052513012" sldId="281"/>
            <ac:spMk id="44" creationId="{00000000-0000-0000-0000-000000000000}"/>
          </ac:spMkLst>
        </pc:spChg>
        <pc:spChg chg="mod">
          <ac:chgData name="Maria Elena Gomez Martinez" userId="d0bab872-2a61-47f1-8457-3f24653f5f81" providerId="ADAL" clId="{6D314A6E-191F-4DB6-9B1A-EBE1A0D73D24}" dt="2021-01-14T15:52:11.864" v="3128" actId="165"/>
          <ac:spMkLst>
            <pc:docMk/>
            <pc:sldMk cId="2052513012" sldId="281"/>
            <ac:spMk id="45" creationId="{00000000-0000-0000-0000-000000000000}"/>
          </ac:spMkLst>
        </pc:spChg>
        <pc:spChg chg="mod">
          <ac:chgData name="Maria Elena Gomez Martinez" userId="d0bab872-2a61-47f1-8457-3f24653f5f81" providerId="ADAL" clId="{6D314A6E-191F-4DB6-9B1A-EBE1A0D73D24}" dt="2021-01-14T15:53:01.401" v="3151" actId="6549"/>
          <ac:spMkLst>
            <pc:docMk/>
            <pc:sldMk cId="2052513012" sldId="281"/>
            <ac:spMk id="47" creationId="{00000000-0000-0000-0000-000000000000}"/>
          </ac:spMkLst>
        </pc:spChg>
        <pc:spChg chg="mod">
          <ac:chgData name="Maria Elena Gomez Martinez" userId="d0bab872-2a61-47f1-8457-3f24653f5f81" providerId="ADAL" clId="{6D314A6E-191F-4DB6-9B1A-EBE1A0D73D24}" dt="2021-01-14T15:52:11.864" v="3128" actId="165"/>
          <ac:spMkLst>
            <pc:docMk/>
            <pc:sldMk cId="2052513012" sldId="281"/>
            <ac:spMk id="49" creationId="{00000000-0000-0000-0000-000000000000}"/>
          </ac:spMkLst>
        </pc:spChg>
        <pc:spChg chg="mod">
          <ac:chgData name="Maria Elena Gomez Martinez" userId="d0bab872-2a61-47f1-8457-3f24653f5f81" providerId="ADAL" clId="{6D314A6E-191F-4DB6-9B1A-EBE1A0D73D24}" dt="2021-01-14T15:52:11.864" v="3128" actId="165"/>
          <ac:spMkLst>
            <pc:docMk/>
            <pc:sldMk cId="2052513012" sldId="281"/>
            <ac:spMk id="50" creationId="{00000000-0000-0000-0000-000000000000}"/>
          </ac:spMkLst>
        </pc:spChg>
        <pc:spChg chg="mod">
          <ac:chgData name="Maria Elena Gomez Martinez" userId="d0bab872-2a61-47f1-8457-3f24653f5f81" providerId="ADAL" clId="{6D314A6E-191F-4DB6-9B1A-EBE1A0D73D24}" dt="2021-01-14T15:52:11.864" v="3128" actId="165"/>
          <ac:spMkLst>
            <pc:docMk/>
            <pc:sldMk cId="2052513012" sldId="281"/>
            <ac:spMk id="51" creationId="{00000000-0000-0000-0000-000000000000}"/>
          </ac:spMkLst>
        </pc:spChg>
        <pc:spChg chg="mod">
          <ac:chgData name="Maria Elena Gomez Martinez" userId="d0bab872-2a61-47f1-8457-3f24653f5f81" providerId="ADAL" clId="{6D314A6E-191F-4DB6-9B1A-EBE1A0D73D24}" dt="2021-01-14T15:52:11.864" v="3128" actId="165"/>
          <ac:spMkLst>
            <pc:docMk/>
            <pc:sldMk cId="2052513012" sldId="281"/>
            <ac:spMk id="55" creationId="{00000000-0000-0000-0000-000000000000}"/>
          </ac:spMkLst>
        </pc:spChg>
        <pc:spChg chg="mod topLvl">
          <ac:chgData name="Maria Elena Gomez Martinez" userId="d0bab872-2a61-47f1-8457-3f24653f5f81" providerId="ADAL" clId="{6D314A6E-191F-4DB6-9B1A-EBE1A0D73D24}" dt="2021-01-14T15:52:11.864" v="3128" actId="165"/>
          <ac:spMkLst>
            <pc:docMk/>
            <pc:sldMk cId="2052513012" sldId="281"/>
            <ac:spMk id="57" creationId="{00000000-0000-0000-0000-000000000000}"/>
          </ac:spMkLst>
        </pc:spChg>
        <pc:spChg chg="mod">
          <ac:chgData name="Maria Elena Gomez Martinez" userId="d0bab872-2a61-47f1-8457-3f24653f5f81" providerId="ADAL" clId="{6D314A6E-191F-4DB6-9B1A-EBE1A0D73D24}" dt="2021-01-14T15:52:11.864" v="3128" actId="165"/>
          <ac:spMkLst>
            <pc:docMk/>
            <pc:sldMk cId="2052513012" sldId="281"/>
            <ac:spMk id="60" creationId="{00000000-0000-0000-0000-000000000000}"/>
          </ac:spMkLst>
        </pc:spChg>
        <pc:spChg chg="mod">
          <ac:chgData name="Maria Elena Gomez Martinez" userId="d0bab872-2a61-47f1-8457-3f24653f5f81" providerId="ADAL" clId="{6D314A6E-191F-4DB6-9B1A-EBE1A0D73D24}" dt="2021-01-14T15:52:11.864" v="3128" actId="165"/>
          <ac:spMkLst>
            <pc:docMk/>
            <pc:sldMk cId="2052513012" sldId="281"/>
            <ac:spMk id="61" creationId="{00000000-0000-0000-0000-000000000000}"/>
          </ac:spMkLst>
        </pc:spChg>
        <pc:spChg chg="mod">
          <ac:chgData name="Maria Elena Gomez Martinez" userId="d0bab872-2a61-47f1-8457-3f24653f5f81" providerId="ADAL" clId="{6D314A6E-191F-4DB6-9B1A-EBE1A0D73D24}" dt="2021-01-14T15:52:11.864" v="3128" actId="165"/>
          <ac:spMkLst>
            <pc:docMk/>
            <pc:sldMk cId="2052513012" sldId="281"/>
            <ac:spMk id="63" creationId="{00000000-0000-0000-0000-000000000000}"/>
          </ac:spMkLst>
        </pc:spChg>
        <pc:spChg chg="mod">
          <ac:chgData name="Maria Elena Gomez Martinez" userId="d0bab872-2a61-47f1-8457-3f24653f5f81" providerId="ADAL" clId="{6D314A6E-191F-4DB6-9B1A-EBE1A0D73D24}" dt="2021-01-14T15:52:11.864" v="3128" actId="165"/>
          <ac:spMkLst>
            <pc:docMk/>
            <pc:sldMk cId="2052513012" sldId="281"/>
            <ac:spMk id="64" creationId="{00000000-0000-0000-0000-000000000000}"/>
          </ac:spMkLst>
        </pc:spChg>
        <pc:spChg chg="mod">
          <ac:chgData name="Maria Elena Gomez Martinez" userId="d0bab872-2a61-47f1-8457-3f24653f5f81" providerId="ADAL" clId="{6D314A6E-191F-4DB6-9B1A-EBE1A0D73D24}" dt="2021-01-14T15:52:11.864" v="3128" actId="165"/>
          <ac:spMkLst>
            <pc:docMk/>
            <pc:sldMk cId="2052513012" sldId="281"/>
            <ac:spMk id="65" creationId="{00000000-0000-0000-0000-000000000000}"/>
          </ac:spMkLst>
        </pc:spChg>
        <pc:spChg chg="mod">
          <ac:chgData name="Maria Elena Gomez Martinez" userId="d0bab872-2a61-47f1-8457-3f24653f5f81" providerId="ADAL" clId="{6D314A6E-191F-4DB6-9B1A-EBE1A0D73D24}" dt="2021-01-14T15:52:11.864" v="3128" actId="165"/>
          <ac:spMkLst>
            <pc:docMk/>
            <pc:sldMk cId="2052513012" sldId="281"/>
            <ac:spMk id="66" creationId="{00000000-0000-0000-0000-000000000000}"/>
          </ac:spMkLst>
        </pc:spChg>
        <pc:spChg chg="mod">
          <ac:chgData name="Maria Elena Gomez Martinez" userId="d0bab872-2a61-47f1-8457-3f24653f5f81" providerId="ADAL" clId="{6D314A6E-191F-4DB6-9B1A-EBE1A0D73D24}" dt="2021-01-14T15:52:11.864" v="3128" actId="165"/>
          <ac:spMkLst>
            <pc:docMk/>
            <pc:sldMk cId="2052513012" sldId="281"/>
            <ac:spMk id="67" creationId="{00000000-0000-0000-0000-000000000000}"/>
          </ac:spMkLst>
        </pc:spChg>
        <pc:spChg chg="mod">
          <ac:chgData name="Maria Elena Gomez Martinez" userId="d0bab872-2a61-47f1-8457-3f24653f5f81" providerId="ADAL" clId="{6D314A6E-191F-4DB6-9B1A-EBE1A0D73D24}" dt="2021-01-14T15:52:11.864" v="3128" actId="165"/>
          <ac:spMkLst>
            <pc:docMk/>
            <pc:sldMk cId="2052513012" sldId="281"/>
            <ac:spMk id="73" creationId="{00000000-0000-0000-0000-000000000000}"/>
          </ac:spMkLst>
        </pc:spChg>
        <pc:spChg chg="mod">
          <ac:chgData name="Maria Elena Gomez Martinez" userId="d0bab872-2a61-47f1-8457-3f24653f5f81" providerId="ADAL" clId="{6D314A6E-191F-4DB6-9B1A-EBE1A0D73D24}" dt="2021-01-14T15:52:11.864" v="3128" actId="165"/>
          <ac:spMkLst>
            <pc:docMk/>
            <pc:sldMk cId="2052513012" sldId="281"/>
            <ac:spMk id="74" creationId="{00000000-0000-0000-0000-000000000000}"/>
          </ac:spMkLst>
        </pc:spChg>
        <pc:spChg chg="mod">
          <ac:chgData name="Maria Elena Gomez Martinez" userId="d0bab872-2a61-47f1-8457-3f24653f5f81" providerId="ADAL" clId="{6D314A6E-191F-4DB6-9B1A-EBE1A0D73D24}" dt="2021-01-14T15:52:11.864" v="3128" actId="165"/>
          <ac:spMkLst>
            <pc:docMk/>
            <pc:sldMk cId="2052513012" sldId="281"/>
            <ac:spMk id="75" creationId="{00000000-0000-0000-0000-000000000000}"/>
          </ac:spMkLst>
        </pc:spChg>
        <pc:spChg chg="mod">
          <ac:chgData name="Maria Elena Gomez Martinez" userId="d0bab872-2a61-47f1-8457-3f24653f5f81" providerId="ADAL" clId="{6D314A6E-191F-4DB6-9B1A-EBE1A0D73D24}" dt="2021-01-14T15:52:11.864" v="3128" actId="165"/>
          <ac:spMkLst>
            <pc:docMk/>
            <pc:sldMk cId="2052513012" sldId="281"/>
            <ac:spMk id="76" creationId="{00000000-0000-0000-0000-000000000000}"/>
          </ac:spMkLst>
        </pc:spChg>
        <pc:spChg chg="mod">
          <ac:chgData name="Maria Elena Gomez Martinez" userId="d0bab872-2a61-47f1-8457-3f24653f5f81" providerId="ADAL" clId="{6D314A6E-191F-4DB6-9B1A-EBE1A0D73D24}" dt="2021-01-14T15:52:11.864" v="3128" actId="165"/>
          <ac:spMkLst>
            <pc:docMk/>
            <pc:sldMk cId="2052513012" sldId="281"/>
            <ac:spMk id="77" creationId="{00000000-0000-0000-0000-000000000000}"/>
          </ac:spMkLst>
        </pc:spChg>
        <pc:spChg chg="mod">
          <ac:chgData name="Maria Elena Gomez Martinez" userId="d0bab872-2a61-47f1-8457-3f24653f5f81" providerId="ADAL" clId="{6D314A6E-191F-4DB6-9B1A-EBE1A0D73D24}" dt="2021-01-14T15:52:11.864" v="3128" actId="165"/>
          <ac:spMkLst>
            <pc:docMk/>
            <pc:sldMk cId="2052513012" sldId="281"/>
            <ac:spMk id="82" creationId="{00000000-0000-0000-0000-000000000000}"/>
          </ac:spMkLst>
        </pc:spChg>
        <pc:spChg chg="mod">
          <ac:chgData name="Maria Elena Gomez Martinez" userId="d0bab872-2a61-47f1-8457-3f24653f5f81" providerId="ADAL" clId="{6D314A6E-191F-4DB6-9B1A-EBE1A0D73D24}" dt="2021-01-14T15:52:11.864" v="3128" actId="165"/>
          <ac:spMkLst>
            <pc:docMk/>
            <pc:sldMk cId="2052513012" sldId="281"/>
            <ac:spMk id="83" creationId="{00000000-0000-0000-0000-000000000000}"/>
          </ac:spMkLst>
        </pc:spChg>
        <pc:spChg chg="mod">
          <ac:chgData name="Maria Elena Gomez Martinez" userId="d0bab872-2a61-47f1-8457-3f24653f5f81" providerId="ADAL" clId="{6D314A6E-191F-4DB6-9B1A-EBE1A0D73D24}" dt="2021-01-14T15:52:11.864" v="3128" actId="165"/>
          <ac:spMkLst>
            <pc:docMk/>
            <pc:sldMk cId="2052513012" sldId="281"/>
            <ac:spMk id="85" creationId="{00000000-0000-0000-0000-000000000000}"/>
          </ac:spMkLst>
        </pc:spChg>
        <pc:spChg chg="mod">
          <ac:chgData name="Maria Elena Gomez Martinez" userId="d0bab872-2a61-47f1-8457-3f24653f5f81" providerId="ADAL" clId="{6D314A6E-191F-4DB6-9B1A-EBE1A0D73D24}" dt="2021-01-14T15:52:11.864" v="3128" actId="165"/>
          <ac:spMkLst>
            <pc:docMk/>
            <pc:sldMk cId="2052513012" sldId="281"/>
            <ac:spMk id="86" creationId="{00000000-0000-0000-0000-000000000000}"/>
          </ac:spMkLst>
        </pc:spChg>
        <pc:spChg chg="mod topLvl">
          <ac:chgData name="Maria Elena Gomez Martinez" userId="d0bab872-2a61-47f1-8457-3f24653f5f81" providerId="ADAL" clId="{6D314A6E-191F-4DB6-9B1A-EBE1A0D73D24}" dt="2021-01-14T15:52:11.864" v="3128" actId="165"/>
          <ac:spMkLst>
            <pc:docMk/>
            <pc:sldMk cId="2052513012" sldId="281"/>
            <ac:spMk id="91" creationId="{00000000-0000-0000-0000-000000000000}"/>
          </ac:spMkLst>
        </pc:spChg>
        <pc:spChg chg="mod topLvl">
          <ac:chgData name="Maria Elena Gomez Martinez" userId="d0bab872-2a61-47f1-8457-3f24653f5f81" providerId="ADAL" clId="{6D314A6E-191F-4DB6-9B1A-EBE1A0D73D24}" dt="2021-01-14T15:52:11.864" v="3128" actId="165"/>
          <ac:spMkLst>
            <pc:docMk/>
            <pc:sldMk cId="2052513012" sldId="281"/>
            <ac:spMk id="92" creationId="{00000000-0000-0000-0000-000000000000}"/>
          </ac:spMkLst>
        </pc:spChg>
        <pc:spChg chg="mod">
          <ac:chgData name="Maria Elena Gomez Martinez" userId="d0bab872-2a61-47f1-8457-3f24653f5f81" providerId="ADAL" clId="{6D314A6E-191F-4DB6-9B1A-EBE1A0D73D24}" dt="2021-01-14T15:52:11.864" v="3128" actId="165"/>
          <ac:spMkLst>
            <pc:docMk/>
            <pc:sldMk cId="2052513012" sldId="281"/>
            <ac:spMk id="95" creationId="{00000000-0000-0000-0000-000000000000}"/>
          </ac:spMkLst>
        </pc:spChg>
        <pc:spChg chg="mod">
          <ac:chgData name="Maria Elena Gomez Martinez" userId="d0bab872-2a61-47f1-8457-3f24653f5f81" providerId="ADAL" clId="{6D314A6E-191F-4DB6-9B1A-EBE1A0D73D24}" dt="2021-01-14T15:52:11.864" v="3128" actId="165"/>
          <ac:spMkLst>
            <pc:docMk/>
            <pc:sldMk cId="2052513012" sldId="281"/>
            <ac:spMk id="96" creationId="{00000000-0000-0000-0000-000000000000}"/>
          </ac:spMkLst>
        </pc:spChg>
        <pc:spChg chg="mod">
          <ac:chgData name="Maria Elena Gomez Martinez" userId="d0bab872-2a61-47f1-8457-3f24653f5f81" providerId="ADAL" clId="{6D314A6E-191F-4DB6-9B1A-EBE1A0D73D24}" dt="2021-01-14T15:52:11.864" v="3128" actId="165"/>
          <ac:spMkLst>
            <pc:docMk/>
            <pc:sldMk cId="2052513012" sldId="281"/>
            <ac:spMk id="98" creationId="{00000000-0000-0000-0000-000000000000}"/>
          </ac:spMkLst>
        </pc:spChg>
        <pc:spChg chg="mod">
          <ac:chgData name="Maria Elena Gomez Martinez" userId="d0bab872-2a61-47f1-8457-3f24653f5f81" providerId="ADAL" clId="{6D314A6E-191F-4DB6-9B1A-EBE1A0D73D24}" dt="2021-01-14T15:52:11.864" v="3128" actId="165"/>
          <ac:spMkLst>
            <pc:docMk/>
            <pc:sldMk cId="2052513012" sldId="281"/>
            <ac:spMk id="99" creationId="{00000000-0000-0000-0000-000000000000}"/>
          </ac:spMkLst>
        </pc:spChg>
        <pc:spChg chg="mod">
          <ac:chgData name="Maria Elena Gomez Martinez" userId="d0bab872-2a61-47f1-8457-3f24653f5f81" providerId="ADAL" clId="{6D314A6E-191F-4DB6-9B1A-EBE1A0D73D24}" dt="2021-01-14T15:52:11.864" v="3128" actId="165"/>
          <ac:spMkLst>
            <pc:docMk/>
            <pc:sldMk cId="2052513012" sldId="281"/>
            <ac:spMk id="100" creationId="{00000000-0000-0000-0000-000000000000}"/>
          </ac:spMkLst>
        </pc:spChg>
        <pc:spChg chg="mod">
          <ac:chgData name="Maria Elena Gomez Martinez" userId="d0bab872-2a61-47f1-8457-3f24653f5f81" providerId="ADAL" clId="{6D314A6E-191F-4DB6-9B1A-EBE1A0D73D24}" dt="2021-01-14T15:52:11.864" v="3128" actId="165"/>
          <ac:spMkLst>
            <pc:docMk/>
            <pc:sldMk cId="2052513012" sldId="281"/>
            <ac:spMk id="101" creationId="{00000000-0000-0000-0000-000000000000}"/>
          </ac:spMkLst>
        </pc:spChg>
        <pc:spChg chg="mod">
          <ac:chgData name="Maria Elena Gomez Martinez" userId="d0bab872-2a61-47f1-8457-3f24653f5f81" providerId="ADAL" clId="{6D314A6E-191F-4DB6-9B1A-EBE1A0D73D24}" dt="2021-01-14T15:52:11.864" v="3128" actId="165"/>
          <ac:spMkLst>
            <pc:docMk/>
            <pc:sldMk cId="2052513012" sldId="281"/>
            <ac:spMk id="102" creationId="{00000000-0000-0000-0000-000000000000}"/>
          </ac:spMkLst>
        </pc:spChg>
        <pc:spChg chg="mod">
          <ac:chgData name="Maria Elena Gomez Martinez" userId="d0bab872-2a61-47f1-8457-3f24653f5f81" providerId="ADAL" clId="{6D314A6E-191F-4DB6-9B1A-EBE1A0D73D24}" dt="2021-01-14T15:52:11.864" v="3128" actId="165"/>
          <ac:spMkLst>
            <pc:docMk/>
            <pc:sldMk cId="2052513012" sldId="281"/>
            <ac:spMk id="108" creationId="{C1E68A67-7ED6-4006-8036-6F059EAD8985}"/>
          </ac:spMkLst>
        </pc:spChg>
        <pc:spChg chg="mod">
          <ac:chgData name="Maria Elena Gomez Martinez" userId="d0bab872-2a61-47f1-8457-3f24653f5f81" providerId="ADAL" clId="{6D314A6E-191F-4DB6-9B1A-EBE1A0D73D24}" dt="2021-01-14T15:52:11.864" v="3128" actId="165"/>
          <ac:spMkLst>
            <pc:docMk/>
            <pc:sldMk cId="2052513012" sldId="281"/>
            <ac:spMk id="110" creationId="{124DC1DF-6648-40B6-AA21-028A58095801}"/>
          </ac:spMkLst>
        </pc:spChg>
        <pc:spChg chg="mod">
          <ac:chgData name="Maria Elena Gomez Martinez" userId="d0bab872-2a61-47f1-8457-3f24653f5f81" providerId="ADAL" clId="{6D314A6E-191F-4DB6-9B1A-EBE1A0D73D24}" dt="2021-01-14T15:52:11.864" v="3128" actId="165"/>
          <ac:spMkLst>
            <pc:docMk/>
            <pc:sldMk cId="2052513012" sldId="281"/>
            <ac:spMk id="111" creationId="{EF4C21F9-6E2A-4CB9-8CA1-C82730B5C725}"/>
          </ac:spMkLst>
        </pc:spChg>
        <pc:spChg chg="mod">
          <ac:chgData name="Maria Elena Gomez Martinez" userId="d0bab872-2a61-47f1-8457-3f24653f5f81" providerId="ADAL" clId="{6D314A6E-191F-4DB6-9B1A-EBE1A0D73D24}" dt="2021-01-14T15:52:11.864" v="3128" actId="165"/>
          <ac:spMkLst>
            <pc:docMk/>
            <pc:sldMk cId="2052513012" sldId="281"/>
            <ac:spMk id="112" creationId="{143FA2B2-1709-4608-BD47-221BF1C4C4C2}"/>
          </ac:spMkLst>
        </pc:spChg>
        <pc:spChg chg="mod topLvl">
          <ac:chgData name="Maria Elena Gomez Martinez" userId="d0bab872-2a61-47f1-8457-3f24653f5f81" providerId="ADAL" clId="{6D314A6E-191F-4DB6-9B1A-EBE1A0D73D24}" dt="2021-01-14T15:52:41.159" v="3140" actId="1076"/>
          <ac:spMkLst>
            <pc:docMk/>
            <pc:sldMk cId="2052513012" sldId="281"/>
            <ac:spMk id="114" creationId="{3D4F880C-EC9A-44D5-A244-6C2D9360D110}"/>
          </ac:spMkLst>
        </pc:spChg>
        <pc:spChg chg="mod">
          <ac:chgData name="Maria Elena Gomez Martinez" userId="d0bab872-2a61-47f1-8457-3f24653f5f81" providerId="ADAL" clId="{6D314A6E-191F-4DB6-9B1A-EBE1A0D73D24}" dt="2021-01-13T16:36:07.259" v="27"/>
          <ac:spMkLst>
            <pc:docMk/>
            <pc:sldMk cId="2052513012" sldId="281"/>
            <ac:spMk id="116" creationId="{00000000-0000-0000-0000-000000000000}"/>
          </ac:spMkLst>
        </pc:spChg>
        <pc:spChg chg="add del mod">
          <ac:chgData name="Maria Elena Gomez Martinez" userId="d0bab872-2a61-47f1-8457-3f24653f5f81" providerId="ADAL" clId="{6D314A6E-191F-4DB6-9B1A-EBE1A0D73D24}" dt="2021-01-14T15:52:01.608" v="3127"/>
          <ac:spMkLst>
            <pc:docMk/>
            <pc:sldMk cId="2052513012" sldId="281"/>
            <ac:spMk id="117" creationId="{F84BBA7C-CC4D-4037-9977-D05FAFD8B0ED}"/>
          </ac:spMkLst>
        </pc:spChg>
        <pc:spChg chg="mod">
          <ac:chgData name="Maria Elena Gomez Martinez" userId="d0bab872-2a61-47f1-8457-3f24653f5f81" providerId="ADAL" clId="{6D314A6E-191F-4DB6-9B1A-EBE1A0D73D24}" dt="2021-01-14T15:52:26.485" v="3139" actId="20577"/>
          <ac:spMkLst>
            <pc:docMk/>
            <pc:sldMk cId="2052513012" sldId="281"/>
            <ac:spMk id="119" creationId="{21008540-8A64-406E-A6EA-618AE738C32D}"/>
          </ac:spMkLst>
        </pc:spChg>
        <pc:spChg chg="mod">
          <ac:chgData name="Maria Elena Gomez Martinez" userId="d0bab872-2a61-47f1-8457-3f24653f5f81" providerId="ADAL" clId="{6D314A6E-191F-4DB6-9B1A-EBE1A0D73D24}" dt="2021-01-14T15:52:16.792" v="3129"/>
          <ac:spMkLst>
            <pc:docMk/>
            <pc:sldMk cId="2052513012" sldId="281"/>
            <ac:spMk id="121" creationId="{A5580817-BED1-469A-BB30-CF3157CAC637}"/>
          </ac:spMkLst>
        </pc:spChg>
        <pc:spChg chg="mod">
          <ac:chgData name="Maria Elena Gomez Martinez" userId="d0bab872-2a61-47f1-8457-3f24653f5f81" providerId="ADAL" clId="{6D314A6E-191F-4DB6-9B1A-EBE1A0D73D24}" dt="2021-01-14T15:52:16.792" v="3129"/>
          <ac:spMkLst>
            <pc:docMk/>
            <pc:sldMk cId="2052513012" sldId="281"/>
            <ac:spMk id="122" creationId="{BF4F35D3-0788-4328-BA1C-25B44D8CF951}"/>
          </ac:spMkLst>
        </pc:spChg>
        <pc:spChg chg="mod">
          <ac:chgData name="Maria Elena Gomez Martinez" userId="d0bab872-2a61-47f1-8457-3f24653f5f81" providerId="ADAL" clId="{6D314A6E-191F-4DB6-9B1A-EBE1A0D73D24}" dt="2021-01-14T15:52:16.792" v="3129"/>
          <ac:spMkLst>
            <pc:docMk/>
            <pc:sldMk cId="2052513012" sldId="281"/>
            <ac:spMk id="123" creationId="{A8D3F81E-5E5F-4847-B17F-D58522E1EAC0}"/>
          </ac:spMkLst>
        </pc:spChg>
        <pc:grpChg chg="mod topLvl">
          <ac:chgData name="Maria Elena Gomez Martinez" userId="d0bab872-2a61-47f1-8457-3f24653f5f81" providerId="ADAL" clId="{6D314A6E-191F-4DB6-9B1A-EBE1A0D73D24}" dt="2021-01-14T15:52:11.864" v="3128" actId="165"/>
          <ac:grpSpMkLst>
            <pc:docMk/>
            <pc:sldMk cId="2052513012" sldId="281"/>
            <ac:grpSpMk id="6" creationId="{00000000-0000-0000-0000-000000000000}"/>
          </ac:grpSpMkLst>
        </pc:grpChg>
        <pc:grpChg chg="mod">
          <ac:chgData name="Maria Elena Gomez Martinez" userId="d0bab872-2a61-47f1-8457-3f24653f5f81" providerId="ADAL" clId="{6D314A6E-191F-4DB6-9B1A-EBE1A0D73D24}" dt="2021-01-14T15:52:11.864" v="3128" actId="165"/>
          <ac:grpSpMkLst>
            <pc:docMk/>
            <pc:sldMk cId="2052513012" sldId="281"/>
            <ac:grpSpMk id="8" creationId="{00000000-0000-0000-0000-000000000000}"/>
          </ac:grpSpMkLst>
        </pc:grpChg>
        <pc:grpChg chg="mod topLvl">
          <ac:chgData name="Maria Elena Gomez Martinez" userId="d0bab872-2a61-47f1-8457-3f24653f5f81" providerId="ADAL" clId="{6D314A6E-191F-4DB6-9B1A-EBE1A0D73D24}" dt="2021-01-14T15:52:11.864" v="3128" actId="165"/>
          <ac:grpSpMkLst>
            <pc:docMk/>
            <pc:sldMk cId="2052513012" sldId="281"/>
            <ac:grpSpMk id="13" creationId="{00000000-0000-0000-0000-000000000000}"/>
          </ac:grpSpMkLst>
        </pc:grpChg>
        <pc:grpChg chg="mod topLvl">
          <ac:chgData name="Maria Elena Gomez Martinez" userId="d0bab872-2a61-47f1-8457-3f24653f5f81" providerId="ADAL" clId="{6D314A6E-191F-4DB6-9B1A-EBE1A0D73D24}" dt="2021-01-14T15:52:11.864" v="3128" actId="165"/>
          <ac:grpSpMkLst>
            <pc:docMk/>
            <pc:sldMk cId="2052513012" sldId="281"/>
            <ac:grpSpMk id="18" creationId="{00000000-0000-0000-0000-000000000000}"/>
          </ac:grpSpMkLst>
        </pc:grpChg>
        <pc:grpChg chg="mod">
          <ac:chgData name="Maria Elena Gomez Martinez" userId="d0bab872-2a61-47f1-8457-3f24653f5f81" providerId="ADAL" clId="{6D314A6E-191F-4DB6-9B1A-EBE1A0D73D24}" dt="2021-01-14T15:52:11.864" v="3128" actId="165"/>
          <ac:grpSpMkLst>
            <pc:docMk/>
            <pc:sldMk cId="2052513012" sldId="281"/>
            <ac:grpSpMk id="20" creationId="{00000000-0000-0000-0000-000000000000}"/>
          </ac:grpSpMkLst>
        </pc:grpChg>
        <pc:grpChg chg="mod topLvl">
          <ac:chgData name="Maria Elena Gomez Martinez" userId="d0bab872-2a61-47f1-8457-3f24653f5f81" providerId="ADAL" clId="{6D314A6E-191F-4DB6-9B1A-EBE1A0D73D24}" dt="2021-01-14T15:52:11.864" v="3128" actId="165"/>
          <ac:grpSpMkLst>
            <pc:docMk/>
            <pc:sldMk cId="2052513012" sldId="281"/>
            <ac:grpSpMk id="25" creationId="{00000000-0000-0000-0000-000000000000}"/>
          </ac:grpSpMkLst>
        </pc:grpChg>
        <pc:grpChg chg="mod">
          <ac:chgData name="Maria Elena Gomez Martinez" userId="d0bab872-2a61-47f1-8457-3f24653f5f81" providerId="ADAL" clId="{6D314A6E-191F-4DB6-9B1A-EBE1A0D73D24}" dt="2021-01-14T15:52:11.864" v="3128" actId="165"/>
          <ac:grpSpMkLst>
            <pc:docMk/>
            <pc:sldMk cId="2052513012" sldId="281"/>
            <ac:grpSpMk id="27" creationId="{00000000-0000-0000-0000-000000000000}"/>
          </ac:grpSpMkLst>
        </pc:grpChg>
        <pc:grpChg chg="mod topLvl">
          <ac:chgData name="Maria Elena Gomez Martinez" userId="d0bab872-2a61-47f1-8457-3f24653f5f81" providerId="ADAL" clId="{6D314A6E-191F-4DB6-9B1A-EBE1A0D73D24}" dt="2021-01-14T15:52:11.864" v="3128" actId="165"/>
          <ac:grpSpMkLst>
            <pc:docMk/>
            <pc:sldMk cId="2052513012" sldId="281"/>
            <ac:grpSpMk id="31" creationId="{00000000-0000-0000-0000-000000000000}"/>
          </ac:grpSpMkLst>
        </pc:grpChg>
        <pc:grpChg chg="mod">
          <ac:chgData name="Maria Elena Gomez Martinez" userId="d0bab872-2a61-47f1-8457-3f24653f5f81" providerId="ADAL" clId="{6D314A6E-191F-4DB6-9B1A-EBE1A0D73D24}" dt="2021-01-14T15:52:11.864" v="3128" actId="165"/>
          <ac:grpSpMkLst>
            <pc:docMk/>
            <pc:sldMk cId="2052513012" sldId="281"/>
            <ac:grpSpMk id="33" creationId="{00000000-0000-0000-0000-000000000000}"/>
          </ac:grpSpMkLst>
        </pc:grpChg>
        <pc:grpChg chg="mod topLvl">
          <ac:chgData name="Maria Elena Gomez Martinez" userId="d0bab872-2a61-47f1-8457-3f24653f5f81" providerId="ADAL" clId="{6D314A6E-191F-4DB6-9B1A-EBE1A0D73D24}" dt="2021-01-14T15:52:11.864" v="3128" actId="165"/>
          <ac:grpSpMkLst>
            <pc:docMk/>
            <pc:sldMk cId="2052513012" sldId="281"/>
            <ac:grpSpMk id="40" creationId="{00000000-0000-0000-0000-000000000000}"/>
          </ac:grpSpMkLst>
        </pc:grpChg>
        <pc:grpChg chg="mod">
          <ac:chgData name="Maria Elena Gomez Martinez" userId="d0bab872-2a61-47f1-8457-3f24653f5f81" providerId="ADAL" clId="{6D314A6E-191F-4DB6-9B1A-EBE1A0D73D24}" dt="2021-01-14T15:52:11.864" v="3128" actId="165"/>
          <ac:grpSpMkLst>
            <pc:docMk/>
            <pc:sldMk cId="2052513012" sldId="281"/>
            <ac:grpSpMk id="42" creationId="{00000000-0000-0000-0000-000000000000}"/>
          </ac:grpSpMkLst>
        </pc:grpChg>
        <pc:grpChg chg="mod topLvl">
          <ac:chgData name="Maria Elena Gomez Martinez" userId="d0bab872-2a61-47f1-8457-3f24653f5f81" providerId="ADAL" clId="{6D314A6E-191F-4DB6-9B1A-EBE1A0D73D24}" dt="2021-01-14T15:52:11.864" v="3128" actId="165"/>
          <ac:grpSpMkLst>
            <pc:docMk/>
            <pc:sldMk cId="2052513012" sldId="281"/>
            <ac:grpSpMk id="46" creationId="{00000000-0000-0000-0000-000000000000}"/>
          </ac:grpSpMkLst>
        </pc:grpChg>
        <pc:grpChg chg="mod">
          <ac:chgData name="Maria Elena Gomez Martinez" userId="d0bab872-2a61-47f1-8457-3f24653f5f81" providerId="ADAL" clId="{6D314A6E-191F-4DB6-9B1A-EBE1A0D73D24}" dt="2021-01-14T15:52:11.864" v="3128" actId="165"/>
          <ac:grpSpMkLst>
            <pc:docMk/>
            <pc:sldMk cId="2052513012" sldId="281"/>
            <ac:grpSpMk id="48" creationId="{00000000-0000-0000-0000-000000000000}"/>
          </ac:grpSpMkLst>
        </pc:grpChg>
        <pc:grpChg chg="mod topLvl">
          <ac:chgData name="Maria Elena Gomez Martinez" userId="d0bab872-2a61-47f1-8457-3f24653f5f81" providerId="ADAL" clId="{6D314A6E-191F-4DB6-9B1A-EBE1A0D73D24}" dt="2021-01-14T15:52:11.864" v="3128" actId="165"/>
          <ac:grpSpMkLst>
            <pc:docMk/>
            <pc:sldMk cId="2052513012" sldId="281"/>
            <ac:grpSpMk id="54" creationId="{00000000-0000-0000-0000-000000000000}"/>
          </ac:grpSpMkLst>
        </pc:grpChg>
        <pc:grpChg chg="mod topLvl">
          <ac:chgData name="Maria Elena Gomez Martinez" userId="d0bab872-2a61-47f1-8457-3f24653f5f81" providerId="ADAL" clId="{6D314A6E-191F-4DB6-9B1A-EBE1A0D73D24}" dt="2021-01-14T15:52:11.864" v="3128" actId="165"/>
          <ac:grpSpMkLst>
            <pc:docMk/>
            <pc:sldMk cId="2052513012" sldId="281"/>
            <ac:grpSpMk id="59" creationId="{00000000-0000-0000-0000-000000000000}"/>
          </ac:grpSpMkLst>
        </pc:grpChg>
        <pc:grpChg chg="mod">
          <ac:chgData name="Maria Elena Gomez Martinez" userId="d0bab872-2a61-47f1-8457-3f24653f5f81" providerId="ADAL" clId="{6D314A6E-191F-4DB6-9B1A-EBE1A0D73D24}" dt="2021-01-14T15:52:11.864" v="3128" actId="165"/>
          <ac:grpSpMkLst>
            <pc:docMk/>
            <pc:sldMk cId="2052513012" sldId="281"/>
            <ac:grpSpMk id="62" creationId="{00000000-0000-0000-0000-000000000000}"/>
          </ac:grpSpMkLst>
        </pc:grpChg>
        <pc:grpChg chg="mod topLvl">
          <ac:chgData name="Maria Elena Gomez Martinez" userId="d0bab872-2a61-47f1-8457-3f24653f5f81" providerId="ADAL" clId="{6D314A6E-191F-4DB6-9B1A-EBE1A0D73D24}" dt="2021-01-14T15:52:11.864" v="3128" actId="165"/>
          <ac:grpSpMkLst>
            <pc:docMk/>
            <pc:sldMk cId="2052513012" sldId="281"/>
            <ac:grpSpMk id="72" creationId="{00000000-0000-0000-0000-000000000000}"/>
          </ac:grpSpMkLst>
        </pc:grpChg>
        <pc:grpChg chg="mod">
          <ac:chgData name="Maria Elena Gomez Martinez" userId="d0bab872-2a61-47f1-8457-3f24653f5f81" providerId="ADAL" clId="{6D314A6E-191F-4DB6-9B1A-EBE1A0D73D24}" dt="2021-01-14T15:52:11.864" v="3128" actId="165"/>
          <ac:grpSpMkLst>
            <pc:docMk/>
            <pc:sldMk cId="2052513012" sldId="281"/>
            <ac:grpSpMk id="81" creationId="{00000000-0000-0000-0000-000000000000}"/>
          </ac:grpSpMkLst>
        </pc:grpChg>
        <pc:grpChg chg="mod topLvl">
          <ac:chgData name="Maria Elena Gomez Martinez" userId="d0bab872-2a61-47f1-8457-3f24653f5f81" providerId="ADAL" clId="{6D314A6E-191F-4DB6-9B1A-EBE1A0D73D24}" dt="2021-01-14T15:52:11.864" v="3128" actId="165"/>
          <ac:grpSpMkLst>
            <pc:docMk/>
            <pc:sldMk cId="2052513012" sldId="281"/>
            <ac:grpSpMk id="84" creationId="{00000000-0000-0000-0000-000000000000}"/>
          </ac:grpSpMkLst>
        </pc:grpChg>
        <pc:grpChg chg="mod topLvl">
          <ac:chgData name="Maria Elena Gomez Martinez" userId="d0bab872-2a61-47f1-8457-3f24653f5f81" providerId="ADAL" clId="{6D314A6E-191F-4DB6-9B1A-EBE1A0D73D24}" dt="2021-01-14T15:52:11.864" v="3128" actId="165"/>
          <ac:grpSpMkLst>
            <pc:docMk/>
            <pc:sldMk cId="2052513012" sldId="281"/>
            <ac:grpSpMk id="94" creationId="{00000000-0000-0000-0000-000000000000}"/>
          </ac:grpSpMkLst>
        </pc:grpChg>
        <pc:grpChg chg="mod">
          <ac:chgData name="Maria Elena Gomez Martinez" userId="d0bab872-2a61-47f1-8457-3f24653f5f81" providerId="ADAL" clId="{6D314A6E-191F-4DB6-9B1A-EBE1A0D73D24}" dt="2021-01-14T15:52:11.864" v="3128" actId="165"/>
          <ac:grpSpMkLst>
            <pc:docMk/>
            <pc:sldMk cId="2052513012" sldId="281"/>
            <ac:grpSpMk id="97" creationId="{00000000-0000-0000-0000-000000000000}"/>
          </ac:grpSpMkLst>
        </pc:grpChg>
        <pc:grpChg chg="mod topLvl">
          <ac:chgData name="Maria Elena Gomez Martinez" userId="d0bab872-2a61-47f1-8457-3f24653f5f81" providerId="ADAL" clId="{6D314A6E-191F-4DB6-9B1A-EBE1A0D73D24}" dt="2021-01-14T15:52:11.864" v="3128" actId="165"/>
          <ac:grpSpMkLst>
            <pc:docMk/>
            <pc:sldMk cId="2052513012" sldId="281"/>
            <ac:grpSpMk id="107" creationId="{3B14D4D6-D233-4F0D-98D6-85B7CDE84863}"/>
          </ac:grpSpMkLst>
        </pc:grpChg>
        <pc:grpChg chg="mod">
          <ac:chgData name="Maria Elena Gomez Martinez" userId="d0bab872-2a61-47f1-8457-3f24653f5f81" providerId="ADAL" clId="{6D314A6E-191F-4DB6-9B1A-EBE1A0D73D24}" dt="2021-01-14T15:52:11.864" v="3128" actId="165"/>
          <ac:grpSpMkLst>
            <pc:docMk/>
            <pc:sldMk cId="2052513012" sldId="281"/>
            <ac:grpSpMk id="109" creationId="{14365EDC-C4D8-4A90-BA32-FA46C40DC8D9}"/>
          </ac:grpSpMkLst>
        </pc:grpChg>
        <pc:grpChg chg="del mod">
          <ac:chgData name="Maria Elena Gomez Martinez" userId="d0bab872-2a61-47f1-8457-3f24653f5f81" providerId="ADAL" clId="{6D314A6E-191F-4DB6-9B1A-EBE1A0D73D24}" dt="2021-01-14T15:52:11.864" v="3128" actId="165"/>
          <ac:grpSpMkLst>
            <pc:docMk/>
            <pc:sldMk cId="2052513012" sldId="281"/>
            <ac:grpSpMk id="115" creationId="{00000000-0000-0000-0000-000000000000}"/>
          </ac:grpSpMkLst>
        </pc:grpChg>
        <pc:grpChg chg="add mod">
          <ac:chgData name="Maria Elena Gomez Martinez" userId="d0bab872-2a61-47f1-8457-3f24653f5f81" providerId="ADAL" clId="{6D314A6E-191F-4DB6-9B1A-EBE1A0D73D24}" dt="2021-01-14T15:52:19.652" v="3130" actId="1076"/>
          <ac:grpSpMkLst>
            <pc:docMk/>
            <pc:sldMk cId="2052513012" sldId="281"/>
            <ac:grpSpMk id="118" creationId="{0C0E1AE1-B84E-478D-AE96-DAE78317C826}"/>
          </ac:grpSpMkLst>
        </pc:grpChg>
        <pc:grpChg chg="mod">
          <ac:chgData name="Maria Elena Gomez Martinez" userId="d0bab872-2a61-47f1-8457-3f24653f5f81" providerId="ADAL" clId="{6D314A6E-191F-4DB6-9B1A-EBE1A0D73D24}" dt="2021-01-14T15:52:16.792" v="3129"/>
          <ac:grpSpMkLst>
            <pc:docMk/>
            <pc:sldMk cId="2052513012" sldId="281"/>
            <ac:grpSpMk id="120" creationId="{2EABE60D-AB76-4400-A693-44F7D38D738F}"/>
          </ac:grpSpMkLst>
        </pc:grpChg>
        <pc:cxnChg chg="mod">
          <ac:chgData name="Maria Elena Gomez Martinez" userId="d0bab872-2a61-47f1-8457-3f24653f5f81" providerId="ADAL" clId="{6D314A6E-191F-4DB6-9B1A-EBE1A0D73D24}" dt="2021-01-14T15:52:11.864" v="3128" actId="165"/>
          <ac:cxnSpMkLst>
            <pc:docMk/>
            <pc:sldMk cId="2052513012" sldId="281"/>
            <ac:cxnSpMk id="15" creationId="{00000000-0000-0000-0000-000000000000}"/>
          </ac:cxnSpMkLst>
        </pc:cxnChg>
        <pc:cxnChg chg="mod topLvl">
          <ac:chgData name="Maria Elena Gomez Martinez" userId="d0bab872-2a61-47f1-8457-3f24653f5f81" providerId="ADAL" clId="{6D314A6E-191F-4DB6-9B1A-EBE1A0D73D24}" dt="2021-01-14T15:52:11.864" v="3128" actId="165"/>
          <ac:cxnSpMkLst>
            <pc:docMk/>
            <pc:sldMk cId="2052513012" sldId="281"/>
            <ac:cxnSpMk id="17" creationId="{00000000-0000-0000-0000-000000000000}"/>
          </ac:cxnSpMkLst>
        </pc:cxnChg>
        <pc:cxnChg chg="mod topLvl">
          <ac:chgData name="Maria Elena Gomez Martinez" userId="d0bab872-2a61-47f1-8457-3f24653f5f81" providerId="ADAL" clId="{6D314A6E-191F-4DB6-9B1A-EBE1A0D73D24}" dt="2021-01-14T15:52:11.864" v="3128" actId="165"/>
          <ac:cxnSpMkLst>
            <pc:docMk/>
            <pc:sldMk cId="2052513012" sldId="281"/>
            <ac:cxnSpMk id="38" creationId="{00000000-0000-0000-0000-000000000000}"/>
          </ac:cxnSpMkLst>
        </pc:cxnChg>
        <pc:cxnChg chg="mod topLvl">
          <ac:chgData name="Maria Elena Gomez Martinez" userId="d0bab872-2a61-47f1-8457-3f24653f5f81" providerId="ADAL" clId="{6D314A6E-191F-4DB6-9B1A-EBE1A0D73D24}" dt="2021-01-14T15:52:11.864" v="3128" actId="165"/>
          <ac:cxnSpMkLst>
            <pc:docMk/>
            <pc:sldMk cId="2052513012" sldId="281"/>
            <ac:cxnSpMk id="39" creationId="{00000000-0000-0000-0000-000000000000}"/>
          </ac:cxnSpMkLst>
        </pc:cxnChg>
        <pc:cxnChg chg="mod topLvl">
          <ac:chgData name="Maria Elena Gomez Martinez" userId="d0bab872-2a61-47f1-8457-3f24653f5f81" providerId="ADAL" clId="{6D314A6E-191F-4DB6-9B1A-EBE1A0D73D24}" dt="2021-01-14T15:52:11.864" v="3128" actId="165"/>
          <ac:cxnSpMkLst>
            <pc:docMk/>
            <pc:sldMk cId="2052513012" sldId="281"/>
            <ac:cxnSpMk id="52" creationId="{00000000-0000-0000-0000-000000000000}"/>
          </ac:cxnSpMkLst>
        </pc:cxnChg>
        <pc:cxnChg chg="mod topLvl">
          <ac:chgData name="Maria Elena Gomez Martinez" userId="d0bab872-2a61-47f1-8457-3f24653f5f81" providerId="ADAL" clId="{6D314A6E-191F-4DB6-9B1A-EBE1A0D73D24}" dt="2021-01-14T15:52:11.864" v="3128" actId="165"/>
          <ac:cxnSpMkLst>
            <pc:docMk/>
            <pc:sldMk cId="2052513012" sldId="281"/>
            <ac:cxnSpMk id="53" creationId="{00000000-0000-0000-0000-000000000000}"/>
          </ac:cxnSpMkLst>
        </pc:cxnChg>
        <pc:cxnChg chg="mod">
          <ac:chgData name="Maria Elena Gomez Martinez" userId="d0bab872-2a61-47f1-8457-3f24653f5f81" providerId="ADAL" clId="{6D314A6E-191F-4DB6-9B1A-EBE1A0D73D24}" dt="2021-01-14T15:52:11.864" v="3128" actId="165"/>
          <ac:cxnSpMkLst>
            <pc:docMk/>
            <pc:sldMk cId="2052513012" sldId="281"/>
            <ac:cxnSpMk id="56" creationId="{00000000-0000-0000-0000-000000000000}"/>
          </ac:cxnSpMkLst>
        </pc:cxnChg>
        <pc:cxnChg chg="mod topLvl">
          <ac:chgData name="Maria Elena Gomez Martinez" userId="d0bab872-2a61-47f1-8457-3f24653f5f81" providerId="ADAL" clId="{6D314A6E-191F-4DB6-9B1A-EBE1A0D73D24}" dt="2021-01-14T15:52:11.864" v="3128" actId="165"/>
          <ac:cxnSpMkLst>
            <pc:docMk/>
            <pc:sldMk cId="2052513012" sldId="281"/>
            <ac:cxnSpMk id="58" creationId="{00000000-0000-0000-0000-000000000000}"/>
          </ac:cxnSpMkLst>
        </pc:cxnChg>
        <pc:cxnChg chg="mod">
          <ac:chgData name="Maria Elena Gomez Martinez" userId="d0bab872-2a61-47f1-8457-3f24653f5f81" providerId="ADAL" clId="{6D314A6E-191F-4DB6-9B1A-EBE1A0D73D24}" dt="2021-01-14T15:52:11.864" v="3128" actId="165"/>
          <ac:cxnSpMkLst>
            <pc:docMk/>
            <pc:sldMk cId="2052513012" sldId="281"/>
            <ac:cxnSpMk id="68" creationId="{00000000-0000-0000-0000-000000000000}"/>
          </ac:cxnSpMkLst>
        </pc:cxnChg>
        <pc:cxnChg chg="mod">
          <ac:chgData name="Maria Elena Gomez Martinez" userId="d0bab872-2a61-47f1-8457-3f24653f5f81" providerId="ADAL" clId="{6D314A6E-191F-4DB6-9B1A-EBE1A0D73D24}" dt="2021-01-14T15:52:11.864" v="3128" actId="165"/>
          <ac:cxnSpMkLst>
            <pc:docMk/>
            <pc:sldMk cId="2052513012" sldId="281"/>
            <ac:cxnSpMk id="69" creationId="{00000000-0000-0000-0000-000000000000}"/>
          </ac:cxnSpMkLst>
        </pc:cxnChg>
        <pc:cxnChg chg="mod">
          <ac:chgData name="Maria Elena Gomez Martinez" userId="d0bab872-2a61-47f1-8457-3f24653f5f81" providerId="ADAL" clId="{6D314A6E-191F-4DB6-9B1A-EBE1A0D73D24}" dt="2021-01-14T15:52:11.864" v="3128" actId="165"/>
          <ac:cxnSpMkLst>
            <pc:docMk/>
            <pc:sldMk cId="2052513012" sldId="281"/>
            <ac:cxnSpMk id="70" creationId="{00000000-0000-0000-0000-000000000000}"/>
          </ac:cxnSpMkLst>
        </pc:cxnChg>
        <pc:cxnChg chg="mod">
          <ac:chgData name="Maria Elena Gomez Martinez" userId="d0bab872-2a61-47f1-8457-3f24653f5f81" providerId="ADAL" clId="{6D314A6E-191F-4DB6-9B1A-EBE1A0D73D24}" dt="2021-01-14T15:52:11.864" v="3128" actId="165"/>
          <ac:cxnSpMkLst>
            <pc:docMk/>
            <pc:sldMk cId="2052513012" sldId="281"/>
            <ac:cxnSpMk id="71" creationId="{00000000-0000-0000-0000-000000000000}"/>
          </ac:cxnSpMkLst>
        </pc:cxnChg>
        <pc:cxnChg chg="mod">
          <ac:chgData name="Maria Elena Gomez Martinez" userId="d0bab872-2a61-47f1-8457-3f24653f5f81" providerId="ADAL" clId="{6D314A6E-191F-4DB6-9B1A-EBE1A0D73D24}" dt="2021-01-14T15:52:11.864" v="3128" actId="165"/>
          <ac:cxnSpMkLst>
            <pc:docMk/>
            <pc:sldMk cId="2052513012" sldId="281"/>
            <ac:cxnSpMk id="78" creationId="{00000000-0000-0000-0000-000000000000}"/>
          </ac:cxnSpMkLst>
        </pc:cxnChg>
        <pc:cxnChg chg="mod">
          <ac:chgData name="Maria Elena Gomez Martinez" userId="d0bab872-2a61-47f1-8457-3f24653f5f81" providerId="ADAL" clId="{6D314A6E-191F-4DB6-9B1A-EBE1A0D73D24}" dt="2021-01-14T15:52:11.864" v="3128" actId="165"/>
          <ac:cxnSpMkLst>
            <pc:docMk/>
            <pc:sldMk cId="2052513012" sldId="281"/>
            <ac:cxnSpMk id="79" creationId="{00000000-0000-0000-0000-000000000000}"/>
          </ac:cxnSpMkLst>
        </pc:cxnChg>
        <pc:cxnChg chg="mod">
          <ac:chgData name="Maria Elena Gomez Martinez" userId="d0bab872-2a61-47f1-8457-3f24653f5f81" providerId="ADAL" clId="{6D314A6E-191F-4DB6-9B1A-EBE1A0D73D24}" dt="2021-01-14T15:52:11.864" v="3128" actId="165"/>
          <ac:cxnSpMkLst>
            <pc:docMk/>
            <pc:sldMk cId="2052513012" sldId="281"/>
            <ac:cxnSpMk id="80" creationId="{00000000-0000-0000-0000-000000000000}"/>
          </ac:cxnSpMkLst>
        </pc:cxnChg>
        <pc:cxnChg chg="mod">
          <ac:chgData name="Maria Elena Gomez Martinez" userId="d0bab872-2a61-47f1-8457-3f24653f5f81" providerId="ADAL" clId="{6D314A6E-191F-4DB6-9B1A-EBE1A0D73D24}" dt="2021-01-14T15:52:11.864" v="3128" actId="165"/>
          <ac:cxnSpMkLst>
            <pc:docMk/>
            <pc:sldMk cId="2052513012" sldId="281"/>
            <ac:cxnSpMk id="87" creationId="{00000000-0000-0000-0000-000000000000}"/>
          </ac:cxnSpMkLst>
        </pc:cxnChg>
        <pc:cxnChg chg="mod">
          <ac:chgData name="Maria Elena Gomez Martinez" userId="d0bab872-2a61-47f1-8457-3f24653f5f81" providerId="ADAL" clId="{6D314A6E-191F-4DB6-9B1A-EBE1A0D73D24}" dt="2021-01-14T15:52:11.864" v="3128" actId="165"/>
          <ac:cxnSpMkLst>
            <pc:docMk/>
            <pc:sldMk cId="2052513012" sldId="281"/>
            <ac:cxnSpMk id="88" creationId="{00000000-0000-0000-0000-000000000000}"/>
          </ac:cxnSpMkLst>
        </pc:cxnChg>
        <pc:cxnChg chg="mod">
          <ac:chgData name="Maria Elena Gomez Martinez" userId="d0bab872-2a61-47f1-8457-3f24653f5f81" providerId="ADAL" clId="{6D314A6E-191F-4DB6-9B1A-EBE1A0D73D24}" dt="2021-01-14T15:52:11.864" v="3128" actId="165"/>
          <ac:cxnSpMkLst>
            <pc:docMk/>
            <pc:sldMk cId="2052513012" sldId="281"/>
            <ac:cxnSpMk id="89" creationId="{00000000-0000-0000-0000-000000000000}"/>
          </ac:cxnSpMkLst>
        </pc:cxnChg>
        <pc:cxnChg chg="mod">
          <ac:chgData name="Maria Elena Gomez Martinez" userId="d0bab872-2a61-47f1-8457-3f24653f5f81" providerId="ADAL" clId="{6D314A6E-191F-4DB6-9B1A-EBE1A0D73D24}" dt="2021-01-14T15:52:11.864" v="3128" actId="165"/>
          <ac:cxnSpMkLst>
            <pc:docMk/>
            <pc:sldMk cId="2052513012" sldId="281"/>
            <ac:cxnSpMk id="90" creationId="{00000000-0000-0000-0000-000000000000}"/>
          </ac:cxnSpMkLst>
        </pc:cxnChg>
        <pc:cxnChg chg="mod topLvl">
          <ac:chgData name="Maria Elena Gomez Martinez" userId="d0bab872-2a61-47f1-8457-3f24653f5f81" providerId="ADAL" clId="{6D314A6E-191F-4DB6-9B1A-EBE1A0D73D24}" dt="2021-01-14T15:52:11.864" v="3128" actId="165"/>
          <ac:cxnSpMkLst>
            <pc:docMk/>
            <pc:sldMk cId="2052513012" sldId="281"/>
            <ac:cxnSpMk id="93" creationId="{00000000-0000-0000-0000-000000000000}"/>
          </ac:cxnSpMkLst>
        </pc:cxnChg>
        <pc:cxnChg chg="mod">
          <ac:chgData name="Maria Elena Gomez Martinez" userId="d0bab872-2a61-47f1-8457-3f24653f5f81" providerId="ADAL" clId="{6D314A6E-191F-4DB6-9B1A-EBE1A0D73D24}" dt="2021-01-14T15:52:11.864" v="3128" actId="165"/>
          <ac:cxnSpMkLst>
            <pc:docMk/>
            <pc:sldMk cId="2052513012" sldId="281"/>
            <ac:cxnSpMk id="103" creationId="{00000000-0000-0000-0000-000000000000}"/>
          </ac:cxnSpMkLst>
        </pc:cxnChg>
        <pc:cxnChg chg="mod">
          <ac:chgData name="Maria Elena Gomez Martinez" userId="d0bab872-2a61-47f1-8457-3f24653f5f81" providerId="ADAL" clId="{6D314A6E-191F-4DB6-9B1A-EBE1A0D73D24}" dt="2021-01-14T15:52:11.864" v="3128" actId="165"/>
          <ac:cxnSpMkLst>
            <pc:docMk/>
            <pc:sldMk cId="2052513012" sldId="281"/>
            <ac:cxnSpMk id="104" creationId="{00000000-0000-0000-0000-000000000000}"/>
          </ac:cxnSpMkLst>
        </pc:cxnChg>
        <pc:cxnChg chg="mod">
          <ac:chgData name="Maria Elena Gomez Martinez" userId="d0bab872-2a61-47f1-8457-3f24653f5f81" providerId="ADAL" clId="{6D314A6E-191F-4DB6-9B1A-EBE1A0D73D24}" dt="2021-01-14T15:52:11.864" v="3128" actId="165"/>
          <ac:cxnSpMkLst>
            <pc:docMk/>
            <pc:sldMk cId="2052513012" sldId="281"/>
            <ac:cxnSpMk id="105" creationId="{00000000-0000-0000-0000-000000000000}"/>
          </ac:cxnSpMkLst>
        </pc:cxnChg>
        <pc:cxnChg chg="mod">
          <ac:chgData name="Maria Elena Gomez Martinez" userId="d0bab872-2a61-47f1-8457-3f24653f5f81" providerId="ADAL" clId="{6D314A6E-191F-4DB6-9B1A-EBE1A0D73D24}" dt="2021-01-14T15:52:11.864" v="3128" actId="165"/>
          <ac:cxnSpMkLst>
            <pc:docMk/>
            <pc:sldMk cId="2052513012" sldId="281"/>
            <ac:cxnSpMk id="106" creationId="{00000000-0000-0000-0000-000000000000}"/>
          </ac:cxnSpMkLst>
        </pc:cxnChg>
        <pc:cxnChg chg="mod topLvl">
          <ac:chgData name="Maria Elena Gomez Martinez" userId="d0bab872-2a61-47f1-8457-3f24653f5f81" providerId="ADAL" clId="{6D314A6E-191F-4DB6-9B1A-EBE1A0D73D24}" dt="2021-01-14T15:52:11.864" v="3128" actId="165"/>
          <ac:cxnSpMkLst>
            <pc:docMk/>
            <pc:sldMk cId="2052513012" sldId="281"/>
            <ac:cxnSpMk id="113" creationId="{F01E8C9E-7F63-4AFC-8084-09199449100E}"/>
          </ac:cxnSpMkLst>
        </pc:cxnChg>
      </pc:sldChg>
      <pc:sldChg chg="addSp delSp modSp mod modNotes">
        <pc:chgData name="Maria Elena Gomez Martinez" userId="d0bab872-2a61-47f1-8457-3f24653f5f81" providerId="ADAL" clId="{6D314A6E-191F-4DB6-9B1A-EBE1A0D73D24}" dt="2021-01-14T08:05:10.672" v="572" actId="1076"/>
        <pc:sldMkLst>
          <pc:docMk/>
          <pc:sldMk cId="872232860" sldId="282"/>
        </pc:sldMkLst>
        <pc:spChg chg="mod">
          <ac:chgData name="Maria Elena Gomez Martinez" userId="d0bab872-2a61-47f1-8457-3f24653f5f81" providerId="ADAL" clId="{6D314A6E-191F-4DB6-9B1A-EBE1A0D73D24}" dt="2021-01-13T16:36:07.259" v="27"/>
          <ac:spMkLst>
            <pc:docMk/>
            <pc:sldMk cId="872232860" sldId="282"/>
            <ac:spMk id="2" creationId="{00000000-0000-0000-0000-000000000000}"/>
          </ac:spMkLst>
        </pc:spChg>
        <pc:spChg chg="del mod">
          <ac:chgData name="Maria Elena Gomez Martinez" userId="d0bab872-2a61-47f1-8457-3f24653f5f81" providerId="ADAL" clId="{6D314A6E-191F-4DB6-9B1A-EBE1A0D73D24}" dt="2021-01-14T08:04:53.544" v="551" actId="478"/>
          <ac:spMkLst>
            <pc:docMk/>
            <pc:sldMk cId="872232860" sldId="282"/>
            <ac:spMk id="3" creationId="{00000000-0000-0000-0000-000000000000}"/>
          </ac:spMkLst>
        </pc:spChg>
        <pc:spChg chg="mod">
          <ac:chgData name="Maria Elena Gomez Martinez" userId="d0bab872-2a61-47f1-8457-3f24653f5f81" providerId="ADAL" clId="{6D314A6E-191F-4DB6-9B1A-EBE1A0D73D24}" dt="2021-01-13T16:36:07.259" v="27"/>
          <ac:spMkLst>
            <pc:docMk/>
            <pc:sldMk cId="872232860" sldId="282"/>
            <ac:spMk id="4" creationId="{00000000-0000-0000-0000-000000000000}"/>
          </ac:spMkLst>
        </pc:spChg>
        <pc:spChg chg="mod">
          <ac:chgData name="Maria Elena Gomez Martinez" userId="d0bab872-2a61-47f1-8457-3f24653f5f81" providerId="ADAL" clId="{6D314A6E-191F-4DB6-9B1A-EBE1A0D73D24}" dt="2021-01-13T16:36:07.259" v="27"/>
          <ac:spMkLst>
            <pc:docMk/>
            <pc:sldMk cId="872232860" sldId="282"/>
            <ac:spMk id="5" creationId="{00000000-0000-0000-0000-000000000000}"/>
          </ac:spMkLst>
        </pc:spChg>
        <pc:spChg chg="add mod">
          <ac:chgData name="Maria Elena Gomez Martinez" userId="d0bab872-2a61-47f1-8457-3f24653f5f81" providerId="ADAL" clId="{6D314A6E-191F-4DB6-9B1A-EBE1A0D73D24}" dt="2021-01-14T08:05:05.923" v="571" actId="113"/>
          <ac:spMkLst>
            <pc:docMk/>
            <pc:sldMk cId="872232860" sldId="282"/>
            <ac:spMk id="7" creationId="{7198762D-16C2-4866-BFB5-9F4B832160F2}"/>
          </ac:spMkLst>
        </pc:spChg>
        <pc:picChg chg="mod">
          <ac:chgData name="Maria Elena Gomez Martinez" userId="d0bab872-2a61-47f1-8457-3f24653f5f81" providerId="ADAL" clId="{6D314A6E-191F-4DB6-9B1A-EBE1A0D73D24}" dt="2021-01-14T08:05:10.672" v="572" actId="1076"/>
          <ac:picMkLst>
            <pc:docMk/>
            <pc:sldMk cId="872232860" sldId="282"/>
            <ac:picMk id="117" creationId="{00000000-0000-0000-0000-000000000000}"/>
          </ac:picMkLst>
        </pc:picChg>
      </pc:sldChg>
      <pc:sldChg chg="addSp delSp modSp mod modNotes modNotesTx">
        <pc:chgData name="Maria Elena Gomez Martinez" userId="d0bab872-2a61-47f1-8457-3f24653f5f81" providerId="ADAL" clId="{6D314A6E-191F-4DB6-9B1A-EBE1A0D73D24}" dt="2021-01-14T15:56:21.368" v="3157" actId="1076"/>
        <pc:sldMkLst>
          <pc:docMk/>
          <pc:sldMk cId="535728227" sldId="283"/>
        </pc:sldMkLst>
        <pc:spChg chg="mod">
          <ac:chgData name="Maria Elena Gomez Martinez" userId="d0bab872-2a61-47f1-8457-3f24653f5f81" providerId="ADAL" clId="{6D314A6E-191F-4DB6-9B1A-EBE1A0D73D24}" dt="2021-01-13T16:36:07.259" v="27"/>
          <ac:spMkLst>
            <pc:docMk/>
            <pc:sldMk cId="535728227" sldId="283"/>
            <ac:spMk id="2" creationId="{00000000-0000-0000-0000-000000000000}"/>
          </ac:spMkLst>
        </pc:spChg>
        <pc:spChg chg="del mod">
          <ac:chgData name="Maria Elena Gomez Martinez" userId="d0bab872-2a61-47f1-8457-3f24653f5f81" providerId="ADAL" clId="{6D314A6E-191F-4DB6-9B1A-EBE1A0D73D24}" dt="2021-01-14T08:07:14.406" v="608" actId="478"/>
          <ac:spMkLst>
            <pc:docMk/>
            <pc:sldMk cId="535728227" sldId="283"/>
            <ac:spMk id="3" creationId="{00000000-0000-0000-0000-000000000000}"/>
          </ac:spMkLst>
        </pc:spChg>
        <pc:spChg chg="mod">
          <ac:chgData name="Maria Elena Gomez Martinez" userId="d0bab872-2a61-47f1-8457-3f24653f5f81" providerId="ADAL" clId="{6D314A6E-191F-4DB6-9B1A-EBE1A0D73D24}" dt="2021-01-13T16:36:07.259" v="27"/>
          <ac:spMkLst>
            <pc:docMk/>
            <pc:sldMk cId="535728227" sldId="283"/>
            <ac:spMk id="4" creationId="{00000000-0000-0000-0000-000000000000}"/>
          </ac:spMkLst>
        </pc:spChg>
        <pc:spChg chg="mod">
          <ac:chgData name="Maria Elena Gomez Martinez" userId="d0bab872-2a61-47f1-8457-3f24653f5f81" providerId="ADAL" clId="{6D314A6E-191F-4DB6-9B1A-EBE1A0D73D24}" dt="2021-01-13T16:36:07.259" v="27"/>
          <ac:spMkLst>
            <pc:docMk/>
            <pc:sldMk cId="535728227" sldId="283"/>
            <ac:spMk id="5" creationId="{00000000-0000-0000-0000-000000000000}"/>
          </ac:spMkLst>
        </pc:spChg>
        <pc:spChg chg="add del mod">
          <ac:chgData name="Maria Elena Gomez Martinez" userId="d0bab872-2a61-47f1-8457-3f24653f5f81" providerId="ADAL" clId="{6D314A6E-191F-4DB6-9B1A-EBE1A0D73D24}" dt="2021-01-14T08:07:19.005" v="609" actId="478"/>
          <ac:spMkLst>
            <pc:docMk/>
            <pc:sldMk cId="535728227" sldId="283"/>
            <ac:spMk id="8" creationId="{D4EE7947-64B9-4166-8809-58EBC059D0E6}"/>
          </ac:spMkLst>
        </pc:spChg>
        <pc:spChg chg="add mod">
          <ac:chgData name="Maria Elena Gomez Martinez" userId="d0bab872-2a61-47f1-8457-3f24653f5f81" providerId="ADAL" clId="{6D314A6E-191F-4DB6-9B1A-EBE1A0D73D24}" dt="2021-01-14T08:07:23.577" v="617" actId="20577"/>
          <ac:spMkLst>
            <pc:docMk/>
            <pc:sldMk cId="535728227" sldId="283"/>
            <ac:spMk id="9" creationId="{944E0B57-3254-48D0-BD5E-15456F1DC7D9}"/>
          </ac:spMkLst>
        </pc:spChg>
        <pc:graphicFrameChg chg="del mod">
          <ac:chgData name="Maria Elena Gomez Martinez" userId="d0bab872-2a61-47f1-8457-3f24653f5f81" providerId="ADAL" clId="{6D314A6E-191F-4DB6-9B1A-EBE1A0D73D24}" dt="2021-01-14T15:53:25.948" v="3153" actId="478"/>
          <ac:graphicFrameMkLst>
            <pc:docMk/>
            <pc:sldMk cId="535728227" sldId="283"/>
            <ac:graphicFrameMk id="6" creationId="{00000000-0000-0000-0000-000000000000}"/>
          </ac:graphicFrameMkLst>
        </pc:graphicFrameChg>
        <pc:picChg chg="add mod">
          <ac:chgData name="Maria Elena Gomez Martinez" userId="d0bab872-2a61-47f1-8457-3f24653f5f81" providerId="ADAL" clId="{6D314A6E-191F-4DB6-9B1A-EBE1A0D73D24}" dt="2021-01-14T15:56:21.368" v="3157" actId="1076"/>
          <ac:picMkLst>
            <pc:docMk/>
            <pc:sldMk cId="535728227" sldId="283"/>
            <ac:picMk id="14" creationId="{58884AC8-6DF1-4124-9A38-D90B4B8BEB3C}"/>
          </ac:picMkLst>
        </pc:picChg>
      </pc:sldChg>
      <pc:sldChg chg="modSp mod chgLayout modNotes">
        <pc:chgData name="Maria Elena Gomez Martinez" userId="d0bab872-2a61-47f1-8457-3f24653f5f81" providerId="ADAL" clId="{6D314A6E-191F-4DB6-9B1A-EBE1A0D73D24}" dt="2021-01-14T08:00:40.776" v="500" actId="700"/>
        <pc:sldMkLst>
          <pc:docMk/>
          <pc:sldMk cId="2122893944" sldId="284"/>
        </pc:sldMkLst>
        <pc:spChg chg="mod ord">
          <ac:chgData name="Maria Elena Gomez Martinez" userId="d0bab872-2a61-47f1-8457-3f24653f5f81" providerId="ADAL" clId="{6D314A6E-191F-4DB6-9B1A-EBE1A0D73D24}" dt="2021-01-14T08:00:40.776" v="500" actId="700"/>
          <ac:spMkLst>
            <pc:docMk/>
            <pc:sldMk cId="2122893944" sldId="284"/>
            <ac:spMk id="2" creationId="{00000000-0000-0000-0000-000000000000}"/>
          </ac:spMkLst>
        </pc:spChg>
        <pc:spChg chg="mod ord">
          <ac:chgData name="Maria Elena Gomez Martinez" userId="d0bab872-2a61-47f1-8457-3f24653f5f81" providerId="ADAL" clId="{6D314A6E-191F-4DB6-9B1A-EBE1A0D73D24}" dt="2021-01-14T08:00:40.776" v="500" actId="700"/>
          <ac:spMkLst>
            <pc:docMk/>
            <pc:sldMk cId="2122893944" sldId="284"/>
            <ac:spMk id="3" creationId="{00000000-0000-0000-0000-000000000000}"/>
          </ac:spMkLst>
        </pc:spChg>
        <pc:spChg chg="mod ord">
          <ac:chgData name="Maria Elena Gomez Martinez" userId="d0bab872-2a61-47f1-8457-3f24653f5f81" providerId="ADAL" clId="{6D314A6E-191F-4DB6-9B1A-EBE1A0D73D24}" dt="2021-01-14T08:00:40.776" v="500" actId="700"/>
          <ac:spMkLst>
            <pc:docMk/>
            <pc:sldMk cId="2122893944" sldId="284"/>
            <ac:spMk id="4" creationId="{00000000-0000-0000-0000-000000000000}"/>
          </ac:spMkLst>
        </pc:spChg>
        <pc:spChg chg="mod ord">
          <ac:chgData name="Maria Elena Gomez Martinez" userId="d0bab872-2a61-47f1-8457-3f24653f5f81" providerId="ADAL" clId="{6D314A6E-191F-4DB6-9B1A-EBE1A0D73D24}" dt="2021-01-14T08:00:40.776" v="500" actId="700"/>
          <ac:spMkLst>
            <pc:docMk/>
            <pc:sldMk cId="2122893944" sldId="284"/>
            <ac:spMk id="5" creationId="{00000000-0000-0000-0000-000000000000}"/>
          </ac:spMkLst>
        </pc:spChg>
      </pc:sldChg>
      <pc:sldChg chg="modSp mod chgLayout modNotes">
        <pc:chgData name="Maria Elena Gomez Martinez" userId="d0bab872-2a61-47f1-8457-3f24653f5f81" providerId="ADAL" clId="{6D314A6E-191F-4DB6-9B1A-EBE1A0D73D24}" dt="2021-01-14T08:00:31.980" v="498" actId="108"/>
        <pc:sldMkLst>
          <pc:docMk/>
          <pc:sldMk cId="2006024304" sldId="285"/>
        </pc:sldMkLst>
        <pc:spChg chg="mod ord">
          <ac:chgData name="Maria Elena Gomez Martinez" userId="d0bab872-2a61-47f1-8457-3f24653f5f81" providerId="ADAL" clId="{6D314A6E-191F-4DB6-9B1A-EBE1A0D73D24}" dt="2021-01-14T08:00:09.684" v="494" actId="700"/>
          <ac:spMkLst>
            <pc:docMk/>
            <pc:sldMk cId="2006024304" sldId="285"/>
            <ac:spMk id="2" creationId="{00000000-0000-0000-0000-000000000000}"/>
          </ac:spMkLst>
        </pc:spChg>
        <pc:spChg chg="mod ord">
          <ac:chgData name="Maria Elena Gomez Martinez" userId="d0bab872-2a61-47f1-8457-3f24653f5f81" providerId="ADAL" clId="{6D314A6E-191F-4DB6-9B1A-EBE1A0D73D24}" dt="2021-01-14T08:00:31.980" v="498" actId="108"/>
          <ac:spMkLst>
            <pc:docMk/>
            <pc:sldMk cId="2006024304" sldId="285"/>
            <ac:spMk id="3" creationId="{00000000-0000-0000-0000-000000000000}"/>
          </ac:spMkLst>
        </pc:spChg>
        <pc:spChg chg="mod ord">
          <ac:chgData name="Maria Elena Gomez Martinez" userId="d0bab872-2a61-47f1-8457-3f24653f5f81" providerId="ADAL" clId="{6D314A6E-191F-4DB6-9B1A-EBE1A0D73D24}" dt="2021-01-14T08:00:09.684" v="494" actId="700"/>
          <ac:spMkLst>
            <pc:docMk/>
            <pc:sldMk cId="2006024304" sldId="285"/>
            <ac:spMk id="4" creationId="{00000000-0000-0000-0000-000000000000}"/>
          </ac:spMkLst>
        </pc:spChg>
        <pc:spChg chg="mod ord">
          <ac:chgData name="Maria Elena Gomez Martinez" userId="d0bab872-2a61-47f1-8457-3f24653f5f81" providerId="ADAL" clId="{6D314A6E-191F-4DB6-9B1A-EBE1A0D73D24}" dt="2021-01-14T08:00:09.684" v="494" actId="700"/>
          <ac:spMkLst>
            <pc:docMk/>
            <pc:sldMk cId="2006024304" sldId="285"/>
            <ac:spMk id="5" creationId="{00000000-0000-0000-0000-000000000000}"/>
          </ac:spMkLst>
        </pc:spChg>
      </pc:sldChg>
      <pc:sldChg chg="modSp del mod chgLayout">
        <pc:chgData name="Maria Elena Gomez Martinez" userId="d0bab872-2a61-47f1-8457-3f24653f5f81" providerId="ADAL" clId="{6D314A6E-191F-4DB6-9B1A-EBE1A0D73D24}" dt="2021-01-13T17:00:47.199" v="119" actId="2696"/>
        <pc:sldMkLst>
          <pc:docMk/>
          <pc:sldMk cId="2450466392" sldId="286"/>
        </pc:sldMkLst>
        <pc:spChg chg="mod ord">
          <ac:chgData name="Maria Elena Gomez Martinez" userId="d0bab872-2a61-47f1-8457-3f24653f5f81" providerId="ADAL" clId="{6D314A6E-191F-4DB6-9B1A-EBE1A0D73D24}" dt="2021-01-13T17:00:35.165" v="116" actId="700"/>
          <ac:spMkLst>
            <pc:docMk/>
            <pc:sldMk cId="2450466392" sldId="286"/>
            <ac:spMk id="2" creationId="{00000000-0000-0000-0000-000000000000}"/>
          </ac:spMkLst>
        </pc:spChg>
        <pc:spChg chg="mod ord">
          <ac:chgData name="Maria Elena Gomez Martinez" userId="d0bab872-2a61-47f1-8457-3f24653f5f81" providerId="ADAL" clId="{6D314A6E-191F-4DB6-9B1A-EBE1A0D73D24}" dt="2021-01-13T17:00:35.165" v="116" actId="700"/>
          <ac:spMkLst>
            <pc:docMk/>
            <pc:sldMk cId="2450466392" sldId="286"/>
            <ac:spMk id="3" creationId="{00000000-0000-0000-0000-000000000000}"/>
          </ac:spMkLst>
        </pc:spChg>
        <pc:spChg chg="mod ord">
          <ac:chgData name="Maria Elena Gomez Martinez" userId="d0bab872-2a61-47f1-8457-3f24653f5f81" providerId="ADAL" clId="{6D314A6E-191F-4DB6-9B1A-EBE1A0D73D24}" dt="2021-01-13T17:00:35.165" v="116" actId="700"/>
          <ac:spMkLst>
            <pc:docMk/>
            <pc:sldMk cId="2450466392" sldId="286"/>
            <ac:spMk id="4" creationId="{00000000-0000-0000-0000-000000000000}"/>
          </ac:spMkLst>
        </pc:spChg>
        <pc:spChg chg="mod ord">
          <ac:chgData name="Maria Elena Gomez Martinez" userId="d0bab872-2a61-47f1-8457-3f24653f5f81" providerId="ADAL" clId="{6D314A6E-191F-4DB6-9B1A-EBE1A0D73D24}" dt="2021-01-13T17:00:35.165" v="116" actId="700"/>
          <ac:spMkLst>
            <pc:docMk/>
            <pc:sldMk cId="2450466392" sldId="286"/>
            <ac:spMk id="5" creationId="{00000000-0000-0000-0000-000000000000}"/>
          </ac:spMkLst>
        </pc:spChg>
      </pc:sldChg>
      <pc:sldChg chg="modSp del">
        <pc:chgData name="Maria Elena Gomez Martinez" userId="d0bab872-2a61-47f1-8457-3f24653f5f81" providerId="ADAL" clId="{6D314A6E-191F-4DB6-9B1A-EBE1A0D73D24}" dt="2021-01-13T17:03:26.970" v="133" actId="2696"/>
        <pc:sldMkLst>
          <pc:docMk/>
          <pc:sldMk cId="972391984" sldId="287"/>
        </pc:sldMkLst>
        <pc:spChg chg="mod">
          <ac:chgData name="Maria Elena Gomez Martinez" userId="d0bab872-2a61-47f1-8457-3f24653f5f81" providerId="ADAL" clId="{6D314A6E-191F-4DB6-9B1A-EBE1A0D73D24}" dt="2021-01-13T16:36:07.259" v="27"/>
          <ac:spMkLst>
            <pc:docMk/>
            <pc:sldMk cId="972391984" sldId="287"/>
            <ac:spMk id="2" creationId="{00000000-0000-0000-0000-000000000000}"/>
          </ac:spMkLst>
        </pc:spChg>
        <pc:spChg chg="mod">
          <ac:chgData name="Maria Elena Gomez Martinez" userId="d0bab872-2a61-47f1-8457-3f24653f5f81" providerId="ADAL" clId="{6D314A6E-191F-4DB6-9B1A-EBE1A0D73D24}" dt="2021-01-13T16:36:07.259" v="27"/>
          <ac:spMkLst>
            <pc:docMk/>
            <pc:sldMk cId="972391984" sldId="287"/>
            <ac:spMk id="3" creationId="{00000000-0000-0000-0000-000000000000}"/>
          </ac:spMkLst>
        </pc:spChg>
        <pc:spChg chg="mod">
          <ac:chgData name="Maria Elena Gomez Martinez" userId="d0bab872-2a61-47f1-8457-3f24653f5f81" providerId="ADAL" clId="{6D314A6E-191F-4DB6-9B1A-EBE1A0D73D24}" dt="2021-01-13T16:36:07.259" v="27"/>
          <ac:spMkLst>
            <pc:docMk/>
            <pc:sldMk cId="972391984" sldId="287"/>
            <ac:spMk id="4" creationId="{00000000-0000-0000-0000-000000000000}"/>
          </ac:spMkLst>
        </pc:spChg>
        <pc:spChg chg="mod">
          <ac:chgData name="Maria Elena Gomez Martinez" userId="d0bab872-2a61-47f1-8457-3f24653f5f81" providerId="ADAL" clId="{6D314A6E-191F-4DB6-9B1A-EBE1A0D73D24}" dt="2021-01-13T16:36:07.259" v="27"/>
          <ac:spMkLst>
            <pc:docMk/>
            <pc:sldMk cId="972391984" sldId="287"/>
            <ac:spMk id="5" creationId="{00000000-0000-0000-0000-000000000000}"/>
          </ac:spMkLst>
        </pc:spChg>
      </pc:sldChg>
      <pc:sldChg chg="modSp del">
        <pc:chgData name="Maria Elena Gomez Martinez" userId="d0bab872-2a61-47f1-8457-3f24653f5f81" providerId="ADAL" clId="{6D314A6E-191F-4DB6-9B1A-EBE1A0D73D24}" dt="2021-01-13T17:14:30.313" v="206" actId="2696"/>
        <pc:sldMkLst>
          <pc:docMk/>
          <pc:sldMk cId="3325344138" sldId="288"/>
        </pc:sldMkLst>
        <pc:spChg chg="mod">
          <ac:chgData name="Maria Elena Gomez Martinez" userId="d0bab872-2a61-47f1-8457-3f24653f5f81" providerId="ADAL" clId="{6D314A6E-191F-4DB6-9B1A-EBE1A0D73D24}" dt="2021-01-13T16:36:07.259" v="27"/>
          <ac:spMkLst>
            <pc:docMk/>
            <pc:sldMk cId="3325344138" sldId="288"/>
            <ac:spMk id="2" creationId="{00000000-0000-0000-0000-000000000000}"/>
          </ac:spMkLst>
        </pc:spChg>
        <pc:spChg chg="mod">
          <ac:chgData name="Maria Elena Gomez Martinez" userId="d0bab872-2a61-47f1-8457-3f24653f5f81" providerId="ADAL" clId="{6D314A6E-191F-4DB6-9B1A-EBE1A0D73D24}" dt="2021-01-13T16:36:07.259" v="27"/>
          <ac:spMkLst>
            <pc:docMk/>
            <pc:sldMk cId="3325344138" sldId="288"/>
            <ac:spMk id="3" creationId="{00000000-0000-0000-0000-000000000000}"/>
          </ac:spMkLst>
        </pc:spChg>
        <pc:spChg chg="mod">
          <ac:chgData name="Maria Elena Gomez Martinez" userId="d0bab872-2a61-47f1-8457-3f24653f5f81" providerId="ADAL" clId="{6D314A6E-191F-4DB6-9B1A-EBE1A0D73D24}" dt="2021-01-13T16:36:07.259" v="27"/>
          <ac:spMkLst>
            <pc:docMk/>
            <pc:sldMk cId="3325344138" sldId="288"/>
            <ac:spMk id="4" creationId="{00000000-0000-0000-0000-000000000000}"/>
          </ac:spMkLst>
        </pc:spChg>
        <pc:spChg chg="mod">
          <ac:chgData name="Maria Elena Gomez Martinez" userId="d0bab872-2a61-47f1-8457-3f24653f5f81" providerId="ADAL" clId="{6D314A6E-191F-4DB6-9B1A-EBE1A0D73D24}" dt="2021-01-13T16:36:07.259" v="27"/>
          <ac:spMkLst>
            <pc:docMk/>
            <pc:sldMk cId="3325344138" sldId="288"/>
            <ac:spMk id="5" creationId="{00000000-0000-0000-0000-000000000000}"/>
          </ac:spMkLst>
        </pc:spChg>
      </pc:sldChg>
      <pc:sldChg chg="modSp del">
        <pc:chgData name="Maria Elena Gomez Martinez" userId="d0bab872-2a61-47f1-8457-3f24653f5f81" providerId="ADAL" clId="{6D314A6E-191F-4DB6-9B1A-EBE1A0D73D24}" dt="2021-01-14T07:58:45.631" v="483" actId="2696"/>
        <pc:sldMkLst>
          <pc:docMk/>
          <pc:sldMk cId="1330808368" sldId="289"/>
        </pc:sldMkLst>
        <pc:spChg chg="mod">
          <ac:chgData name="Maria Elena Gomez Martinez" userId="d0bab872-2a61-47f1-8457-3f24653f5f81" providerId="ADAL" clId="{6D314A6E-191F-4DB6-9B1A-EBE1A0D73D24}" dt="2021-01-13T16:36:07.259" v="27"/>
          <ac:spMkLst>
            <pc:docMk/>
            <pc:sldMk cId="1330808368" sldId="289"/>
            <ac:spMk id="2" creationId="{00000000-0000-0000-0000-000000000000}"/>
          </ac:spMkLst>
        </pc:spChg>
        <pc:spChg chg="mod">
          <ac:chgData name="Maria Elena Gomez Martinez" userId="d0bab872-2a61-47f1-8457-3f24653f5f81" providerId="ADAL" clId="{6D314A6E-191F-4DB6-9B1A-EBE1A0D73D24}" dt="2021-01-13T16:36:07.259" v="27"/>
          <ac:spMkLst>
            <pc:docMk/>
            <pc:sldMk cId="1330808368" sldId="289"/>
            <ac:spMk id="3" creationId="{00000000-0000-0000-0000-000000000000}"/>
          </ac:spMkLst>
        </pc:spChg>
        <pc:spChg chg="mod">
          <ac:chgData name="Maria Elena Gomez Martinez" userId="d0bab872-2a61-47f1-8457-3f24653f5f81" providerId="ADAL" clId="{6D314A6E-191F-4DB6-9B1A-EBE1A0D73D24}" dt="2021-01-13T16:36:07.259" v="27"/>
          <ac:spMkLst>
            <pc:docMk/>
            <pc:sldMk cId="1330808368" sldId="289"/>
            <ac:spMk id="4" creationId="{00000000-0000-0000-0000-000000000000}"/>
          </ac:spMkLst>
        </pc:spChg>
        <pc:spChg chg="mod">
          <ac:chgData name="Maria Elena Gomez Martinez" userId="d0bab872-2a61-47f1-8457-3f24653f5f81" providerId="ADAL" clId="{6D314A6E-191F-4DB6-9B1A-EBE1A0D73D24}" dt="2021-01-13T16:36:07.259" v="27"/>
          <ac:spMkLst>
            <pc:docMk/>
            <pc:sldMk cId="1330808368" sldId="289"/>
            <ac:spMk id="5" creationId="{00000000-0000-0000-0000-000000000000}"/>
          </ac:spMkLst>
        </pc:spChg>
      </pc:sldChg>
      <pc:sldChg chg="modSp del">
        <pc:chgData name="Maria Elena Gomez Martinez" userId="d0bab872-2a61-47f1-8457-3f24653f5f81" providerId="ADAL" clId="{6D314A6E-191F-4DB6-9B1A-EBE1A0D73D24}" dt="2021-01-13T17:21:23.621" v="320" actId="2696"/>
        <pc:sldMkLst>
          <pc:docMk/>
          <pc:sldMk cId="2639462810" sldId="290"/>
        </pc:sldMkLst>
        <pc:spChg chg="mod">
          <ac:chgData name="Maria Elena Gomez Martinez" userId="d0bab872-2a61-47f1-8457-3f24653f5f81" providerId="ADAL" clId="{6D314A6E-191F-4DB6-9B1A-EBE1A0D73D24}" dt="2021-01-13T16:36:07.259" v="27"/>
          <ac:spMkLst>
            <pc:docMk/>
            <pc:sldMk cId="2639462810" sldId="290"/>
            <ac:spMk id="2" creationId="{00000000-0000-0000-0000-000000000000}"/>
          </ac:spMkLst>
        </pc:spChg>
        <pc:spChg chg="mod">
          <ac:chgData name="Maria Elena Gomez Martinez" userId="d0bab872-2a61-47f1-8457-3f24653f5f81" providerId="ADAL" clId="{6D314A6E-191F-4DB6-9B1A-EBE1A0D73D24}" dt="2021-01-13T16:36:07.259" v="27"/>
          <ac:spMkLst>
            <pc:docMk/>
            <pc:sldMk cId="2639462810" sldId="290"/>
            <ac:spMk id="3" creationId="{00000000-0000-0000-0000-000000000000}"/>
          </ac:spMkLst>
        </pc:spChg>
        <pc:spChg chg="mod">
          <ac:chgData name="Maria Elena Gomez Martinez" userId="d0bab872-2a61-47f1-8457-3f24653f5f81" providerId="ADAL" clId="{6D314A6E-191F-4DB6-9B1A-EBE1A0D73D24}" dt="2021-01-13T16:36:07.259" v="27"/>
          <ac:spMkLst>
            <pc:docMk/>
            <pc:sldMk cId="2639462810" sldId="290"/>
            <ac:spMk id="4" creationId="{00000000-0000-0000-0000-000000000000}"/>
          </ac:spMkLst>
        </pc:spChg>
        <pc:spChg chg="mod">
          <ac:chgData name="Maria Elena Gomez Martinez" userId="d0bab872-2a61-47f1-8457-3f24653f5f81" providerId="ADAL" clId="{6D314A6E-191F-4DB6-9B1A-EBE1A0D73D24}" dt="2021-01-13T16:36:07.259" v="27"/>
          <ac:spMkLst>
            <pc:docMk/>
            <pc:sldMk cId="2639462810" sldId="290"/>
            <ac:spMk id="5" creationId="{00000000-0000-0000-0000-000000000000}"/>
          </ac:spMkLst>
        </pc:spChg>
      </pc:sldChg>
      <pc:sldChg chg="modSp del">
        <pc:chgData name="Maria Elena Gomez Martinez" userId="d0bab872-2a61-47f1-8457-3f24653f5f81" providerId="ADAL" clId="{6D314A6E-191F-4DB6-9B1A-EBE1A0D73D24}" dt="2021-01-14T07:59:42.183" v="491" actId="2696"/>
        <pc:sldMkLst>
          <pc:docMk/>
          <pc:sldMk cId="2179963747" sldId="291"/>
        </pc:sldMkLst>
        <pc:spChg chg="mod">
          <ac:chgData name="Maria Elena Gomez Martinez" userId="d0bab872-2a61-47f1-8457-3f24653f5f81" providerId="ADAL" clId="{6D314A6E-191F-4DB6-9B1A-EBE1A0D73D24}" dt="2021-01-13T16:36:07.259" v="27"/>
          <ac:spMkLst>
            <pc:docMk/>
            <pc:sldMk cId="2179963747" sldId="291"/>
            <ac:spMk id="2" creationId="{00000000-0000-0000-0000-000000000000}"/>
          </ac:spMkLst>
        </pc:spChg>
        <pc:spChg chg="mod">
          <ac:chgData name="Maria Elena Gomez Martinez" userId="d0bab872-2a61-47f1-8457-3f24653f5f81" providerId="ADAL" clId="{6D314A6E-191F-4DB6-9B1A-EBE1A0D73D24}" dt="2021-01-13T16:36:07.259" v="27"/>
          <ac:spMkLst>
            <pc:docMk/>
            <pc:sldMk cId="2179963747" sldId="291"/>
            <ac:spMk id="3" creationId="{00000000-0000-0000-0000-000000000000}"/>
          </ac:spMkLst>
        </pc:spChg>
        <pc:spChg chg="mod">
          <ac:chgData name="Maria Elena Gomez Martinez" userId="d0bab872-2a61-47f1-8457-3f24653f5f81" providerId="ADAL" clId="{6D314A6E-191F-4DB6-9B1A-EBE1A0D73D24}" dt="2021-01-13T16:36:07.259" v="27"/>
          <ac:spMkLst>
            <pc:docMk/>
            <pc:sldMk cId="2179963747" sldId="291"/>
            <ac:spMk id="4" creationId="{00000000-0000-0000-0000-000000000000}"/>
          </ac:spMkLst>
        </pc:spChg>
        <pc:spChg chg="mod">
          <ac:chgData name="Maria Elena Gomez Martinez" userId="d0bab872-2a61-47f1-8457-3f24653f5f81" providerId="ADAL" clId="{6D314A6E-191F-4DB6-9B1A-EBE1A0D73D24}" dt="2021-01-13T16:36:07.259" v="27"/>
          <ac:spMkLst>
            <pc:docMk/>
            <pc:sldMk cId="2179963747" sldId="291"/>
            <ac:spMk id="5" creationId="{00000000-0000-0000-0000-000000000000}"/>
          </ac:spMkLst>
        </pc:spChg>
      </pc:sldChg>
      <pc:sldChg chg="modSp mod">
        <pc:chgData name="Maria Elena Gomez Martinez" userId="d0bab872-2a61-47f1-8457-3f24653f5f81" providerId="ADAL" clId="{6D314A6E-191F-4DB6-9B1A-EBE1A0D73D24}" dt="2021-01-14T08:00:56.687" v="501" actId="207"/>
        <pc:sldMkLst>
          <pc:docMk/>
          <pc:sldMk cId="1046287199" sldId="292"/>
        </pc:sldMkLst>
        <pc:spChg chg="mod">
          <ac:chgData name="Maria Elena Gomez Martinez" userId="d0bab872-2a61-47f1-8457-3f24653f5f81" providerId="ADAL" clId="{6D314A6E-191F-4DB6-9B1A-EBE1A0D73D24}" dt="2021-01-13T16:36:07.259" v="27"/>
          <ac:spMkLst>
            <pc:docMk/>
            <pc:sldMk cId="1046287199" sldId="292"/>
            <ac:spMk id="4" creationId="{00000000-0000-0000-0000-000000000000}"/>
          </ac:spMkLst>
        </pc:spChg>
        <pc:spChg chg="mod">
          <ac:chgData name="Maria Elena Gomez Martinez" userId="d0bab872-2a61-47f1-8457-3f24653f5f81" providerId="ADAL" clId="{6D314A6E-191F-4DB6-9B1A-EBE1A0D73D24}" dt="2021-01-13T16:36:07.259" v="27"/>
          <ac:spMkLst>
            <pc:docMk/>
            <pc:sldMk cId="1046287199" sldId="292"/>
            <ac:spMk id="5" creationId="{00000000-0000-0000-0000-000000000000}"/>
          </ac:spMkLst>
        </pc:spChg>
        <pc:spChg chg="mod">
          <ac:chgData name="Maria Elena Gomez Martinez" userId="d0bab872-2a61-47f1-8457-3f24653f5f81" providerId="ADAL" clId="{6D314A6E-191F-4DB6-9B1A-EBE1A0D73D24}" dt="2021-01-14T08:00:56.687" v="501" actId="207"/>
          <ac:spMkLst>
            <pc:docMk/>
            <pc:sldMk cId="1046287199" sldId="292"/>
            <ac:spMk id="6" creationId="{00000000-0000-0000-0000-000000000000}"/>
          </ac:spMkLst>
        </pc:spChg>
      </pc:sldChg>
      <pc:sldChg chg="modSp del mod">
        <pc:chgData name="Maria Elena Gomez Martinez" userId="d0bab872-2a61-47f1-8457-3f24653f5f81" providerId="ADAL" clId="{6D314A6E-191F-4DB6-9B1A-EBE1A0D73D24}" dt="2021-01-14T08:03:25.460" v="540" actId="2696"/>
        <pc:sldMkLst>
          <pc:docMk/>
          <pc:sldMk cId="322388117" sldId="293"/>
        </pc:sldMkLst>
        <pc:spChg chg="mod">
          <ac:chgData name="Maria Elena Gomez Martinez" userId="d0bab872-2a61-47f1-8457-3f24653f5f81" providerId="ADAL" clId="{6D314A6E-191F-4DB6-9B1A-EBE1A0D73D24}" dt="2021-01-13T16:36:07.259" v="27"/>
          <ac:spMkLst>
            <pc:docMk/>
            <pc:sldMk cId="322388117" sldId="293"/>
            <ac:spMk id="4" creationId="{00000000-0000-0000-0000-000000000000}"/>
          </ac:spMkLst>
        </pc:spChg>
        <pc:spChg chg="mod">
          <ac:chgData name="Maria Elena Gomez Martinez" userId="d0bab872-2a61-47f1-8457-3f24653f5f81" providerId="ADAL" clId="{6D314A6E-191F-4DB6-9B1A-EBE1A0D73D24}" dt="2021-01-13T16:36:07.259" v="27"/>
          <ac:spMkLst>
            <pc:docMk/>
            <pc:sldMk cId="322388117" sldId="293"/>
            <ac:spMk id="5" creationId="{00000000-0000-0000-0000-000000000000}"/>
          </ac:spMkLst>
        </pc:spChg>
        <pc:spChg chg="mod">
          <ac:chgData name="Maria Elena Gomez Martinez" userId="d0bab872-2a61-47f1-8457-3f24653f5f81" providerId="ADAL" clId="{6D314A6E-191F-4DB6-9B1A-EBE1A0D73D24}" dt="2021-01-14T08:01:14.421" v="502" actId="207"/>
          <ac:spMkLst>
            <pc:docMk/>
            <pc:sldMk cId="322388117" sldId="293"/>
            <ac:spMk id="6" creationId="{00000000-0000-0000-0000-000000000000}"/>
          </ac:spMkLst>
        </pc:spChg>
      </pc:sldChg>
      <pc:sldChg chg="addSp delSp modSp del mod chgLayout modNotes modNotesTx">
        <pc:chgData name="Maria Elena Gomez Martinez" userId="d0bab872-2a61-47f1-8457-3f24653f5f81" providerId="ADAL" clId="{6D314A6E-191F-4DB6-9B1A-EBE1A0D73D24}" dt="2021-01-13T17:46:58.399" v="426" actId="2696"/>
        <pc:sldMkLst>
          <pc:docMk/>
          <pc:sldMk cId="3938066690" sldId="294"/>
        </pc:sldMkLst>
        <pc:spChg chg="mod ord">
          <ac:chgData name="Maria Elena Gomez Martinez" userId="d0bab872-2a61-47f1-8457-3f24653f5f81" providerId="ADAL" clId="{6D314A6E-191F-4DB6-9B1A-EBE1A0D73D24}" dt="2021-01-13T17:26:29.045" v="389" actId="700"/>
          <ac:spMkLst>
            <pc:docMk/>
            <pc:sldMk cId="3938066690" sldId="294"/>
            <ac:spMk id="2" creationId="{00000000-0000-0000-0000-000000000000}"/>
          </ac:spMkLst>
        </pc:spChg>
        <pc:spChg chg="add del mod ord">
          <ac:chgData name="Maria Elena Gomez Martinez" userId="d0bab872-2a61-47f1-8457-3f24653f5f81" providerId="ADAL" clId="{6D314A6E-191F-4DB6-9B1A-EBE1A0D73D24}" dt="2021-01-13T17:26:44.722" v="408" actId="478"/>
          <ac:spMkLst>
            <pc:docMk/>
            <pc:sldMk cId="3938066690" sldId="294"/>
            <ac:spMk id="3" creationId="{A4BA17DF-2AE5-4DFA-8BA4-8BDC4A21D345}"/>
          </ac:spMkLst>
        </pc:spChg>
        <pc:spChg chg="mod ord">
          <ac:chgData name="Maria Elena Gomez Martinez" userId="d0bab872-2a61-47f1-8457-3f24653f5f81" providerId="ADAL" clId="{6D314A6E-191F-4DB6-9B1A-EBE1A0D73D24}" dt="2021-01-13T17:26:29.045" v="389" actId="700"/>
          <ac:spMkLst>
            <pc:docMk/>
            <pc:sldMk cId="3938066690" sldId="294"/>
            <ac:spMk id="4" creationId="{00000000-0000-0000-0000-000000000000}"/>
          </ac:spMkLst>
        </pc:spChg>
        <pc:spChg chg="mod ord">
          <ac:chgData name="Maria Elena Gomez Martinez" userId="d0bab872-2a61-47f1-8457-3f24653f5f81" providerId="ADAL" clId="{6D314A6E-191F-4DB6-9B1A-EBE1A0D73D24}" dt="2021-01-13T17:26:29.045" v="389" actId="700"/>
          <ac:spMkLst>
            <pc:docMk/>
            <pc:sldMk cId="3938066690" sldId="294"/>
            <ac:spMk id="5" creationId="{00000000-0000-0000-0000-000000000000}"/>
          </ac:spMkLst>
        </pc:spChg>
        <pc:spChg chg="mod">
          <ac:chgData name="Maria Elena Gomez Martinez" userId="d0bab872-2a61-47f1-8457-3f24653f5f81" providerId="ADAL" clId="{6D314A6E-191F-4DB6-9B1A-EBE1A0D73D24}" dt="2021-01-13T17:45:54.979" v="413" actId="164"/>
          <ac:spMkLst>
            <pc:docMk/>
            <pc:sldMk cId="3938066690" sldId="294"/>
            <ac:spMk id="7" creationId="{00000000-0000-0000-0000-000000000000}"/>
          </ac:spMkLst>
        </pc:spChg>
        <pc:spChg chg="mod">
          <ac:chgData name="Maria Elena Gomez Martinez" userId="d0bab872-2a61-47f1-8457-3f24653f5f81" providerId="ADAL" clId="{6D314A6E-191F-4DB6-9B1A-EBE1A0D73D24}" dt="2021-01-13T17:45:54.979" v="413" actId="164"/>
          <ac:spMkLst>
            <pc:docMk/>
            <pc:sldMk cId="3938066690" sldId="294"/>
            <ac:spMk id="8" creationId="{00000000-0000-0000-0000-000000000000}"/>
          </ac:spMkLst>
        </pc:spChg>
        <pc:spChg chg="mod">
          <ac:chgData name="Maria Elena Gomez Martinez" userId="d0bab872-2a61-47f1-8457-3f24653f5f81" providerId="ADAL" clId="{6D314A6E-191F-4DB6-9B1A-EBE1A0D73D24}" dt="2021-01-13T17:45:54.979" v="413" actId="164"/>
          <ac:spMkLst>
            <pc:docMk/>
            <pc:sldMk cId="3938066690" sldId="294"/>
            <ac:spMk id="9" creationId="{00000000-0000-0000-0000-000000000000}"/>
          </ac:spMkLst>
        </pc:spChg>
        <pc:spChg chg="mod">
          <ac:chgData name="Maria Elena Gomez Martinez" userId="d0bab872-2a61-47f1-8457-3f24653f5f81" providerId="ADAL" clId="{6D314A6E-191F-4DB6-9B1A-EBE1A0D73D24}" dt="2021-01-13T17:45:54.979" v="413" actId="164"/>
          <ac:spMkLst>
            <pc:docMk/>
            <pc:sldMk cId="3938066690" sldId="294"/>
            <ac:spMk id="10" creationId="{00000000-0000-0000-0000-000000000000}"/>
          </ac:spMkLst>
        </pc:spChg>
        <pc:spChg chg="mod">
          <ac:chgData name="Maria Elena Gomez Martinez" userId="d0bab872-2a61-47f1-8457-3f24653f5f81" providerId="ADAL" clId="{6D314A6E-191F-4DB6-9B1A-EBE1A0D73D24}" dt="2021-01-13T17:45:54.979" v="413" actId="164"/>
          <ac:spMkLst>
            <pc:docMk/>
            <pc:sldMk cId="3938066690" sldId="294"/>
            <ac:spMk id="11" creationId="{00000000-0000-0000-0000-000000000000}"/>
          </ac:spMkLst>
        </pc:spChg>
        <pc:spChg chg="mod">
          <ac:chgData name="Maria Elena Gomez Martinez" userId="d0bab872-2a61-47f1-8457-3f24653f5f81" providerId="ADAL" clId="{6D314A6E-191F-4DB6-9B1A-EBE1A0D73D24}" dt="2021-01-13T17:45:54.979" v="413" actId="164"/>
          <ac:spMkLst>
            <pc:docMk/>
            <pc:sldMk cId="3938066690" sldId="294"/>
            <ac:spMk id="12" creationId="{00000000-0000-0000-0000-000000000000}"/>
          </ac:spMkLst>
        </pc:spChg>
        <pc:spChg chg="mod">
          <ac:chgData name="Maria Elena Gomez Martinez" userId="d0bab872-2a61-47f1-8457-3f24653f5f81" providerId="ADAL" clId="{6D314A6E-191F-4DB6-9B1A-EBE1A0D73D24}" dt="2021-01-13T17:45:54.979" v="413" actId="164"/>
          <ac:spMkLst>
            <pc:docMk/>
            <pc:sldMk cId="3938066690" sldId="294"/>
            <ac:spMk id="13" creationId="{00000000-0000-0000-0000-000000000000}"/>
          </ac:spMkLst>
        </pc:spChg>
        <pc:spChg chg="mod">
          <ac:chgData name="Maria Elena Gomez Martinez" userId="d0bab872-2a61-47f1-8457-3f24653f5f81" providerId="ADAL" clId="{6D314A6E-191F-4DB6-9B1A-EBE1A0D73D24}" dt="2021-01-13T17:45:54.979" v="413" actId="164"/>
          <ac:spMkLst>
            <pc:docMk/>
            <pc:sldMk cId="3938066690" sldId="294"/>
            <ac:spMk id="14" creationId="{00000000-0000-0000-0000-000000000000}"/>
          </ac:spMkLst>
        </pc:spChg>
        <pc:spChg chg="mod">
          <ac:chgData name="Maria Elena Gomez Martinez" userId="d0bab872-2a61-47f1-8457-3f24653f5f81" providerId="ADAL" clId="{6D314A6E-191F-4DB6-9B1A-EBE1A0D73D24}" dt="2021-01-13T17:45:54.979" v="413" actId="164"/>
          <ac:spMkLst>
            <pc:docMk/>
            <pc:sldMk cId="3938066690" sldId="294"/>
            <ac:spMk id="20" creationId="{00000000-0000-0000-0000-000000000000}"/>
          </ac:spMkLst>
        </pc:spChg>
        <pc:spChg chg="mod">
          <ac:chgData name="Maria Elena Gomez Martinez" userId="d0bab872-2a61-47f1-8457-3f24653f5f81" providerId="ADAL" clId="{6D314A6E-191F-4DB6-9B1A-EBE1A0D73D24}" dt="2021-01-13T17:45:54.979" v="413" actId="164"/>
          <ac:spMkLst>
            <pc:docMk/>
            <pc:sldMk cId="3938066690" sldId="294"/>
            <ac:spMk id="21" creationId="{00000000-0000-0000-0000-000000000000}"/>
          </ac:spMkLst>
        </pc:spChg>
        <pc:spChg chg="del mod">
          <ac:chgData name="Maria Elena Gomez Martinez" userId="d0bab872-2a61-47f1-8457-3f24653f5f81" providerId="ADAL" clId="{6D314A6E-191F-4DB6-9B1A-EBE1A0D73D24}" dt="2021-01-13T17:24:40.164" v="367" actId="478"/>
          <ac:spMkLst>
            <pc:docMk/>
            <pc:sldMk cId="3938066690" sldId="294"/>
            <ac:spMk id="22" creationId="{00000000-0000-0000-0000-000000000000}"/>
          </ac:spMkLst>
        </pc:spChg>
        <pc:spChg chg="del mod">
          <ac:chgData name="Maria Elena Gomez Martinez" userId="d0bab872-2a61-47f1-8457-3f24653f5f81" providerId="ADAL" clId="{6D314A6E-191F-4DB6-9B1A-EBE1A0D73D24}" dt="2021-01-13T17:22:58.831" v="348" actId="478"/>
          <ac:spMkLst>
            <pc:docMk/>
            <pc:sldMk cId="3938066690" sldId="294"/>
            <ac:spMk id="23" creationId="{00000000-0000-0000-0000-000000000000}"/>
          </ac:spMkLst>
        </pc:spChg>
        <pc:spChg chg="add del mod">
          <ac:chgData name="Maria Elena Gomez Martinez" userId="d0bab872-2a61-47f1-8457-3f24653f5f81" providerId="ADAL" clId="{6D314A6E-191F-4DB6-9B1A-EBE1A0D73D24}" dt="2021-01-13T17:26:46.880" v="409" actId="478"/>
          <ac:spMkLst>
            <pc:docMk/>
            <pc:sldMk cId="3938066690" sldId="294"/>
            <ac:spMk id="24" creationId="{198D54F9-E334-416E-A75C-A79196A2593E}"/>
          </ac:spMkLst>
        </pc:spChg>
        <pc:spChg chg="mod">
          <ac:chgData name="Maria Elena Gomez Martinez" userId="d0bab872-2a61-47f1-8457-3f24653f5f81" providerId="ADAL" clId="{6D314A6E-191F-4DB6-9B1A-EBE1A0D73D24}" dt="2021-01-13T16:36:07.259" v="27"/>
          <ac:spMkLst>
            <pc:docMk/>
            <pc:sldMk cId="3938066690" sldId="294"/>
            <ac:spMk id="30" creationId="{00000000-0000-0000-0000-000000000000}"/>
          </ac:spMkLst>
        </pc:spChg>
        <pc:spChg chg="mod">
          <ac:chgData name="Maria Elena Gomez Martinez" userId="d0bab872-2a61-47f1-8457-3f24653f5f81" providerId="ADAL" clId="{6D314A6E-191F-4DB6-9B1A-EBE1A0D73D24}" dt="2021-01-13T16:36:07.259" v="27"/>
          <ac:spMkLst>
            <pc:docMk/>
            <pc:sldMk cId="3938066690" sldId="294"/>
            <ac:spMk id="32" creationId="{00000000-0000-0000-0000-000000000000}"/>
          </ac:spMkLst>
        </pc:spChg>
        <pc:spChg chg="mod">
          <ac:chgData name="Maria Elena Gomez Martinez" userId="d0bab872-2a61-47f1-8457-3f24653f5f81" providerId="ADAL" clId="{6D314A6E-191F-4DB6-9B1A-EBE1A0D73D24}" dt="2021-01-13T16:36:07.259" v="27"/>
          <ac:spMkLst>
            <pc:docMk/>
            <pc:sldMk cId="3938066690" sldId="294"/>
            <ac:spMk id="33" creationId="{00000000-0000-0000-0000-000000000000}"/>
          </ac:spMkLst>
        </pc:spChg>
        <pc:spChg chg="mod">
          <ac:chgData name="Maria Elena Gomez Martinez" userId="d0bab872-2a61-47f1-8457-3f24653f5f81" providerId="ADAL" clId="{6D314A6E-191F-4DB6-9B1A-EBE1A0D73D24}" dt="2021-01-13T16:36:07.259" v="27"/>
          <ac:spMkLst>
            <pc:docMk/>
            <pc:sldMk cId="3938066690" sldId="294"/>
            <ac:spMk id="34" creationId="{00000000-0000-0000-0000-000000000000}"/>
          </ac:spMkLst>
        </pc:spChg>
        <pc:spChg chg="mod">
          <ac:chgData name="Maria Elena Gomez Martinez" userId="d0bab872-2a61-47f1-8457-3f24653f5f81" providerId="ADAL" clId="{6D314A6E-191F-4DB6-9B1A-EBE1A0D73D24}" dt="2021-01-13T16:36:07.259" v="27"/>
          <ac:spMkLst>
            <pc:docMk/>
            <pc:sldMk cId="3938066690" sldId="294"/>
            <ac:spMk id="35" creationId="{00000000-0000-0000-0000-000000000000}"/>
          </ac:spMkLst>
        </pc:spChg>
        <pc:spChg chg="mod">
          <ac:chgData name="Maria Elena Gomez Martinez" userId="d0bab872-2a61-47f1-8457-3f24653f5f81" providerId="ADAL" clId="{6D314A6E-191F-4DB6-9B1A-EBE1A0D73D24}" dt="2021-01-13T16:36:07.259" v="27"/>
          <ac:spMkLst>
            <pc:docMk/>
            <pc:sldMk cId="3938066690" sldId="294"/>
            <ac:spMk id="36" creationId="{00000000-0000-0000-0000-000000000000}"/>
          </ac:spMkLst>
        </pc:spChg>
        <pc:spChg chg="mod">
          <ac:chgData name="Maria Elena Gomez Martinez" userId="d0bab872-2a61-47f1-8457-3f24653f5f81" providerId="ADAL" clId="{6D314A6E-191F-4DB6-9B1A-EBE1A0D73D24}" dt="2021-01-13T16:36:07.259" v="27"/>
          <ac:spMkLst>
            <pc:docMk/>
            <pc:sldMk cId="3938066690" sldId="294"/>
            <ac:spMk id="37" creationId="{00000000-0000-0000-0000-000000000000}"/>
          </ac:spMkLst>
        </pc:spChg>
        <pc:spChg chg="mod">
          <ac:chgData name="Maria Elena Gomez Martinez" userId="d0bab872-2a61-47f1-8457-3f24653f5f81" providerId="ADAL" clId="{6D314A6E-191F-4DB6-9B1A-EBE1A0D73D24}" dt="2021-01-13T16:36:07.259" v="27"/>
          <ac:spMkLst>
            <pc:docMk/>
            <pc:sldMk cId="3938066690" sldId="294"/>
            <ac:spMk id="38" creationId="{00000000-0000-0000-0000-000000000000}"/>
          </ac:spMkLst>
        </pc:spChg>
        <pc:spChg chg="mod">
          <ac:chgData name="Maria Elena Gomez Martinez" userId="d0bab872-2a61-47f1-8457-3f24653f5f81" providerId="ADAL" clId="{6D314A6E-191F-4DB6-9B1A-EBE1A0D73D24}" dt="2021-01-13T16:36:07.259" v="27"/>
          <ac:spMkLst>
            <pc:docMk/>
            <pc:sldMk cId="3938066690" sldId="294"/>
            <ac:spMk id="39" creationId="{00000000-0000-0000-0000-000000000000}"/>
          </ac:spMkLst>
        </pc:spChg>
        <pc:spChg chg="mod">
          <ac:chgData name="Maria Elena Gomez Martinez" userId="d0bab872-2a61-47f1-8457-3f24653f5f81" providerId="ADAL" clId="{6D314A6E-191F-4DB6-9B1A-EBE1A0D73D24}" dt="2021-01-13T16:36:07.259" v="27"/>
          <ac:spMkLst>
            <pc:docMk/>
            <pc:sldMk cId="3938066690" sldId="294"/>
            <ac:spMk id="45" creationId="{00000000-0000-0000-0000-000000000000}"/>
          </ac:spMkLst>
        </pc:spChg>
        <pc:spChg chg="mod">
          <ac:chgData name="Maria Elena Gomez Martinez" userId="d0bab872-2a61-47f1-8457-3f24653f5f81" providerId="ADAL" clId="{6D314A6E-191F-4DB6-9B1A-EBE1A0D73D24}" dt="2021-01-13T16:36:07.259" v="27"/>
          <ac:spMkLst>
            <pc:docMk/>
            <pc:sldMk cId="3938066690" sldId="294"/>
            <ac:spMk id="46" creationId="{00000000-0000-0000-0000-000000000000}"/>
          </ac:spMkLst>
        </pc:spChg>
        <pc:spChg chg="mod">
          <ac:chgData name="Maria Elena Gomez Martinez" userId="d0bab872-2a61-47f1-8457-3f24653f5f81" providerId="ADAL" clId="{6D314A6E-191F-4DB6-9B1A-EBE1A0D73D24}" dt="2021-01-13T16:36:07.259" v="27"/>
          <ac:spMkLst>
            <pc:docMk/>
            <pc:sldMk cId="3938066690" sldId="294"/>
            <ac:spMk id="47" creationId="{00000000-0000-0000-0000-000000000000}"/>
          </ac:spMkLst>
        </pc:spChg>
        <pc:spChg chg="mod">
          <ac:chgData name="Maria Elena Gomez Martinez" userId="d0bab872-2a61-47f1-8457-3f24653f5f81" providerId="ADAL" clId="{6D314A6E-191F-4DB6-9B1A-EBE1A0D73D24}" dt="2021-01-13T16:36:07.259" v="27"/>
          <ac:spMkLst>
            <pc:docMk/>
            <pc:sldMk cId="3938066690" sldId="294"/>
            <ac:spMk id="48" creationId="{00000000-0000-0000-0000-000000000000}"/>
          </ac:spMkLst>
        </pc:spChg>
        <pc:spChg chg="mod">
          <ac:chgData name="Maria Elena Gomez Martinez" userId="d0bab872-2a61-47f1-8457-3f24653f5f81" providerId="ADAL" clId="{6D314A6E-191F-4DB6-9B1A-EBE1A0D73D24}" dt="2021-01-13T16:36:07.259" v="27"/>
          <ac:spMkLst>
            <pc:docMk/>
            <pc:sldMk cId="3938066690" sldId="294"/>
            <ac:spMk id="49" creationId="{00000000-0000-0000-0000-000000000000}"/>
          </ac:spMkLst>
        </pc:spChg>
        <pc:spChg chg="mod">
          <ac:chgData name="Maria Elena Gomez Martinez" userId="d0bab872-2a61-47f1-8457-3f24653f5f81" providerId="ADAL" clId="{6D314A6E-191F-4DB6-9B1A-EBE1A0D73D24}" dt="2021-01-13T16:36:07.259" v="27"/>
          <ac:spMkLst>
            <pc:docMk/>
            <pc:sldMk cId="3938066690" sldId="294"/>
            <ac:spMk id="50" creationId="{00000000-0000-0000-0000-000000000000}"/>
          </ac:spMkLst>
        </pc:spChg>
        <pc:grpChg chg="add mod">
          <ac:chgData name="Maria Elena Gomez Martinez" userId="d0bab872-2a61-47f1-8457-3f24653f5f81" providerId="ADAL" clId="{6D314A6E-191F-4DB6-9B1A-EBE1A0D73D24}" dt="2021-01-13T17:45:54.979" v="413" actId="164"/>
          <ac:grpSpMkLst>
            <pc:docMk/>
            <pc:sldMk cId="3938066690" sldId="294"/>
            <ac:grpSpMk id="25" creationId="{2D39BF93-F535-427B-AE1C-128A1AD40371}"/>
          </ac:grpSpMkLst>
        </pc:grpChg>
        <pc:grpChg chg="del mod">
          <ac:chgData name="Maria Elena Gomez Martinez" userId="d0bab872-2a61-47f1-8457-3f24653f5f81" providerId="ADAL" clId="{6D314A6E-191F-4DB6-9B1A-EBE1A0D73D24}" dt="2021-01-13T17:26:52.313" v="410" actId="478"/>
          <ac:grpSpMkLst>
            <pc:docMk/>
            <pc:sldMk cId="3938066690" sldId="294"/>
            <ac:grpSpMk id="29" creationId="{00000000-0000-0000-0000-000000000000}"/>
          </ac:grpSpMkLst>
        </pc:grpChg>
        <pc:grpChg chg="mod">
          <ac:chgData name="Maria Elena Gomez Martinez" userId="d0bab872-2a61-47f1-8457-3f24653f5f81" providerId="ADAL" clId="{6D314A6E-191F-4DB6-9B1A-EBE1A0D73D24}" dt="2021-01-13T16:36:07.259" v="27"/>
          <ac:grpSpMkLst>
            <pc:docMk/>
            <pc:sldMk cId="3938066690" sldId="294"/>
            <ac:grpSpMk id="31" creationId="{00000000-0000-0000-0000-000000000000}"/>
          </ac:grpSpMkLst>
        </pc:grpChg>
        <pc:cxnChg chg="mod">
          <ac:chgData name="Maria Elena Gomez Martinez" userId="d0bab872-2a61-47f1-8457-3f24653f5f81" providerId="ADAL" clId="{6D314A6E-191F-4DB6-9B1A-EBE1A0D73D24}" dt="2021-01-13T17:45:54.979" v="413" actId="164"/>
          <ac:cxnSpMkLst>
            <pc:docMk/>
            <pc:sldMk cId="3938066690" sldId="294"/>
            <ac:cxnSpMk id="15" creationId="{00000000-0000-0000-0000-000000000000}"/>
          </ac:cxnSpMkLst>
        </pc:cxnChg>
        <pc:cxnChg chg="mod">
          <ac:chgData name="Maria Elena Gomez Martinez" userId="d0bab872-2a61-47f1-8457-3f24653f5f81" providerId="ADAL" clId="{6D314A6E-191F-4DB6-9B1A-EBE1A0D73D24}" dt="2021-01-13T17:45:54.979" v="413" actId="164"/>
          <ac:cxnSpMkLst>
            <pc:docMk/>
            <pc:sldMk cId="3938066690" sldId="294"/>
            <ac:cxnSpMk id="16" creationId="{00000000-0000-0000-0000-000000000000}"/>
          </ac:cxnSpMkLst>
        </pc:cxnChg>
        <pc:cxnChg chg="mod">
          <ac:chgData name="Maria Elena Gomez Martinez" userId="d0bab872-2a61-47f1-8457-3f24653f5f81" providerId="ADAL" clId="{6D314A6E-191F-4DB6-9B1A-EBE1A0D73D24}" dt="2021-01-13T17:45:54.979" v="413" actId="164"/>
          <ac:cxnSpMkLst>
            <pc:docMk/>
            <pc:sldMk cId="3938066690" sldId="294"/>
            <ac:cxnSpMk id="17" creationId="{00000000-0000-0000-0000-000000000000}"/>
          </ac:cxnSpMkLst>
        </pc:cxnChg>
        <pc:cxnChg chg="mod">
          <ac:chgData name="Maria Elena Gomez Martinez" userId="d0bab872-2a61-47f1-8457-3f24653f5f81" providerId="ADAL" clId="{6D314A6E-191F-4DB6-9B1A-EBE1A0D73D24}" dt="2021-01-13T17:45:54.979" v="413" actId="164"/>
          <ac:cxnSpMkLst>
            <pc:docMk/>
            <pc:sldMk cId="3938066690" sldId="294"/>
            <ac:cxnSpMk id="18" creationId="{00000000-0000-0000-0000-000000000000}"/>
          </ac:cxnSpMkLst>
        </pc:cxnChg>
        <pc:cxnChg chg="mod">
          <ac:chgData name="Maria Elena Gomez Martinez" userId="d0bab872-2a61-47f1-8457-3f24653f5f81" providerId="ADAL" clId="{6D314A6E-191F-4DB6-9B1A-EBE1A0D73D24}" dt="2021-01-13T17:45:54.979" v="413" actId="164"/>
          <ac:cxnSpMkLst>
            <pc:docMk/>
            <pc:sldMk cId="3938066690" sldId="294"/>
            <ac:cxnSpMk id="19" creationId="{00000000-0000-0000-0000-000000000000}"/>
          </ac:cxnSpMkLst>
        </pc:cxnChg>
        <pc:cxnChg chg="mod">
          <ac:chgData name="Maria Elena Gomez Martinez" userId="d0bab872-2a61-47f1-8457-3f24653f5f81" providerId="ADAL" clId="{6D314A6E-191F-4DB6-9B1A-EBE1A0D73D24}" dt="2021-01-13T17:26:52.313" v="410" actId="478"/>
          <ac:cxnSpMkLst>
            <pc:docMk/>
            <pc:sldMk cId="3938066690" sldId="294"/>
            <ac:cxnSpMk id="40" creationId="{00000000-0000-0000-0000-000000000000}"/>
          </ac:cxnSpMkLst>
        </pc:cxnChg>
        <pc:cxnChg chg="mod">
          <ac:chgData name="Maria Elena Gomez Martinez" userId="d0bab872-2a61-47f1-8457-3f24653f5f81" providerId="ADAL" clId="{6D314A6E-191F-4DB6-9B1A-EBE1A0D73D24}" dt="2021-01-13T17:26:52.313" v="410" actId="478"/>
          <ac:cxnSpMkLst>
            <pc:docMk/>
            <pc:sldMk cId="3938066690" sldId="294"/>
            <ac:cxnSpMk id="41" creationId="{00000000-0000-0000-0000-000000000000}"/>
          </ac:cxnSpMkLst>
        </pc:cxnChg>
        <pc:cxnChg chg="mod">
          <ac:chgData name="Maria Elena Gomez Martinez" userId="d0bab872-2a61-47f1-8457-3f24653f5f81" providerId="ADAL" clId="{6D314A6E-191F-4DB6-9B1A-EBE1A0D73D24}" dt="2021-01-13T17:26:52.313" v="410" actId="478"/>
          <ac:cxnSpMkLst>
            <pc:docMk/>
            <pc:sldMk cId="3938066690" sldId="294"/>
            <ac:cxnSpMk id="42" creationId="{00000000-0000-0000-0000-000000000000}"/>
          </ac:cxnSpMkLst>
        </pc:cxnChg>
        <pc:cxnChg chg="mod">
          <ac:chgData name="Maria Elena Gomez Martinez" userId="d0bab872-2a61-47f1-8457-3f24653f5f81" providerId="ADAL" clId="{6D314A6E-191F-4DB6-9B1A-EBE1A0D73D24}" dt="2021-01-13T17:26:52.313" v="410" actId="478"/>
          <ac:cxnSpMkLst>
            <pc:docMk/>
            <pc:sldMk cId="3938066690" sldId="294"/>
            <ac:cxnSpMk id="43" creationId="{00000000-0000-0000-0000-000000000000}"/>
          </ac:cxnSpMkLst>
        </pc:cxnChg>
        <pc:cxnChg chg="mod">
          <ac:chgData name="Maria Elena Gomez Martinez" userId="d0bab872-2a61-47f1-8457-3f24653f5f81" providerId="ADAL" clId="{6D314A6E-191F-4DB6-9B1A-EBE1A0D73D24}" dt="2021-01-13T17:26:52.313" v="410" actId="478"/>
          <ac:cxnSpMkLst>
            <pc:docMk/>
            <pc:sldMk cId="3938066690" sldId="294"/>
            <ac:cxnSpMk id="44" creationId="{00000000-0000-0000-0000-000000000000}"/>
          </ac:cxnSpMkLst>
        </pc:cxnChg>
      </pc:sldChg>
      <pc:sldChg chg="addSp delSp modSp mod modAnim modNotes">
        <pc:chgData name="Maria Elena Gomez Martinez" userId="d0bab872-2a61-47f1-8457-3f24653f5f81" providerId="ADAL" clId="{6D314A6E-191F-4DB6-9B1A-EBE1A0D73D24}" dt="2021-01-14T11:54:37.873" v="1344" actId="164"/>
        <pc:sldMkLst>
          <pc:docMk/>
          <pc:sldMk cId="2606160531" sldId="295"/>
        </pc:sldMkLst>
        <pc:spChg chg="mod">
          <ac:chgData name="Maria Elena Gomez Martinez" userId="d0bab872-2a61-47f1-8457-3f24653f5f81" providerId="ADAL" clId="{6D314A6E-191F-4DB6-9B1A-EBE1A0D73D24}" dt="2021-01-14T09:38:08.560" v="1283" actId="20577"/>
          <ac:spMkLst>
            <pc:docMk/>
            <pc:sldMk cId="2606160531" sldId="295"/>
            <ac:spMk id="2" creationId="{00000000-0000-0000-0000-000000000000}"/>
          </ac:spMkLst>
        </pc:spChg>
        <pc:spChg chg="mod">
          <ac:chgData name="Maria Elena Gomez Martinez" userId="d0bab872-2a61-47f1-8457-3f24653f5f81" providerId="ADAL" clId="{6D314A6E-191F-4DB6-9B1A-EBE1A0D73D24}" dt="2021-01-13T16:36:07.259" v="27"/>
          <ac:spMkLst>
            <pc:docMk/>
            <pc:sldMk cId="2606160531" sldId="295"/>
            <ac:spMk id="4" creationId="{00000000-0000-0000-0000-000000000000}"/>
          </ac:spMkLst>
        </pc:spChg>
        <pc:spChg chg="mod">
          <ac:chgData name="Maria Elena Gomez Martinez" userId="d0bab872-2a61-47f1-8457-3f24653f5f81" providerId="ADAL" clId="{6D314A6E-191F-4DB6-9B1A-EBE1A0D73D24}" dt="2021-01-13T16:36:07.259" v="27"/>
          <ac:spMkLst>
            <pc:docMk/>
            <pc:sldMk cId="2606160531" sldId="295"/>
            <ac:spMk id="5" creationId="{00000000-0000-0000-0000-000000000000}"/>
          </ac:spMkLst>
        </pc:spChg>
        <pc:spChg chg="del mod">
          <ac:chgData name="Maria Elena Gomez Martinez" userId="d0bab872-2a61-47f1-8457-3f24653f5f81" providerId="ADAL" clId="{6D314A6E-191F-4DB6-9B1A-EBE1A0D73D24}" dt="2021-01-14T09:38:12.016" v="1284" actId="478"/>
          <ac:spMkLst>
            <pc:docMk/>
            <pc:sldMk cId="2606160531" sldId="295"/>
            <ac:spMk id="23" creationId="{00000000-0000-0000-0000-000000000000}"/>
          </ac:spMkLst>
        </pc:spChg>
        <pc:spChg chg="del mod topLvl">
          <ac:chgData name="Maria Elena Gomez Martinez" userId="d0bab872-2a61-47f1-8457-3f24653f5f81" providerId="ADAL" clId="{6D314A6E-191F-4DB6-9B1A-EBE1A0D73D24}" dt="2021-01-14T09:38:37.136" v="1290" actId="478"/>
          <ac:spMkLst>
            <pc:docMk/>
            <pc:sldMk cId="2606160531" sldId="295"/>
            <ac:spMk id="25" creationId="{00000000-0000-0000-0000-000000000000}"/>
          </ac:spMkLst>
        </pc:spChg>
        <pc:spChg chg="del mod topLvl">
          <ac:chgData name="Maria Elena Gomez Martinez" userId="d0bab872-2a61-47f1-8457-3f24653f5f81" providerId="ADAL" clId="{6D314A6E-191F-4DB6-9B1A-EBE1A0D73D24}" dt="2021-01-14T09:38:37.136" v="1290" actId="478"/>
          <ac:spMkLst>
            <pc:docMk/>
            <pc:sldMk cId="2606160531" sldId="295"/>
            <ac:spMk id="26" creationId="{00000000-0000-0000-0000-000000000000}"/>
          </ac:spMkLst>
        </pc:spChg>
        <pc:spChg chg="del mod topLvl">
          <ac:chgData name="Maria Elena Gomez Martinez" userId="d0bab872-2a61-47f1-8457-3f24653f5f81" providerId="ADAL" clId="{6D314A6E-191F-4DB6-9B1A-EBE1A0D73D24}" dt="2021-01-14T09:38:37.136" v="1290" actId="478"/>
          <ac:spMkLst>
            <pc:docMk/>
            <pc:sldMk cId="2606160531" sldId="295"/>
            <ac:spMk id="27" creationId="{00000000-0000-0000-0000-000000000000}"/>
          </ac:spMkLst>
        </pc:spChg>
        <pc:spChg chg="del mod topLvl">
          <ac:chgData name="Maria Elena Gomez Martinez" userId="d0bab872-2a61-47f1-8457-3f24653f5f81" providerId="ADAL" clId="{6D314A6E-191F-4DB6-9B1A-EBE1A0D73D24}" dt="2021-01-14T09:38:37.136" v="1290" actId="478"/>
          <ac:spMkLst>
            <pc:docMk/>
            <pc:sldMk cId="2606160531" sldId="295"/>
            <ac:spMk id="28" creationId="{00000000-0000-0000-0000-000000000000}"/>
          </ac:spMkLst>
        </pc:spChg>
        <pc:spChg chg="del mod topLvl">
          <ac:chgData name="Maria Elena Gomez Martinez" userId="d0bab872-2a61-47f1-8457-3f24653f5f81" providerId="ADAL" clId="{6D314A6E-191F-4DB6-9B1A-EBE1A0D73D24}" dt="2021-01-14T09:38:39.642" v="1291" actId="478"/>
          <ac:spMkLst>
            <pc:docMk/>
            <pc:sldMk cId="2606160531" sldId="295"/>
            <ac:spMk id="29" creationId="{00000000-0000-0000-0000-000000000000}"/>
          </ac:spMkLst>
        </pc:spChg>
        <pc:spChg chg="del mod topLvl">
          <ac:chgData name="Maria Elena Gomez Martinez" userId="d0bab872-2a61-47f1-8457-3f24653f5f81" providerId="ADAL" clId="{6D314A6E-191F-4DB6-9B1A-EBE1A0D73D24}" dt="2021-01-14T09:38:37.136" v="1290" actId="478"/>
          <ac:spMkLst>
            <pc:docMk/>
            <pc:sldMk cId="2606160531" sldId="295"/>
            <ac:spMk id="30" creationId="{00000000-0000-0000-0000-000000000000}"/>
          </ac:spMkLst>
        </pc:spChg>
        <pc:spChg chg="del mod topLvl">
          <ac:chgData name="Maria Elena Gomez Martinez" userId="d0bab872-2a61-47f1-8457-3f24653f5f81" providerId="ADAL" clId="{6D314A6E-191F-4DB6-9B1A-EBE1A0D73D24}" dt="2021-01-14T09:38:37.136" v="1290" actId="478"/>
          <ac:spMkLst>
            <pc:docMk/>
            <pc:sldMk cId="2606160531" sldId="295"/>
            <ac:spMk id="31" creationId="{00000000-0000-0000-0000-000000000000}"/>
          </ac:spMkLst>
        </pc:spChg>
        <pc:spChg chg="del mod topLvl">
          <ac:chgData name="Maria Elena Gomez Martinez" userId="d0bab872-2a61-47f1-8457-3f24653f5f81" providerId="ADAL" clId="{6D314A6E-191F-4DB6-9B1A-EBE1A0D73D24}" dt="2021-01-14T09:38:37.136" v="1290" actId="478"/>
          <ac:spMkLst>
            <pc:docMk/>
            <pc:sldMk cId="2606160531" sldId="295"/>
            <ac:spMk id="32" creationId="{00000000-0000-0000-0000-000000000000}"/>
          </ac:spMkLst>
        </pc:spChg>
        <pc:spChg chg="del mod topLvl">
          <ac:chgData name="Maria Elena Gomez Martinez" userId="d0bab872-2a61-47f1-8457-3f24653f5f81" providerId="ADAL" clId="{6D314A6E-191F-4DB6-9B1A-EBE1A0D73D24}" dt="2021-01-14T09:38:37.136" v="1290" actId="478"/>
          <ac:spMkLst>
            <pc:docMk/>
            <pc:sldMk cId="2606160531" sldId="295"/>
            <ac:spMk id="38" creationId="{00000000-0000-0000-0000-000000000000}"/>
          </ac:spMkLst>
        </pc:spChg>
        <pc:spChg chg="del mod topLvl">
          <ac:chgData name="Maria Elena Gomez Martinez" userId="d0bab872-2a61-47f1-8457-3f24653f5f81" providerId="ADAL" clId="{6D314A6E-191F-4DB6-9B1A-EBE1A0D73D24}" dt="2021-01-14T09:38:37.136" v="1290" actId="478"/>
          <ac:spMkLst>
            <pc:docMk/>
            <pc:sldMk cId="2606160531" sldId="295"/>
            <ac:spMk id="39" creationId="{00000000-0000-0000-0000-000000000000}"/>
          </ac:spMkLst>
        </pc:spChg>
        <pc:spChg chg="mod topLvl">
          <ac:chgData name="Maria Elena Gomez Martinez" userId="d0bab872-2a61-47f1-8457-3f24653f5f81" providerId="ADAL" clId="{6D314A6E-191F-4DB6-9B1A-EBE1A0D73D24}" dt="2021-01-14T11:53:21.862" v="1332" actId="207"/>
          <ac:spMkLst>
            <pc:docMk/>
            <pc:sldMk cId="2606160531" sldId="295"/>
            <ac:spMk id="40" creationId="{00000000-0000-0000-0000-000000000000}"/>
          </ac:spMkLst>
        </pc:spChg>
        <pc:spChg chg="mod topLvl">
          <ac:chgData name="Maria Elena Gomez Martinez" userId="d0bab872-2a61-47f1-8457-3f24653f5f81" providerId="ADAL" clId="{6D314A6E-191F-4DB6-9B1A-EBE1A0D73D24}" dt="2021-01-14T11:53:21.862" v="1332" actId="207"/>
          <ac:spMkLst>
            <pc:docMk/>
            <pc:sldMk cId="2606160531" sldId="295"/>
            <ac:spMk id="41" creationId="{00000000-0000-0000-0000-000000000000}"/>
          </ac:spMkLst>
        </pc:spChg>
        <pc:spChg chg="del mod topLvl">
          <ac:chgData name="Maria Elena Gomez Martinez" userId="d0bab872-2a61-47f1-8457-3f24653f5f81" providerId="ADAL" clId="{6D314A6E-191F-4DB6-9B1A-EBE1A0D73D24}" dt="2021-01-14T09:38:37.136" v="1290" actId="478"/>
          <ac:spMkLst>
            <pc:docMk/>
            <pc:sldMk cId="2606160531" sldId="295"/>
            <ac:spMk id="42" creationId="{00000000-0000-0000-0000-000000000000}"/>
          </ac:spMkLst>
        </pc:spChg>
        <pc:spChg chg="mod topLvl">
          <ac:chgData name="Maria Elena Gomez Martinez" userId="d0bab872-2a61-47f1-8457-3f24653f5f81" providerId="ADAL" clId="{6D314A6E-191F-4DB6-9B1A-EBE1A0D73D24}" dt="2021-01-14T11:53:21.862" v="1332" actId="207"/>
          <ac:spMkLst>
            <pc:docMk/>
            <pc:sldMk cId="2606160531" sldId="295"/>
            <ac:spMk id="43" creationId="{00000000-0000-0000-0000-000000000000}"/>
          </ac:spMkLst>
        </pc:spChg>
        <pc:spChg chg="mod">
          <ac:chgData name="Maria Elena Gomez Martinez" userId="d0bab872-2a61-47f1-8457-3f24653f5f81" providerId="ADAL" clId="{6D314A6E-191F-4DB6-9B1A-EBE1A0D73D24}" dt="2021-01-14T09:58:33.112" v="1298" actId="164"/>
          <ac:spMkLst>
            <pc:docMk/>
            <pc:sldMk cId="2606160531" sldId="295"/>
            <ac:spMk id="44" creationId="{00000000-0000-0000-0000-000000000000}"/>
          </ac:spMkLst>
        </pc:spChg>
        <pc:spChg chg="mod">
          <ac:chgData name="Maria Elena Gomez Martinez" userId="d0bab872-2a61-47f1-8457-3f24653f5f81" providerId="ADAL" clId="{6D314A6E-191F-4DB6-9B1A-EBE1A0D73D24}" dt="2021-01-14T09:58:33.112" v="1298" actId="164"/>
          <ac:spMkLst>
            <pc:docMk/>
            <pc:sldMk cId="2606160531" sldId="295"/>
            <ac:spMk id="45" creationId="{00000000-0000-0000-0000-000000000000}"/>
          </ac:spMkLst>
        </pc:spChg>
        <pc:spChg chg="mod">
          <ac:chgData name="Maria Elena Gomez Martinez" userId="d0bab872-2a61-47f1-8457-3f24653f5f81" providerId="ADAL" clId="{6D314A6E-191F-4DB6-9B1A-EBE1A0D73D24}" dt="2021-01-14T09:58:33.112" v="1298" actId="164"/>
          <ac:spMkLst>
            <pc:docMk/>
            <pc:sldMk cId="2606160531" sldId="295"/>
            <ac:spMk id="46" creationId="{00000000-0000-0000-0000-000000000000}"/>
          </ac:spMkLst>
        </pc:spChg>
        <pc:spChg chg="mod">
          <ac:chgData name="Maria Elena Gomez Martinez" userId="d0bab872-2a61-47f1-8457-3f24653f5f81" providerId="ADAL" clId="{6D314A6E-191F-4DB6-9B1A-EBE1A0D73D24}" dt="2021-01-14T11:53:34.590" v="1334" actId="1035"/>
          <ac:spMkLst>
            <pc:docMk/>
            <pc:sldMk cId="2606160531" sldId="295"/>
            <ac:spMk id="49" creationId="{00000000-0000-0000-0000-000000000000}"/>
          </ac:spMkLst>
        </pc:spChg>
        <pc:spChg chg="mod">
          <ac:chgData name="Maria Elena Gomez Martinez" userId="d0bab872-2a61-47f1-8457-3f24653f5f81" providerId="ADAL" clId="{6D314A6E-191F-4DB6-9B1A-EBE1A0D73D24}" dt="2021-01-14T11:53:37.714" v="1336" actId="1035"/>
          <ac:spMkLst>
            <pc:docMk/>
            <pc:sldMk cId="2606160531" sldId="295"/>
            <ac:spMk id="50" creationId="{00000000-0000-0000-0000-000000000000}"/>
          </ac:spMkLst>
        </pc:spChg>
        <pc:spChg chg="mod">
          <ac:chgData name="Maria Elena Gomez Martinez" userId="d0bab872-2a61-47f1-8457-3f24653f5f81" providerId="ADAL" clId="{6D314A6E-191F-4DB6-9B1A-EBE1A0D73D24}" dt="2021-01-14T11:53:50.765" v="1338" actId="122"/>
          <ac:spMkLst>
            <pc:docMk/>
            <pc:sldMk cId="2606160531" sldId="295"/>
            <ac:spMk id="51" creationId="{00000000-0000-0000-0000-000000000000}"/>
          </ac:spMkLst>
        </pc:spChg>
        <pc:spChg chg="mod">
          <ac:chgData name="Maria Elena Gomez Martinez" userId="d0bab872-2a61-47f1-8457-3f24653f5f81" providerId="ADAL" clId="{6D314A6E-191F-4DB6-9B1A-EBE1A0D73D24}" dt="2021-01-13T16:36:07.259" v="27"/>
          <ac:spMkLst>
            <pc:docMk/>
            <pc:sldMk cId="2606160531" sldId="295"/>
            <ac:spMk id="53" creationId="{00000000-0000-0000-0000-000000000000}"/>
          </ac:spMkLst>
        </pc:spChg>
        <pc:spChg chg="mod">
          <ac:chgData name="Maria Elena Gomez Martinez" userId="d0bab872-2a61-47f1-8457-3f24653f5f81" providerId="ADAL" clId="{6D314A6E-191F-4DB6-9B1A-EBE1A0D73D24}" dt="2021-01-13T16:36:07.259" v="27"/>
          <ac:spMkLst>
            <pc:docMk/>
            <pc:sldMk cId="2606160531" sldId="295"/>
            <ac:spMk id="55" creationId="{00000000-0000-0000-0000-000000000000}"/>
          </ac:spMkLst>
        </pc:spChg>
        <pc:spChg chg="mod">
          <ac:chgData name="Maria Elena Gomez Martinez" userId="d0bab872-2a61-47f1-8457-3f24653f5f81" providerId="ADAL" clId="{6D314A6E-191F-4DB6-9B1A-EBE1A0D73D24}" dt="2021-01-13T16:36:07.259" v="27"/>
          <ac:spMkLst>
            <pc:docMk/>
            <pc:sldMk cId="2606160531" sldId="295"/>
            <ac:spMk id="56" creationId="{00000000-0000-0000-0000-000000000000}"/>
          </ac:spMkLst>
        </pc:spChg>
        <pc:spChg chg="mod">
          <ac:chgData name="Maria Elena Gomez Martinez" userId="d0bab872-2a61-47f1-8457-3f24653f5f81" providerId="ADAL" clId="{6D314A6E-191F-4DB6-9B1A-EBE1A0D73D24}" dt="2021-01-13T16:36:07.259" v="27"/>
          <ac:spMkLst>
            <pc:docMk/>
            <pc:sldMk cId="2606160531" sldId="295"/>
            <ac:spMk id="57" creationId="{00000000-0000-0000-0000-000000000000}"/>
          </ac:spMkLst>
        </pc:spChg>
        <pc:spChg chg="mod">
          <ac:chgData name="Maria Elena Gomez Martinez" userId="d0bab872-2a61-47f1-8457-3f24653f5f81" providerId="ADAL" clId="{6D314A6E-191F-4DB6-9B1A-EBE1A0D73D24}" dt="2021-01-13T16:36:07.259" v="27"/>
          <ac:spMkLst>
            <pc:docMk/>
            <pc:sldMk cId="2606160531" sldId="295"/>
            <ac:spMk id="58" creationId="{00000000-0000-0000-0000-000000000000}"/>
          </ac:spMkLst>
        </pc:spChg>
        <pc:spChg chg="mod">
          <ac:chgData name="Maria Elena Gomez Martinez" userId="d0bab872-2a61-47f1-8457-3f24653f5f81" providerId="ADAL" clId="{6D314A6E-191F-4DB6-9B1A-EBE1A0D73D24}" dt="2021-01-13T16:36:07.259" v="27"/>
          <ac:spMkLst>
            <pc:docMk/>
            <pc:sldMk cId="2606160531" sldId="295"/>
            <ac:spMk id="59" creationId="{00000000-0000-0000-0000-000000000000}"/>
          </ac:spMkLst>
        </pc:spChg>
        <pc:spChg chg="mod">
          <ac:chgData name="Maria Elena Gomez Martinez" userId="d0bab872-2a61-47f1-8457-3f24653f5f81" providerId="ADAL" clId="{6D314A6E-191F-4DB6-9B1A-EBE1A0D73D24}" dt="2021-01-13T16:36:07.259" v="27"/>
          <ac:spMkLst>
            <pc:docMk/>
            <pc:sldMk cId="2606160531" sldId="295"/>
            <ac:spMk id="60" creationId="{00000000-0000-0000-0000-000000000000}"/>
          </ac:spMkLst>
        </pc:spChg>
        <pc:spChg chg="mod">
          <ac:chgData name="Maria Elena Gomez Martinez" userId="d0bab872-2a61-47f1-8457-3f24653f5f81" providerId="ADAL" clId="{6D314A6E-191F-4DB6-9B1A-EBE1A0D73D24}" dt="2021-01-13T16:36:07.259" v="27"/>
          <ac:spMkLst>
            <pc:docMk/>
            <pc:sldMk cId="2606160531" sldId="295"/>
            <ac:spMk id="61" creationId="{00000000-0000-0000-0000-000000000000}"/>
          </ac:spMkLst>
        </pc:spChg>
        <pc:spChg chg="mod">
          <ac:chgData name="Maria Elena Gomez Martinez" userId="d0bab872-2a61-47f1-8457-3f24653f5f81" providerId="ADAL" clId="{6D314A6E-191F-4DB6-9B1A-EBE1A0D73D24}" dt="2021-01-13T16:36:07.259" v="27"/>
          <ac:spMkLst>
            <pc:docMk/>
            <pc:sldMk cId="2606160531" sldId="295"/>
            <ac:spMk id="62" creationId="{00000000-0000-0000-0000-000000000000}"/>
          </ac:spMkLst>
        </pc:spChg>
        <pc:spChg chg="mod">
          <ac:chgData name="Maria Elena Gomez Martinez" userId="d0bab872-2a61-47f1-8457-3f24653f5f81" providerId="ADAL" clId="{6D314A6E-191F-4DB6-9B1A-EBE1A0D73D24}" dt="2021-01-13T16:36:07.259" v="27"/>
          <ac:spMkLst>
            <pc:docMk/>
            <pc:sldMk cId="2606160531" sldId="295"/>
            <ac:spMk id="68" creationId="{00000000-0000-0000-0000-000000000000}"/>
          </ac:spMkLst>
        </pc:spChg>
        <pc:spChg chg="mod">
          <ac:chgData name="Maria Elena Gomez Martinez" userId="d0bab872-2a61-47f1-8457-3f24653f5f81" providerId="ADAL" clId="{6D314A6E-191F-4DB6-9B1A-EBE1A0D73D24}" dt="2021-01-13T16:36:07.259" v="27"/>
          <ac:spMkLst>
            <pc:docMk/>
            <pc:sldMk cId="2606160531" sldId="295"/>
            <ac:spMk id="69" creationId="{00000000-0000-0000-0000-000000000000}"/>
          </ac:spMkLst>
        </pc:spChg>
        <pc:spChg chg="mod">
          <ac:chgData name="Maria Elena Gomez Martinez" userId="d0bab872-2a61-47f1-8457-3f24653f5f81" providerId="ADAL" clId="{6D314A6E-191F-4DB6-9B1A-EBE1A0D73D24}" dt="2021-01-13T16:36:07.259" v="27"/>
          <ac:spMkLst>
            <pc:docMk/>
            <pc:sldMk cId="2606160531" sldId="295"/>
            <ac:spMk id="70" creationId="{00000000-0000-0000-0000-000000000000}"/>
          </ac:spMkLst>
        </pc:spChg>
        <pc:spChg chg="mod">
          <ac:chgData name="Maria Elena Gomez Martinez" userId="d0bab872-2a61-47f1-8457-3f24653f5f81" providerId="ADAL" clId="{6D314A6E-191F-4DB6-9B1A-EBE1A0D73D24}" dt="2021-01-13T16:36:07.259" v="27"/>
          <ac:spMkLst>
            <pc:docMk/>
            <pc:sldMk cId="2606160531" sldId="295"/>
            <ac:spMk id="71" creationId="{00000000-0000-0000-0000-000000000000}"/>
          </ac:spMkLst>
        </pc:spChg>
        <pc:spChg chg="mod">
          <ac:chgData name="Maria Elena Gomez Martinez" userId="d0bab872-2a61-47f1-8457-3f24653f5f81" providerId="ADAL" clId="{6D314A6E-191F-4DB6-9B1A-EBE1A0D73D24}" dt="2021-01-13T16:36:07.259" v="27"/>
          <ac:spMkLst>
            <pc:docMk/>
            <pc:sldMk cId="2606160531" sldId="295"/>
            <ac:spMk id="72" creationId="{00000000-0000-0000-0000-000000000000}"/>
          </ac:spMkLst>
        </pc:spChg>
        <pc:spChg chg="mod">
          <ac:chgData name="Maria Elena Gomez Martinez" userId="d0bab872-2a61-47f1-8457-3f24653f5f81" providerId="ADAL" clId="{6D314A6E-191F-4DB6-9B1A-EBE1A0D73D24}" dt="2021-01-13T16:36:07.259" v="27"/>
          <ac:spMkLst>
            <pc:docMk/>
            <pc:sldMk cId="2606160531" sldId="295"/>
            <ac:spMk id="73" creationId="{00000000-0000-0000-0000-000000000000}"/>
          </ac:spMkLst>
        </pc:spChg>
        <pc:spChg chg="mod topLvl">
          <ac:chgData name="Maria Elena Gomez Martinez" userId="d0bab872-2a61-47f1-8457-3f24653f5f81" providerId="ADAL" clId="{6D314A6E-191F-4DB6-9B1A-EBE1A0D73D24}" dt="2021-01-14T11:54:37.873" v="1344" actId="164"/>
          <ac:spMkLst>
            <pc:docMk/>
            <pc:sldMk cId="2606160531" sldId="295"/>
            <ac:spMk id="75" creationId="{525A4D1F-BC25-4F1D-8778-88E0F7C4A89F}"/>
          </ac:spMkLst>
        </pc:spChg>
        <pc:spChg chg="mod topLvl">
          <ac:chgData name="Maria Elena Gomez Martinez" userId="d0bab872-2a61-47f1-8457-3f24653f5f81" providerId="ADAL" clId="{6D314A6E-191F-4DB6-9B1A-EBE1A0D73D24}" dt="2021-01-14T11:54:37.873" v="1344" actId="164"/>
          <ac:spMkLst>
            <pc:docMk/>
            <pc:sldMk cId="2606160531" sldId="295"/>
            <ac:spMk id="76" creationId="{B78930AD-A78C-448F-ADB8-A86FE502E2C8}"/>
          </ac:spMkLst>
        </pc:spChg>
        <pc:spChg chg="mod topLvl">
          <ac:chgData name="Maria Elena Gomez Martinez" userId="d0bab872-2a61-47f1-8457-3f24653f5f81" providerId="ADAL" clId="{6D314A6E-191F-4DB6-9B1A-EBE1A0D73D24}" dt="2021-01-14T11:54:37.873" v="1344" actId="164"/>
          <ac:spMkLst>
            <pc:docMk/>
            <pc:sldMk cId="2606160531" sldId="295"/>
            <ac:spMk id="77" creationId="{1C072446-F2FD-4407-A2C2-0D56E8212165}"/>
          </ac:spMkLst>
        </pc:spChg>
        <pc:spChg chg="mod topLvl">
          <ac:chgData name="Maria Elena Gomez Martinez" userId="d0bab872-2a61-47f1-8457-3f24653f5f81" providerId="ADAL" clId="{6D314A6E-191F-4DB6-9B1A-EBE1A0D73D24}" dt="2021-01-14T11:54:37.873" v="1344" actId="164"/>
          <ac:spMkLst>
            <pc:docMk/>
            <pc:sldMk cId="2606160531" sldId="295"/>
            <ac:spMk id="78" creationId="{AA5DA72E-E744-4FE1-A2B1-3FDBA596E54F}"/>
          </ac:spMkLst>
        </pc:spChg>
        <pc:spChg chg="mod topLvl">
          <ac:chgData name="Maria Elena Gomez Martinez" userId="d0bab872-2a61-47f1-8457-3f24653f5f81" providerId="ADAL" clId="{6D314A6E-191F-4DB6-9B1A-EBE1A0D73D24}" dt="2021-01-14T11:54:37.873" v="1344" actId="164"/>
          <ac:spMkLst>
            <pc:docMk/>
            <pc:sldMk cId="2606160531" sldId="295"/>
            <ac:spMk id="79" creationId="{ABF9D35D-B5F3-4D4B-B2CC-27BA79A1BC43}"/>
          </ac:spMkLst>
        </pc:spChg>
        <pc:spChg chg="mod topLvl">
          <ac:chgData name="Maria Elena Gomez Martinez" userId="d0bab872-2a61-47f1-8457-3f24653f5f81" providerId="ADAL" clId="{6D314A6E-191F-4DB6-9B1A-EBE1A0D73D24}" dt="2021-01-14T11:54:37.873" v="1344" actId="164"/>
          <ac:spMkLst>
            <pc:docMk/>
            <pc:sldMk cId="2606160531" sldId="295"/>
            <ac:spMk id="80" creationId="{C30A3261-B006-405F-84DC-349A3089865E}"/>
          </ac:spMkLst>
        </pc:spChg>
        <pc:spChg chg="mod topLvl">
          <ac:chgData name="Maria Elena Gomez Martinez" userId="d0bab872-2a61-47f1-8457-3f24653f5f81" providerId="ADAL" clId="{6D314A6E-191F-4DB6-9B1A-EBE1A0D73D24}" dt="2021-01-14T11:54:37.873" v="1344" actId="164"/>
          <ac:spMkLst>
            <pc:docMk/>
            <pc:sldMk cId="2606160531" sldId="295"/>
            <ac:spMk id="81" creationId="{D41D4CC4-CADF-4352-9479-E2315DF30794}"/>
          </ac:spMkLst>
        </pc:spChg>
        <pc:spChg chg="mod topLvl">
          <ac:chgData name="Maria Elena Gomez Martinez" userId="d0bab872-2a61-47f1-8457-3f24653f5f81" providerId="ADAL" clId="{6D314A6E-191F-4DB6-9B1A-EBE1A0D73D24}" dt="2021-01-14T11:54:37.873" v="1344" actId="164"/>
          <ac:spMkLst>
            <pc:docMk/>
            <pc:sldMk cId="2606160531" sldId="295"/>
            <ac:spMk id="82" creationId="{A49AF4EA-1B59-47C0-9482-59E14943AE80}"/>
          </ac:spMkLst>
        </pc:spChg>
        <pc:spChg chg="mod topLvl">
          <ac:chgData name="Maria Elena Gomez Martinez" userId="d0bab872-2a61-47f1-8457-3f24653f5f81" providerId="ADAL" clId="{6D314A6E-191F-4DB6-9B1A-EBE1A0D73D24}" dt="2021-01-14T11:54:37.873" v="1344" actId="164"/>
          <ac:spMkLst>
            <pc:docMk/>
            <pc:sldMk cId="2606160531" sldId="295"/>
            <ac:spMk id="88" creationId="{ADC35159-1BFB-4852-A8EE-BFC715E14757}"/>
          </ac:spMkLst>
        </pc:spChg>
        <pc:spChg chg="mod topLvl">
          <ac:chgData name="Maria Elena Gomez Martinez" userId="d0bab872-2a61-47f1-8457-3f24653f5f81" providerId="ADAL" clId="{6D314A6E-191F-4DB6-9B1A-EBE1A0D73D24}" dt="2021-01-14T11:54:37.873" v="1344" actId="164"/>
          <ac:spMkLst>
            <pc:docMk/>
            <pc:sldMk cId="2606160531" sldId="295"/>
            <ac:spMk id="89" creationId="{69A2513A-87F1-421E-A0D3-23F93BC63CB1}"/>
          </ac:spMkLst>
        </pc:spChg>
        <pc:spChg chg="add mod">
          <ac:chgData name="Maria Elena Gomez Martinez" userId="d0bab872-2a61-47f1-8457-3f24653f5f81" providerId="ADAL" clId="{6D314A6E-191F-4DB6-9B1A-EBE1A0D73D24}" dt="2021-01-14T11:49:31.251" v="1315" actId="20577"/>
          <ac:spMkLst>
            <pc:docMk/>
            <pc:sldMk cId="2606160531" sldId="295"/>
            <ac:spMk id="90" creationId="{53D11858-0D73-4042-A764-B4ED9CFE9A4B}"/>
          </ac:spMkLst>
        </pc:spChg>
        <pc:grpChg chg="add mod">
          <ac:chgData name="Maria Elena Gomez Martinez" userId="d0bab872-2a61-47f1-8457-3f24653f5f81" providerId="ADAL" clId="{6D314A6E-191F-4DB6-9B1A-EBE1A0D73D24}" dt="2021-01-14T11:54:37.873" v="1344" actId="164"/>
          <ac:grpSpMkLst>
            <pc:docMk/>
            <pc:sldMk cId="2606160531" sldId="295"/>
            <ac:grpSpMk id="3" creationId="{97D25668-40E0-4FDC-A69E-7FBD2B3E1DC2}"/>
          </ac:grpSpMkLst>
        </pc:grpChg>
        <pc:grpChg chg="add mod">
          <ac:chgData name="Maria Elena Gomez Martinez" userId="d0bab872-2a61-47f1-8457-3f24653f5f81" providerId="ADAL" clId="{6D314A6E-191F-4DB6-9B1A-EBE1A0D73D24}" dt="2021-01-14T09:58:36.607" v="1299" actId="1076"/>
          <ac:grpSpMkLst>
            <pc:docMk/>
            <pc:sldMk cId="2606160531" sldId="295"/>
            <ac:grpSpMk id="6" creationId="{2E709556-F6FF-4FE6-BD12-6535DA8CA33C}"/>
          </ac:grpSpMkLst>
        </pc:grpChg>
        <pc:grpChg chg="add mod">
          <ac:chgData name="Maria Elena Gomez Martinez" userId="d0bab872-2a61-47f1-8457-3f24653f5f81" providerId="ADAL" clId="{6D314A6E-191F-4DB6-9B1A-EBE1A0D73D24}" dt="2021-01-14T11:54:37.873" v="1344" actId="164"/>
          <ac:grpSpMkLst>
            <pc:docMk/>
            <pc:sldMk cId="2606160531" sldId="295"/>
            <ac:grpSpMk id="7" creationId="{1EAD2EFD-2D97-465E-85DF-CA6F862A7238}"/>
          </ac:grpSpMkLst>
        </pc:grpChg>
        <pc:grpChg chg="del mod">
          <ac:chgData name="Maria Elena Gomez Martinez" userId="d0bab872-2a61-47f1-8457-3f24653f5f81" providerId="ADAL" clId="{6D314A6E-191F-4DB6-9B1A-EBE1A0D73D24}" dt="2021-01-14T09:38:26.305" v="1287" actId="165"/>
          <ac:grpSpMkLst>
            <pc:docMk/>
            <pc:sldMk cId="2606160531" sldId="295"/>
            <ac:grpSpMk id="24" creationId="{00000000-0000-0000-0000-000000000000}"/>
          </ac:grpSpMkLst>
        </pc:grpChg>
        <pc:grpChg chg="del mod">
          <ac:chgData name="Maria Elena Gomez Martinez" userId="d0bab872-2a61-47f1-8457-3f24653f5f81" providerId="ADAL" clId="{6D314A6E-191F-4DB6-9B1A-EBE1A0D73D24}" dt="2021-01-14T09:38:20.069" v="1286" actId="478"/>
          <ac:grpSpMkLst>
            <pc:docMk/>
            <pc:sldMk cId="2606160531" sldId="295"/>
            <ac:grpSpMk id="52" creationId="{00000000-0000-0000-0000-000000000000}"/>
          </ac:grpSpMkLst>
        </pc:grpChg>
        <pc:grpChg chg="mod">
          <ac:chgData name="Maria Elena Gomez Martinez" userId="d0bab872-2a61-47f1-8457-3f24653f5f81" providerId="ADAL" clId="{6D314A6E-191F-4DB6-9B1A-EBE1A0D73D24}" dt="2021-01-13T16:36:07.259" v="27"/>
          <ac:grpSpMkLst>
            <pc:docMk/>
            <pc:sldMk cId="2606160531" sldId="295"/>
            <ac:grpSpMk id="54" creationId="{00000000-0000-0000-0000-000000000000}"/>
          </ac:grpSpMkLst>
        </pc:grpChg>
        <pc:grpChg chg="add del mod">
          <ac:chgData name="Maria Elena Gomez Martinez" userId="d0bab872-2a61-47f1-8457-3f24653f5f81" providerId="ADAL" clId="{6D314A6E-191F-4DB6-9B1A-EBE1A0D73D24}" dt="2021-01-14T11:46:37.172" v="1305" actId="165"/>
          <ac:grpSpMkLst>
            <pc:docMk/>
            <pc:sldMk cId="2606160531" sldId="295"/>
            <ac:grpSpMk id="74" creationId="{79426420-9E8A-4388-BF79-F8D361EDFCE4}"/>
          </ac:grpSpMkLst>
        </pc:grpChg>
        <pc:cxnChg chg="del mod topLvl">
          <ac:chgData name="Maria Elena Gomez Martinez" userId="d0bab872-2a61-47f1-8457-3f24653f5f81" providerId="ADAL" clId="{6D314A6E-191F-4DB6-9B1A-EBE1A0D73D24}" dt="2021-01-14T09:38:37.136" v="1290" actId="478"/>
          <ac:cxnSpMkLst>
            <pc:docMk/>
            <pc:sldMk cId="2606160531" sldId="295"/>
            <ac:cxnSpMk id="33" creationId="{00000000-0000-0000-0000-000000000000}"/>
          </ac:cxnSpMkLst>
        </pc:cxnChg>
        <pc:cxnChg chg="del mod topLvl">
          <ac:chgData name="Maria Elena Gomez Martinez" userId="d0bab872-2a61-47f1-8457-3f24653f5f81" providerId="ADAL" clId="{6D314A6E-191F-4DB6-9B1A-EBE1A0D73D24}" dt="2021-01-14T09:38:37.136" v="1290" actId="478"/>
          <ac:cxnSpMkLst>
            <pc:docMk/>
            <pc:sldMk cId="2606160531" sldId="295"/>
            <ac:cxnSpMk id="34" creationId="{00000000-0000-0000-0000-000000000000}"/>
          </ac:cxnSpMkLst>
        </pc:cxnChg>
        <pc:cxnChg chg="del mod topLvl">
          <ac:chgData name="Maria Elena Gomez Martinez" userId="d0bab872-2a61-47f1-8457-3f24653f5f81" providerId="ADAL" clId="{6D314A6E-191F-4DB6-9B1A-EBE1A0D73D24}" dt="2021-01-14T09:38:37.136" v="1290" actId="478"/>
          <ac:cxnSpMkLst>
            <pc:docMk/>
            <pc:sldMk cId="2606160531" sldId="295"/>
            <ac:cxnSpMk id="35" creationId="{00000000-0000-0000-0000-000000000000}"/>
          </ac:cxnSpMkLst>
        </pc:cxnChg>
        <pc:cxnChg chg="del mod topLvl">
          <ac:chgData name="Maria Elena Gomez Martinez" userId="d0bab872-2a61-47f1-8457-3f24653f5f81" providerId="ADAL" clId="{6D314A6E-191F-4DB6-9B1A-EBE1A0D73D24}" dt="2021-01-14T09:38:37.136" v="1290" actId="478"/>
          <ac:cxnSpMkLst>
            <pc:docMk/>
            <pc:sldMk cId="2606160531" sldId="295"/>
            <ac:cxnSpMk id="36" creationId="{00000000-0000-0000-0000-000000000000}"/>
          </ac:cxnSpMkLst>
        </pc:cxnChg>
        <pc:cxnChg chg="del mod topLvl">
          <ac:chgData name="Maria Elena Gomez Martinez" userId="d0bab872-2a61-47f1-8457-3f24653f5f81" providerId="ADAL" clId="{6D314A6E-191F-4DB6-9B1A-EBE1A0D73D24}" dt="2021-01-14T09:38:37.136" v="1290" actId="478"/>
          <ac:cxnSpMkLst>
            <pc:docMk/>
            <pc:sldMk cId="2606160531" sldId="295"/>
            <ac:cxnSpMk id="37" creationId="{00000000-0000-0000-0000-000000000000}"/>
          </ac:cxnSpMkLst>
        </pc:cxnChg>
        <pc:cxnChg chg="mod">
          <ac:chgData name="Maria Elena Gomez Martinez" userId="d0bab872-2a61-47f1-8457-3f24653f5f81" providerId="ADAL" clId="{6D314A6E-191F-4DB6-9B1A-EBE1A0D73D24}" dt="2021-01-14T11:53:34.590" v="1334" actId="1035"/>
          <ac:cxnSpMkLst>
            <pc:docMk/>
            <pc:sldMk cId="2606160531" sldId="295"/>
            <ac:cxnSpMk id="47" creationId="{00000000-0000-0000-0000-000000000000}"/>
          </ac:cxnSpMkLst>
        </pc:cxnChg>
        <pc:cxnChg chg="mod">
          <ac:chgData name="Maria Elena Gomez Martinez" userId="d0bab872-2a61-47f1-8457-3f24653f5f81" providerId="ADAL" clId="{6D314A6E-191F-4DB6-9B1A-EBE1A0D73D24}" dt="2021-01-14T11:53:37.714" v="1336" actId="1035"/>
          <ac:cxnSpMkLst>
            <pc:docMk/>
            <pc:sldMk cId="2606160531" sldId="295"/>
            <ac:cxnSpMk id="48" creationId="{00000000-0000-0000-0000-000000000000}"/>
          </ac:cxnSpMkLst>
        </pc:cxnChg>
        <pc:cxnChg chg="mod">
          <ac:chgData name="Maria Elena Gomez Martinez" userId="d0bab872-2a61-47f1-8457-3f24653f5f81" providerId="ADAL" clId="{6D314A6E-191F-4DB6-9B1A-EBE1A0D73D24}" dt="2021-01-14T09:38:20.069" v="1286" actId="478"/>
          <ac:cxnSpMkLst>
            <pc:docMk/>
            <pc:sldMk cId="2606160531" sldId="295"/>
            <ac:cxnSpMk id="63" creationId="{00000000-0000-0000-0000-000000000000}"/>
          </ac:cxnSpMkLst>
        </pc:cxnChg>
        <pc:cxnChg chg="mod">
          <ac:chgData name="Maria Elena Gomez Martinez" userId="d0bab872-2a61-47f1-8457-3f24653f5f81" providerId="ADAL" clId="{6D314A6E-191F-4DB6-9B1A-EBE1A0D73D24}" dt="2021-01-14T09:38:20.069" v="1286" actId="478"/>
          <ac:cxnSpMkLst>
            <pc:docMk/>
            <pc:sldMk cId="2606160531" sldId="295"/>
            <ac:cxnSpMk id="64" creationId="{00000000-0000-0000-0000-000000000000}"/>
          </ac:cxnSpMkLst>
        </pc:cxnChg>
        <pc:cxnChg chg="mod">
          <ac:chgData name="Maria Elena Gomez Martinez" userId="d0bab872-2a61-47f1-8457-3f24653f5f81" providerId="ADAL" clId="{6D314A6E-191F-4DB6-9B1A-EBE1A0D73D24}" dt="2021-01-14T09:38:20.069" v="1286" actId="478"/>
          <ac:cxnSpMkLst>
            <pc:docMk/>
            <pc:sldMk cId="2606160531" sldId="295"/>
            <ac:cxnSpMk id="65" creationId="{00000000-0000-0000-0000-000000000000}"/>
          </ac:cxnSpMkLst>
        </pc:cxnChg>
        <pc:cxnChg chg="mod">
          <ac:chgData name="Maria Elena Gomez Martinez" userId="d0bab872-2a61-47f1-8457-3f24653f5f81" providerId="ADAL" clId="{6D314A6E-191F-4DB6-9B1A-EBE1A0D73D24}" dt="2021-01-14T09:38:20.069" v="1286" actId="478"/>
          <ac:cxnSpMkLst>
            <pc:docMk/>
            <pc:sldMk cId="2606160531" sldId="295"/>
            <ac:cxnSpMk id="66" creationId="{00000000-0000-0000-0000-000000000000}"/>
          </ac:cxnSpMkLst>
        </pc:cxnChg>
        <pc:cxnChg chg="mod">
          <ac:chgData name="Maria Elena Gomez Martinez" userId="d0bab872-2a61-47f1-8457-3f24653f5f81" providerId="ADAL" clId="{6D314A6E-191F-4DB6-9B1A-EBE1A0D73D24}" dt="2021-01-14T09:38:20.069" v="1286" actId="478"/>
          <ac:cxnSpMkLst>
            <pc:docMk/>
            <pc:sldMk cId="2606160531" sldId="295"/>
            <ac:cxnSpMk id="67" creationId="{00000000-0000-0000-0000-000000000000}"/>
          </ac:cxnSpMkLst>
        </pc:cxnChg>
        <pc:cxnChg chg="mod topLvl">
          <ac:chgData name="Maria Elena Gomez Martinez" userId="d0bab872-2a61-47f1-8457-3f24653f5f81" providerId="ADAL" clId="{6D314A6E-191F-4DB6-9B1A-EBE1A0D73D24}" dt="2021-01-14T11:54:37.873" v="1344" actId="164"/>
          <ac:cxnSpMkLst>
            <pc:docMk/>
            <pc:sldMk cId="2606160531" sldId="295"/>
            <ac:cxnSpMk id="83" creationId="{5AB458F5-E364-4A84-AAF9-DB08F4246EB9}"/>
          </ac:cxnSpMkLst>
        </pc:cxnChg>
        <pc:cxnChg chg="mod topLvl">
          <ac:chgData name="Maria Elena Gomez Martinez" userId="d0bab872-2a61-47f1-8457-3f24653f5f81" providerId="ADAL" clId="{6D314A6E-191F-4DB6-9B1A-EBE1A0D73D24}" dt="2021-01-14T11:54:37.873" v="1344" actId="164"/>
          <ac:cxnSpMkLst>
            <pc:docMk/>
            <pc:sldMk cId="2606160531" sldId="295"/>
            <ac:cxnSpMk id="84" creationId="{3729682C-E3C4-4C36-B464-AD7ED1B8B3B6}"/>
          </ac:cxnSpMkLst>
        </pc:cxnChg>
        <pc:cxnChg chg="mod topLvl">
          <ac:chgData name="Maria Elena Gomez Martinez" userId="d0bab872-2a61-47f1-8457-3f24653f5f81" providerId="ADAL" clId="{6D314A6E-191F-4DB6-9B1A-EBE1A0D73D24}" dt="2021-01-14T11:54:37.873" v="1344" actId="164"/>
          <ac:cxnSpMkLst>
            <pc:docMk/>
            <pc:sldMk cId="2606160531" sldId="295"/>
            <ac:cxnSpMk id="85" creationId="{72685EF2-D204-486A-AE87-7B3B16A8F3C8}"/>
          </ac:cxnSpMkLst>
        </pc:cxnChg>
        <pc:cxnChg chg="mod topLvl">
          <ac:chgData name="Maria Elena Gomez Martinez" userId="d0bab872-2a61-47f1-8457-3f24653f5f81" providerId="ADAL" clId="{6D314A6E-191F-4DB6-9B1A-EBE1A0D73D24}" dt="2021-01-14T11:54:37.873" v="1344" actId="164"/>
          <ac:cxnSpMkLst>
            <pc:docMk/>
            <pc:sldMk cId="2606160531" sldId="295"/>
            <ac:cxnSpMk id="86" creationId="{1BABF2FA-ECE5-4036-9641-1BDDE3D45DD9}"/>
          </ac:cxnSpMkLst>
        </pc:cxnChg>
        <pc:cxnChg chg="mod topLvl">
          <ac:chgData name="Maria Elena Gomez Martinez" userId="d0bab872-2a61-47f1-8457-3f24653f5f81" providerId="ADAL" clId="{6D314A6E-191F-4DB6-9B1A-EBE1A0D73D24}" dt="2021-01-14T11:54:37.873" v="1344" actId="164"/>
          <ac:cxnSpMkLst>
            <pc:docMk/>
            <pc:sldMk cId="2606160531" sldId="295"/>
            <ac:cxnSpMk id="87" creationId="{D2B41EDD-6A72-4FF1-8A36-DF0EDBE70ECE}"/>
          </ac:cxnSpMkLst>
        </pc:cxnChg>
      </pc:sldChg>
      <pc:sldChg chg="addSp delSp modSp mod modNotes modNotesTx">
        <pc:chgData name="Maria Elena Gomez Martinez" userId="d0bab872-2a61-47f1-8457-3f24653f5f81" providerId="ADAL" clId="{6D314A6E-191F-4DB6-9B1A-EBE1A0D73D24}" dt="2021-01-14T11:58:50.257" v="1371" actId="27636"/>
        <pc:sldMkLst>
          <pc:docMk/>
          <pc:sldMk cId="341494547" sldId="296"/>
        </pc:sldMkLst>
        <pc:spChg chg="mod">
          <ac:chgData name="Maria Elena Gomez Martinez" userId="d0bab872-2a61-47f1-8457-3f24653f5f81" providerId="ADAL" clId="{6D314A6E-191F-4DB6-9B1A-EBE1A0D73D24}" dt="2021-01-14T11:58:50.257" v="1371" actId="27636"/>
          <ac:spMkLst>
            <pc:docMk/>
            <pc:sldMk cId="341494547" sldId="296"/>
            <ac:spMk id="2" creationId="{00000000-0000-0000-0000-000000000000}"/>
          </ac:spMkLst>
        </pc:spChg>
        <pc:spChg chg="mod">
          <ac:chgData name="Maria Elena Gomez Martinez" userId="d0bab872-2a61-47f1-8457-3f24653f5f81" providerId="ADAL" clId="{6D314A6E-191F-4DB6-9B1A-EBE1A0D73D24}" dt="2021-01-13T16:36:07.259" v="27"/>
          <ac:spMkLst>
            <pc:docMk/>
            <pc:sldMk cId="341494547" sldId="296"/>
            <ac:spMk id="4" creationId="{00000000-0000-0000-0000-000000000000}"/>
          </ac:spMkLst>
        </pc:spChg>
        <pc:spChg chg="mod">
          <ac:chgData name="Maria Elena Gomez Martinez" userId="d0bab872-2a61-47f1-8457-3f24653f5f81" providerId="ADAL" clId="{6D314A6E-191F-4DB6-9B1A-EBE1A0D73D24}" dt="2021-01-13T16:36:07.259" v="27"/>
          <ac:spMkLst>
            <pc:docMk/>
            <pc:sldMk cId="341494547" sldId="296"/>
            <ac:spMk id="23" creationId="{00000000-0000-0000-0000-000000000000}"/>
          </ac:spMkLst>
        </pc:spChg>
        <pc:spChg chg="mod">
          <ac:chgData name="Maria Elena Gomez Martinez" userId="d0bab872-2a61-47f1-8457-3f24653f5f81" providerId="ADAL" clId="{6D314A6E-191F-4DB6-9B1A-EBE1A0D73D24}" dt="2021-01-13T16:36:07.259" v="27"/>
          <ac:spMkLst>
            <pc:docMk/>
            <pc:sldMk cId="341494547" sldId="296"/>
            <ac:spMk id="25" creationId="{00000000-0000-0000-0000-000000000000}"/>
          </ac:spMkLst>
        </pc:spChg>
        <pc:spChg chg="mod">
          <ac:chgData name="Maria Elena Gomez Martinez" userId="d0bab872-2a61-47f1-8457-3f24653f5f81" providerId="ADAL" clId="{6D314A6E-191F-4DB6-9B1A-EBE1A0D73D24}" dt="2021-01-13T16:36:07.259" v="27"/>
          <ac:spMkLst>
            <pc:docMk/>
            <pc:sldMk cId="341494547" sldId="296"/>
            <ac:spMk id="26" creationId="{00000000-0000-0000-0000-000000000000}"/>
          </ac:spMkLst>
        </pc:spChg>
        <pc:spChg chg="mod">
          <ac:chgData name="Maria Elena Gomez Martinez" userId="d0bab872-2a61-47f1-8457-3f24653f5f81" providerId="ADAL" clId="{6D314A6E-191F-4DB6-9B1A-EBE1A0D73D24}" dt="2021-01-13T16:36:07.259" v="27"/>
          <ac:spMkLst>
            <pc:docMk/>
            <pc:sldMk cId="341494547" sldId="296"/>
            <ac:spMk id="27" creationId="{00000000-0000-0000-0000-000000000000}"/>
          </ac:spMkLst>
        </pc:spChg>
        <pc:spChg chg="mod">
          <ac:chgData name="Maria Elena Gomez Martinez" userId="d0bab872-2a61-47f1-8457-3f24653f5f81" providerId="ADAL" clId="{6D314A6E-191F-4DB6-9B1A-EBE1A0D73D24}" dt="2021-01-13T16:36:07.259" v="27"/>
          <ac:spMkLst>
            <pc:docMk/>
            <pc:sldMk cId="341494547" sldId="296"/>
            <ac:spMk id="28" creationId="{00000000-0000-0000-0000-000000000000}"/>
          </ac:spMkLst>
        </pc:spChg>
        <pc:spChg chg="mod">
          <ac:chgData name="Maria Elena Gomez Martinez" userId="d0bab872-2a61-47f1-8457-3f24653f5f81" providerId="ADAL" clId="{6D314A6E-191F-4DB6-9B1A-EBE1A0D73D24}" dt="2021-01-13T16:36:07.259" v="27"/>
          <ac:spMkLst>
            <pc:docMk/>
            <pc:sldMk cId="341494547" sldId="296"/>
            <ac:spMk id="29" creationId="{00000000-0000-0000-0000-000000000000}"/>
          </ac:spMkLst>
        </pc:spChg>
        <pc:spChg chg="mod">
          <ac:chgData name="Maria Elena Gomez Martinez" userId="d0bab872-2a61-47f1-8457-3f24653f5f81" providerId="ADAL" clId="{6D314A6E-191F-4DB6-9B1A-EBE1A0D73D24}" dt="2021-01-13T16:36:07.259" v="27"/>
          <ac:spMkLst>
            <pc:docMk/>
            <pc:sldMk cId="341494547" sldId="296"/>
            <ac:spMk id="30" creationId="{00000000-0000-0000-0000-000000000000}"/>
          </ac:spMkLst>
        </pc:spChg>
        <pc:spChg chg="mod">
          <ac:chgData name="Maria Elena Gomez Martinez" userId="d0bab872-2a61-47f1-8457-3f24653f5f81" providerId="ADAL" clId="{6D314A6E-191F-4DB6-9B1A-EBE1A0D73D24}" dt="2021-01-13T16:36:07.259" v="27"/>
          <ac:spMkLst>
            <pc:docMk/>
            <pc:sldMk cId="341494547" sldId="296"/>
            <ac:spMk id="31" creationId="{00000000-0000-0000-0000-000000000000}"/>
          </ac:spMkLst>
        </pc:spChg>
        <pc:spChg chg="mod">
          <ac:chgData name="Maria Elena Gomez Martinez" userId="d0bab872-2a61-47f1-8457-3f24653f5f81" providerId="ADAL" clId="{6D314A6E-191F-4DB6-9B1A-EBE1A0D73D24}" dt="2021-01-13T16:36:07.259" v="27"/>
          <ac:spMkLst>
            <pc:docMk/>
            <pc:sldMk cId="341494547" sldId="296"/>
            <ac:spMk id="32" creationId="{00000000-0000-0000-0000-000000000000}"/>
          </ac:spMkLst>
        </pc:spChg>
        <pc:spChg chg="mod">
          <ac:chgData name="Maria Elena Gomez Martinez" userId="d0bab872-2a61-47f1-8457-3f24653f5f81" providerId="ADAL" clId="{6D314A6E-191F-4DB6-9B1A-EBE1A0D73D24}" dt="2021-01-13T16:36:07.259" v="27"/>
          <ac:spMkLst>
            <pc:docMk/>
            <pc:sldMk cId="341494547" sldId="296"/>
            <ac:spMk id="38" creationId="{00000000-0000-0000-0000-000000000000}"/>
          </ac:spMkLst>
        </pc:spChg>
        <pc:spChg chg="mod">
          <ac:chgData name="Maria Elena Gomez Martinez" userId="d0bab872-2a61-47f1-8457-3f24653f5f81" providerId="ADAL" clId="{6D314A6E-191F-4DB6-9B1A-EBE1A0D73D24}" dt="2021-01-13T16:36:07.259" v="27"/>
          <ac:spMkLst>
            <pc:docMk/>
            <pc:sldMk cId="341494547" sldId="296"/>
            <ac:spMk id="39" creationId="{00000000-0000-0000-0000-000000000000}"/>
          </ac:spMkLst>
        </pc:spChg>
        <pc:spChg chg="mod">
          <ac:chgData name="Maria Elena Gomez Martinez" userId="d0bab872-2a61-47f1-8457-3f24653f5f81" providerId="ADAL" clId="{6D314A6E-191F-4DB6-9B1A-EBE1A0D73D24}" dt="2021-01-13T16:36:07.259" v="27"/>
          <ac:spMkLst>
            <pc:docMk/>
            <pc:sldMk cId="341494547" sldId="296"/>
            <ac:spMk id="40" creationId="{00000000-0000-0000-0000-000000000000}"/>
          </ac:spMkLst>
        </pc:spChg>
        <pc:spChg chg="mod">
          <ac:chgData name="Maria Elena Gomez Martinez" userId="d0bab872-2a61-47f1-8457-3f24653f5f81" providerId="ADAL" clId="{6D314A6E-191F-4DB6-9B1A-EBE1A0D73D24}" dt="2021-01-13T16:36:07.259" v="27"/>
          <ac:spMkLst>
            <pc:docMk/>
            <pc:sldMk cId="341494547" sldId="296"/>
            <ac:spMk id="41" creationId="{00000000-0000-0000-0000-000000000000}"/>
          </ac:spMkLst>
        </pc:spChg>
        <pc:spChg chg="mod">
          <ac:chgData name="Maria Elena Gomez Martinez" userId="d0bab872-2a61-47f1-8457-3f24653f5f81" providerId="ADAL" clId="{6D314A6E-191F-4DB6-9B1A-EBE1A0D73D24}" dt="2021-01-13T16:36:07.259" v="27"/>
          <ac:spMkLst>
            <pc:docMk/>
            <pc:sldMk cId="341494547" sldId="296"/>
            <ac:spMk id="42" creationId="{00000000-0000-0000-0000-000000000000}"/>
          </ac:spMkLst>
        </pc:spChg>
        <pc:spChg chg="mod">
          <ac:chgData name="Maria Elena Gomez Martinez" userId="d0bab872-2a61-47f1-8457-3f24653f5f81" providerId="ADAL" clId="{6D314A6E-191F-4DB6-9B1A-EBE1A0D73D24}" dt="2021-01-13T16:36:07.259" v="27"/>
          <ac:spMkLst>
            <pc:docMk/>
            <pc:sldMk cId="341494547" sldId="296"/>
            <ac:spMk id="43" creationId="{00000000-0000-0000-0000-000000000000}"/>
          </ac:spMkLst>
        </pc:spChg>
        <pc:spChg chg="mod">
          <ac:chgData name="Maria Elena Gomez Martinez" userId="d0bab872-2a61-47f1-8457-3f24653f5f81" providerId="ADAL" clId="{6D314A6E-191F-4DB6-9B1A-EBE1A0D73D24}" dt="2021-01-14T11:54:46.374" v="1346"/>
          <ac:spMkLst>
            <pc:docMk/>
            <pc:sldMk cId="341494547" sldId="296"/>
            <ac:spMk id="46" creationId="{7728DAAE-640C-45CE-9527-03EE4BEC428B}"/>
          </ac:spMkLst>
        </pc:spChg>
        <pc:spChg chg="mod">
          <ac:chgData name="Maria Elena Gomez Martinez" userId="d0bab872-2a61-47f1-8457-3f24653f5f81" providerId="ADAL" clId="{6D314A6E-191F-4DB6-9B1A-EBE1A0D73D24}" dt="2021-01-14T11:54:46.374" v="1346"/>
          <ac:spMkLst>
            <pc:docMk/>
            <pc:sldMk cId="341494547" sldId="296"/>
            <ac:spMk id="47" creationId="{7A1DF9ED-6508-47A3-884D-3E195452FABC}"/>
          </ac:spMkLst>
        </pc:spChg>
        <pc:spChg chg="mod">
          <ac:chgData name="Maria Elena Gomez Martinez" userId="d0bab872-2a61-47f1-8457-3f24653f5f81" providerId="ADAL" clId="{6D314A6E-191F-4DB6-9B1A-EBE1A0D73D24}" dt="2021-01-14T11:54:46.374" v="1346"/>
          <ac:spMkLst>
            <pc:docMk/>
            <pc:sldMk cId="341494547" sldId="296"/>
            <ac:spMk id="48" creationId="{A3712E5F-0F71-429E-8310-89427BBB17C7}"/>
          </ac:spMkLst>
        </pc:spChg>
        <pc:spChg chg="mod">
          <ac:chgData name="Maria Elena Gomez Martinez" userId="d0bab872-2a61-47f1-8457-3f24653f5f81" providerId="ADAL" clId="{6D314A6E-191F-4DB6-9B1A-EBE1A0D73D24}" dt="2021-01-14T11:54:46.374" v="1346"/>
          <ac:spMkLst>
            <pc:docMk/>
            <pc:sldMk cId="341494547" sldId="296"/>
            <ac:spMk id="49" creationId="{3F814AAF-2804-4293-ACC5-CCE28A2E2F6B}"/>
          </ac:spMkLst>
        </pc:spChg>
        <pc:spChg chg="mod">
          <ac:chgData name="Maria Elena Gomez Martinez" userId="d0bab872-2a61-47f1-8457-3f24653f5f81" providerId="ADAL" clId="{6D314A6E-191F-4DB6-9B1A-EBE1A0D73D24}" dt="2021-01-14T11:54:46.374" v="1346"/>
          <ac:spMkLst>
            <pc:docMk/>
            <pc:sldMk cId="341494547" sldId="296"/>
            <ac:spMk id="50" creationId="{2397D363-8830-4728-BFE8-33976978A581}"/>
          </ac:spMkLst>
        </pc:spChg>
        <pc:spChg chg="mod">
          <ac:chgData name="Maria Elena Gomez Martinez" userId="d0bab872-2a61-47f1-8457-3f24653f5f81" providerId="ADAL" clId="{6D314A6E-191F-4DB6-9B1A-EBE1A0D73D24}" dt="2021-01-14T11:54:46.374" v="1346"/>
          <ac:spMkLst>
            <pc:docMk/>
            <pc:sldMk cId="341494547" sldId="296"/>
            <ac:spMk id="51" creationId="{47132F2A-9603-4666-8EB7-A9EA32DAB653}"/>
          </ac:spMkLst>
        </pc:spChg>
        <pc:spChg chg="mod">
          <ac:chgData name="Maria Elena Gomez Martinez" userId="d0bab872-2a61-47f1-8457-3f24653f5f81" providerId="ADAL" clId="{6D314A6E-191F-4DB6-9B1A-EBE1A0D73D24}" dt="2021-01-14T11:58:18.734" v="1369" actId="1076"/>
          <ac:spMkLst>
            <pc:docMk/>
            <pc:sldMk cId="341494547" sldId="296"/>
            <ac:spMk id="52" creationId="{00000000-0000-0000-0000-000000000000}"/>
          </ac:spMkLst>
        </pc:spChg>
        <pc:spChg chg="mod">
          <ac:chgData name="Maria Elena Gomez Martinez" userId="d0bab872-2a61-47f1-8457-3f24653f5f81" providerId="ADAL" clId="{6D314A6E-191F-4DB6-9B1A-EBE1A0D73D24}" dt="2021-01-14T11:54:46.374" v="1346"/>
          <ac:spMkLst>
            <pc:docMk/>
            <pc:sldMk cId="341494547" sldId="296"/>
            <ac:spMk id="53" creationId="{F51892A5-A1BB-47AA-B9C4-4512AE04BDB1}"/>
          </ac:spMkLst>
        </pc:spChg>
        <pc:spChg chg="mod">
          <ac:chgData name="Maria Elena Gomez Martinez" userId="d0bab872-2a61-47f1-8457-3f24653f5f81" providerId="ADAL" clId="{6D314A6E-191F-4DB6-9B1A-EBE1A0D73D24}" dt="2021-01-14T11:54:46.374" v="1346"/>
          <ac:spMkLst>
            <pc:docMk/>
            <pc:sldMk cId="341494547" sldId="296"/>
            <ac:spMk id="54" creationId="{1A1AD480-2531-460D-9A31-69F1C5D33DD7}"/>
          </ac:spMkLst>
        </pc:spChg>
        <pc:spChg chg="mod">
          <ac:chgData name="Maria Elena Gomez Martinez" userId="d0bab872-2a61-47f1-8457-3f24653f5f81" providerId="ADAL" clId="{6D314A6E-191F-4DB6-9B1A-EBE1A0D73D24}" dt="2021-01-14T11:54:46.374" v="1346"/>
          <ac:spMkLst>
            <pc:docMk/>
            <pc:sldMk cId="341494547" sldId="296"/>
            <ac:spMk id="60" creationId="{AD1C6321-A1B8-4859-8F95-7282D989EE2E}"/>
          </ac:spMkLst>
        </pc:spChg>
        <pc:spChg chg="mod">
          <ac:chgData name="Maria Elena Gomez Martinez" userId="d0bab872-2a61-47f1-8457-3f24653f5f81" providerId="ADAL" clId="{6D314A6E-191F-4DB6-9B1A-EBE1A0D73D24}" dt="2021-01-14T11:54:46.374" v="1346"/>
          <ac:spMkLst>
            <pc:docMk/>
            <pc:sldMk cId="341494547" sldId="296"/>
            <ac:spMk id="61" creationId="{BE0B0B4D-2CB1-4DD5-B34F-05B2D916484E}"/>
          </ac:spMkLst>
        </pc:spChg>
        <pc:spChg chg="mod">
          <ac:chgData name="Maria Elena Gomez Martinez" userId="d0bab872-2a61-47f1-8457-3f24653f5f81" providerId="ADAL" clId="{6D314A6E-191F-4DB6-9B1A-EBE1A0D73D24}" dt="2021-01-14T11:54:46.374" v="1346"/>
          <ac:spMkLst>
            <pc:docMk/>
            <pc:sldMk cId="341494547" sldId="296"/>
            <ac:spMk id="62" creationId="{E5CF4E69-AEBA-4153-8EDB-F26D85A78078}"/>
          </ac:spMkLst>
        </pc:spChg>
        <pc:spChg chg="mod">
          <ac:chgData name="Maria Elena Gomez Martinez" userId="d0bab872-2a61-47f1-8457-3f24653f5f81" providerId="ADAL" clId="{6D314A6E-191F-4DB6-9B1A-EBE1A0D73D24}" dt="2021-01-14T11:54:46.374" v="1346"/>
          <ac:spMkLst>
            <pc:docMk/>
            <pc:sldMk cId="341494547" sldId="296"/>
            <ac:spMk id="63" creationId="{D1A86A94-CBB4-46B7-875A-096293C41793}"/>
          </ac:spMkLst>
        </pc:spChg>
        <pc:spChg chg="mod">
          <ac:chgData name="Maria Elena Gomez Martinez" userId="d0bab872-2a61-47f1-8457-3f24653f5f81" providerId="ADAL" clId="{6D314A6E-191F-4DB6-9B1A-EBE1A0D73D24}" dt="2021-01-14T11:54:46.374" v="1346"/>
          <ac:spMkLst>
            <pc:docMk/>
            <pc:sldMk cId="341494547" sldId="296"/>
            <ac:spMk id="64" creationId="{04420567-6BCA-4FD5-858F-FDB0876E12E9}"/>
          </ac:spMkLst>
        </pc:spChg>
        <pc:spChg chg="add mod">
          <ac:chgData name="Maria Elena Gomez Martinez" userId="d0bab872-2a61-47f1-8457-3f24653f5f81" providerId="ADAL" clId="{6D314A6E-191F-4DB6-9B1A-EBE1A0D73D24}" dt="2021-01-14T11:55:00.247" v="1347" actId="6549"/>
          <ac:spMkLst>
            <pc:docMk/>
            <pc:sldMk cId="341494547" sldId="296"/>
            <ac:spMk id="65" creationId="{EECAF554-EF71-492F-B0A8-8867416335F3}"/>
          </ac:spMkLst>
        </pc:spChg>
        <pc:grpChg chg="del mod">
          <ac:chgData name="Maria Elena Gomez Martinez" userId="d0bab872-2a61-47f1-8457-3f24653f5f81" providerId="ADAL" clId="{6D314A6E-191F-4DB6-9B1A-EBE1A0D73D24}" dt="2021-01-14T11:54:45.694" v="1345" actId="478"/>
          <ac:grpSpMkLst>
            <pc:docMk/>
            <pc:sldMk cId="341494547" sldId="296"/>
            <ac:grpSpMk id="3" creationId="{00000000-0000-0000-0000-000000000000}"/>
          </ac:grpSpMkLst>
        </pc:grpChg>
        <pc:grpChg chg="mod">
          <ac:chgData name="Maria Elena Gomez Martinez" userId="d0bab872-2a61-47f1-8457-3f24653f5f81" providerId="ADAL" clId="{6D314A6E-191F-4DB6-9B1A-EBE1A0D73D24}" dt="2021-01-13T16:36:07.259" v="27"/>
          <ac:grpSpMkLst>
            <pc:docMk/>
            <pc:sldMk cId="341494547" sldId="296"/>
            <ac:grpSpMk id="24" creationId="{00000000-0000-0000-0000-000000000000}"/>
          </ac:grpSpMkLst>
        </pc:grpChg>
        <pc:grpChg chg="add mod">
          <ac:chgData name="Maria Elena Gomez Martinez" userId="d0bab872-2a61-47f1-8457-3f24653f5f81" providerId="ADAL" clId="{6D314A6E-191F-4DB6-9B1A-EBE1A0D73D24}" dt="2021-01-14T11:54:46.374" v="1346"/>
          <ac:grpSpMkLst>
            <pc:docMk/>
            <pc:sldMk cId="341494547" sldId="296"/>
            <ac:grpSpMk id="44" creationId="{B7FCD501-E19D-44EA-A12B-1563FBB6B256}"/>
          </ac:grpSpMkLst>
        </pc:grpChg>
        <pc:grpChg chg="mod">
          <ac:chgData name="Maria Elena Gomez Martinez" userId="d0bab872-2a61-47f1-8457-3f24653f5f81" providerId="ADAL" clId="{6D314A6E-191F-4DB6-9B1A-EBE1A0D73D24}" dt="2021-01-14T11:54:46.374" v="1346"/>
          <ac:grpSpMkLst>
            <pc:docMk/>
            <pc:sldMk cId="341494547" sldId="296"/>
            <ac:grpSpMk id="45" creationId="{166ACEC3-FA49-4353-9995-2A6F428DD7B1}"/>
          </ac:grpSpMkLst>
        </pc:grpChg>
        <pc:cxnChg chg="mod">
          <ac:chgData name="Maria Elena Gomez Martinez" userId="d0bab872-2a61-47f1-8457-3f24653f5f81" providerId="ADAL" clId="{6D314A6E-191F-4DB6-9B1A-EBE1A0D73D24}" dt="2021-01-14T11:54:45.694" v="1345" actId="478"/>
          <ac:cxnSpMkLst>
            <pc:docMk/>
            <pc:sldMk cId="341494547" sldId="296"/>
            <ac:cxnSpMk id="33" creationId="{00000000-0000-0000-0000-000000000000}"/>
          </ac:cxnSpMkLst>
        </pc:cxnChg>
        <pc:cxnChg chg="mod">
          <ac:chgData name="Maria Elena Gomez Martinez" userId="d0bab872-2a61-47f1-8457-3f24653f5f81" providerId="ADAL" clId="{6D314A6E-191F-4DB6-9B1A-EBE1A0D73D24}" dt="2021-01-14T11:54:45.694" v="1345" actId="478"/>
          <ac:cxnSpMkLst>
            <pc:docMk/>
            <pc:sldMk cId="341494547" sldId="296"/>
            <ac:cxnSpMk id="34" creationId="{00000000-0000-0000-0000-000000000000}"/>
          </ac:cxnSpMkLst>
        </pc:cxnChg>
        <pc:cxnChg chg="mod">
          <ac:chgData name="Maria Elena Gomez Martinez" userId="d0bab872-2a61-47f1-8457-3f24653f5f81" providerId="ADAL" clId="{6D314A6E-191F-4DB6-9B1A-EBE1A0D73D24}" dt="2021-01-14T11:54:45.694" v="1345" actId="478"/>
          <ac:cxnSpMkLst>
            <pc:docMk/>
            <pc:sldMk cId="341494547" sldId="296"/>
            <ac:cxnSpMk id="35" creationId="{00000000-0000-0000-0000-000000000000}"/>
          </ac:cxnSpMkLst>
        </pc:cxnChg>
        <pc:cxnChg chg="mod">
          <ac:chgData name="Maria Elena Gomez Martinez" userId="d0bab872-2a61-47f1-8457-3f24653f5f81" providerId="ADAL" clId="{6D314A6E-191F-4DB6-9B1A-EBE1A0D73D24}" dt="2021-01-14T11:54:45.694" v="1345" actId="478"/>
          <ac:cxnSpMkLst>
            <pc:docMk/>
            <pc:sldMk cId="341494547" sldId="296"/>
            <ac:cxnSpMk id="36" creationId="{00000000-0000-0000-0000-000000000000}"/>
          </ac:cxnSpMkLst>
        </pc:cxnChg>
        <pc:cxnChg chg="mod">
          <ac:chgData name="Maria Elena Gomez Martinez" userId="d0bab872-2a61-47f1-8457-3f24653f5f81" providerId="ADAL" clId="{6D314A6E-191F-4DB6-9B1A-EBE1A0D73D24}" dt="2021-01-14T11:54:45.694" v="1345" actId="478"/>
          <ac:cxnSpMkLst>
            <pc:docMk/>
            <pc:sldMk cId="341494547" sldId="296"/>
            <ac:cxnSpMk id="37" creationId="{00000000-0000-0000-0000-000000000000}"/>
          </ac:cxnSpMkLst>
        </pc:cxnChg>
        <pc:cxnChg chg="mod">
          <ac:chgData name="Maria Elena Gomez Martinez" userId="d0bab872-2a61-47f1-8457-3f24653f5f81" providerId="ADAL" clId="{6D314A6E-191F-4DB6-9B1A-EBE1A0D73D24}" dt="2021-01-14T11:54:46.374" v="1346"/>
          <ac:cxnSpMkLst>
            <pc:docMk/>
            <pc:sldMk cId="341494547" sldId="296"/>
            <ac:cxnSpMk id="55" creationId="{27958847-520E-4B8A-8910-7E89A062029F}"/>
          </ac:cxnSpMkLst>
        </pc:cxnChg>
        <pc:cxnChg chg="mod">
          <ac:chgData name="Maria Elena Gomez Martinez" userId="d0bab872-2a61-47f1-8457-3f24653f5f81" providerId="ADAL" clId="{6D314A6E-191F-4DB6-9B1A-EBE1A0D73D24}" dt="2021-01-14T11:54:46.374" v="1346"/>
          <ac:cxnSpMkLst>
            <pc:docMk/>
            <pc:sldMk cId="341494547" sldId="296"/>
            <ac:cxnSpMk id="56" creationId="{8F0645BF-703B-44FC-812D-DE13B28EB9FE}"/>
          </ac:cxnSpMkLst>
        </pc:cxnChg>
        <pc:cxnChg chg="mod">
          <ac:chgData name="Maria Elena Gomez Martinez" userId="d0bab872-2a61-47f1-8457-3f24653f5f81" providerId="ADAL" clId="{6D314A6E-191F-4DB6-9B1A-EBE1A0D73D24}" dt="2021-01-14T11:54:46.374" v="1346"/>
          <ac:cxnSpMkLst>
            <pc:docMk/>
            <pc:sldMk cId="341494547" sldId="296"/>
            <ac:cxnSpMk id="57" creationId="{70F27B2D-57B4-4E9B-898E-DBA9063B7601}"/>
          </ac:cxnSpMkLst>
        </pc:cxnChg>
        <pc:cxnChg chg="mod">
          <ac:chgData name="Maria Elena Gomez Martinez" userId="d0bab872-2a61-47f1-8457-3f24653f5f81" providerId="ADAL" clId="{6D314A6E-191F-4DB6-9B1A-EBE1A0D73D24}" dt="2021-01-14T11:54:46.374" v="1346"/>
          <ac:cxnSpMkLst>
            <pc:docMk/>
            <pc:sldMk cId="341494547" sldId="296"/>
            <ac:cxnSpMk id="58" creationId="{1B160EBD-DE19-4B94-8EBC-93413D786D4C}"/>
          </ac:cxnSpMkLst>
        </pc:cxnChg>
        <pc:cxnChg chg="mod">
          <ac:chgData name="Maria Elena Gomez Martinez" userId="d0bab872-2a61-47f1-8457-3f24653f5f81" providerId="ADAL" clId="{6D314A6E-191F-4DB6-9B1A-EBE1A0D73D24}" dt="2021-01-14T11:54:46.374" v="1346"/>
          <ac:cxnSpMkLst>
            <pc:docMk/>
            <pc:sldMk cId="341494547" sldId="296"/>
            <ac:cxnSpMk id="59" creationId="{36128866-1151-4295-A94B-9508840483F3}"/>
          </ac:cxnSpMkLst>
        </pc:cxnChg>
      </pc:sldChg>
      <pc:sldChg chg="modSp del mod modNotes">
        <pc:chgData name="Maria Elena Gomez Martinez" userId="d0bab872-2a61-47f1-8457-3f24653f5f81" providerId="ADAL" clId="{6D314A6E-191F-4DB6-9B1A-EBE1A0D73D24}" dt="2021-01-14T12:04:52.568" v="1460" actId="2696"/>
        <pc:sldMkLst>
          <pc:docMk/>
          <pc:sldMk cId="1668764617" sldId="297"/>
        </pc:sldMkLst>
        <pc:spChg chg="mod">
          <ac:chgData name="Maria Elena Gomez Martinez" userId="d0bab872-2a61-47f1-8457-3f24653f5f81" providerId="ADAL" clId="{6D314A6E-191F-4DB6-9B1A-EBE1A0D73D24}" dt="2021-01-13T16:55:04.977" v="84" actId="27636"/>
          <ac:spMkLst>
            <pc:docMk/>
            <pc:sldMk cId="1668764617" sldId="297"/>
            <ac:spMk id="2" creationId="{00000000-0000-0000-0000-000000000000}"/>
          </ac:spMkLst>
        </pc:spChg>
        <pc:spChg chg="mod">
          <ac:chgData name="Maria Elena Gomez Martinez" userId="d0bab872-2a61-47f1-8457-3f24653f5f81" providerId="ADAL" clId="{6D314A6E-191F-4DB6-9B1A-EBE1A0D73D24}" dt="2021-01-13T16:36:07.259" v="27"/>
          <ac:spMkLst>
            <pc:docMk/>
            <pc:sldMk cId="1668764617" sldId="297"/>
            <ac:spMk id="4" creationId="{00000000-0000-0000-0000-000000000000}"/>
          </ac:spMkLst>
        </pc:spChg>
        <pc:spChg chg="mod">
          <ac:chgData name="Maria Elena Gomez Martinez" userId="d0bab872-2a61-47f1-8457-3f24653f5f81" providerId="ADAL" clId="{6D314A6E-191F-4DB6-9B1A-EBE1A0D73D24}" dt="2021-01-13T16:36:07.259" v="27"/>
          <ac:spMkLst>
            <pc:docMk/>
            <pc:sldMk cId="1668764617" sldId="297"/>
            <ac:spMk id="25" creationId="{00000000-0000-0000-0000-000000000000}"/>
          </ac:spMkLst>
        </pc:spChg>
        <pc:spChg chg="mod">
          <ac:chgData name="Maria Elena Gomez Martinez" userId="d0bab872-2a61-47f1-8457-3f24653f5f81" providerId="ADAL" clId="{6D314A6E-191F-4DB6-9B1A-EBE1A0D73D24}" dt="2021-01-13T16:36:07.259" v="27"/>
          <ac:spMkLst>
            <pc:docMk/>
            <pc:sldMk cId="1668764617" sldId="297"/>
            <ac:spMk id="26" creationId="{00000000-0000-0000-0000-000000000000}"/>
          </ac:spMkLst>
        </pc:spChg>
        <pc:spChg chg="mod">
          <ac:chgData name="Maria Elena Gomez Martinez" userId="d0bab872-2a61-47f1-8457-3f24653f5f81" providerId="ADAL" clId="{6D314A6E-191F-4DB6-9B1A-EBE1A0D73D24}" dt="2021-01-13T16:36:07.259" v="27"/>
          <ac:spMkLst>
            <pc:docMk/>
            <pc:sldMk cId="1668764617" sldId="297"/>
            <ac:spMk id="27" creationId="{00000000-0000-0000-0000-000000000000}"/>
          </ac:spMkLst>
        </pc:spChg>
        <pc:spChg chg="mod">
          <ac:chgData name="Maria Elena Gomez Martinez" userId="d0bab872-2a61-47f1-8457-3f24653f5f81" providerId="ADAL" clId="{6D314A6E-191F-4DB6-9B1A-EBE1A0D73D24}" dt="2021-01-13T16:36:07.259" v="27"/>
          <ac:spMkLst>
            <pc:docMk/>
            <pc:sldMk cId="1668764617" sldId="297"/>
            <ac:spMk id="28" creationId="{00000000-0000-0000-0000-000000000000}"/>
          </ac:spMkLst>
        </pc:spChg>
        <pc:spChg chg="mod">
          <ac:chgData name="Maria Elena Gomez Martinez" userId="d0bab872-2a61-47f1-8457-3f24653f5f81" providerId="ADAL" clId="{6D314A6E-191F-4DB6-9B1A-EBE1A0D73D24}" dt="2021-01-13T16:36:07.259" v="27"/>
          <ac:spMkLst>
            <pc:docMk/>
            <pc:sldMk cId="1668764617" sldId="297"/>
            <ac:spMk id="29" creationId="{00000000-0000-0000-0000-000000000000}"/>
          </ac:spMkLst>
        </pc:spChg>
        <pc:spChg chg="mod">
          <ac:chgData name="Maria Elena Gomez Martinez" userId="d0bab872-2a61-47f1-8457-3f24653f5f81" providerId="ADAL" clId="{6D314A6E-191F-4DB6-9B1A-EBE1A0D73D24}" dt="2021-01-13T16:36:07.259" v="27"/>
          <ac:spMkLst>
            <pc:docMk/>
            <pc:sldMk cId="1668764617" sldId="297"/>
            <ac:spMk id="30" creationId="{00000000-0000-0000-0000-000000000000}"/>
          </ac:spMkLst>
        </pc:spChg>
        <pc:spChg chg="mod">
          <ac:chgData name="Maria Elena Gomez Martinez" userId="d0bab872-2a61-47f1-8457-3f24653f5f81" providerId="ADAL" clId="{6D314A6E-191F-4DB6-9B1A-EBE1A0D73D24}" dt="2021-01-13T16:36:07.259" v="27"/>
          <ac:spMkLst>
            <pc:docMk/>
            <pc:sldMk cId="1668764617" sldId="297"/>
            <ac:spMk id="31" creationId="{00000000-0000-0000-0000-000000000000}"/>
          </ac:spMkLst>
        </pc:spChg>
        <pc:spChg chg="mod">
          <ac:chgData name="Maria Elena Gomez Martinez" userId="d0bab872-2a61-47f1-8457-3f24653f5f81" providerId="ADAL" clId="{6D314A6E-191F-4DB6-9B1A-EBE1A0D73D24}" dt="2021-01-13T16:36:07.259" v="27"/>
          <ac:spMkLst>
            <pc:docMk/>
            <pc:sldMk cId="1668764617" sldId="297"/>
            <ac:spMk id="32" creationId="{00000000-0000-0000-0000-000000000000}"/>
          </ac:spMkLst>
        </pc:spChg>
        <pc:spChg chg="mod">
          <ac:chgData name="Maria Elena Gomez Martinez" userId="d0bab872-2a61-47f1-8457-3f24653f5f81" providerId="ADAL" clId="{6D314A6E-191F-4DB6-9B1A-EBE1A0D73D24}" dt="2021-01-13T16:36:07.259" v="27"/>
          <ac:spMkLst>
            <pc:docMk/>
            <pc:sldMk cId="1668764617" sldId="297"/>
            <ac:spMk id="38" creationId="{00000000-0000-0000-0000-000000000000}"/>
          </ac:spMkLst>
        </pc:spChg>
        <pc:spChg chg="mod">
          <ac:chgData name="Maria Elena Gomez Martinez" userId="d0bab872-2a61-47f1-8457-3f24653f5f81" providerId="ADAL" clId="{6D314A6E-191F-4DB6-9B1A-EBE1A0D73D24}" dt="2021-01-13T16:36:07.259" v="27"/>
          <ac:spMkLst>
            <pc:docMk/>
            <pc:sldMk cId="1668764617" sldId="297"/>
            <ac:spMk id="39" creationId="{00000000-0000-0000-0000-000000000000}"/>
          </ac:spMkLst>
        </pc:spChg>
        <pc:spChg chg="mod">
          <ac:chgData name="Maria Elena Gomez Martinez" userId="d0bab872-2a61-47f1-8457-3f24653f5f81" providerId="ADAL" clId="{6D314A6E-191F-4DB6-9B1A-EBE1A0D73D24}" dt="2021-01-13T16:36:07.259" v="27"/>
          <ac:spMkLst>
            <pc:docMk/>
            <pc:sldMk cId="1668764617" sldId="297"/>
            <ac:spMk id="40" creationId="{00000000-0000-0000-0000-000000000000}"/>
          </ac:spMkLst>
        </pc:spChg>
        <pc:spChg chg="mod">
          <ac:chgData name="Maria Elena Gomez Martinez" userId="d0bab872-2a61-47f1-8457-3f24653f5f81" providerId="ADAL" clId="{6D314A6E-191F-4DB6-9B1A-EBE1A0D73D24}" dt="2021-01-13T16:36:07.259" v="27"/>
          <ac:spMkLst>
            <pc:docMk/>
            <pc:sldMk cId="1668764617" sldId="297"/>
            <ac:spMk id="41" creationId="{00000000-0000-0000-0000-000000000000}"/>
          </ac:spMkLst>
        </pc:spChg>
        <pc:spChg chg="mod">
          <ac:chgData name="Maria Elena Gomez Martinez" userId="d0bab872-2a61-47f1-8457-3f24653f5f81" providerId="ADAL" clId="{6D314A6E-191F-4DB6-9B1A-EBE1A0D73D24}" dt="2021-01-13T16:36:07.259" v="27"/>
          <ac:spMkLst>
            <pc:docMk/>
            <pc:sldMk cId="1668764617" sldId="297"/>
            <ac:spMk id="42" creationId="{00000000-0000-0000-0000-000000000000}"/>
          </ac:spMkLst>
        </pc:spChg>
        <pc:spChg chg="mod">
          <ac:chgData name="Maria Elena Gomez Martinez" userId="d0bab872-2a61-47f1-8457-3f24653f5f81" providerId="ADAL" clId="{6D314A6E-191F-4DB6-9B1A-EBE1A0D73D24}" dt="2021-01-13T16:36:07.259" v="27"/>
          <ac:spMkLst>
            <pc:docMk/>
            <pc:sldMk cId="1668764617" sldId="297"/>
            <ac:spMk id="43" creationId="{00000000-0000-0000-0000-000000000000}"/>
          </ac:spMkLst>
        </pc:spChg>
        <pc:spChg chg="mod">
          <ac:chgData name="Maria Elena Gomez Martinez" userId="d0bab872-2a61-47f1-8457-3f24653f5f81" providerId="ADAL" clId="{6D314A6E-191F-4DB6-9B1A-EBE1A0D73D24}" dt="2021-01-13T16:36:07.259" v="27"/>
          <ac:spMkLst>
            <pc:docMk/>
            <pc:sldMk cId="1668764617" sldId="297"/>
            <ac:spMk id="45" creationId="{00000000-0000-0000-0000-000000000000}"/>
          </ac:spMkLst>
        </pc:spChg>
        <pc:spChg chg="mod">
          <ac:chgData name="Maria Elena Gomez Martinez" userId="d0bab872-2a61-47f1-8457-3f24653f5f81" providerId="ADAL" clId="{6D314A6E-191F-4DB6-9B1A-EBE1A0D73D24}" dt="2021-01-13T16:36:07.259" v="27"/>
          <ac:spMkLst>
            <pc:docMk/>
            <pc:sldMk cId="1668764617" sldId="297"/>
            <ac:spMk id="47" creationId="{00000000-0000-0000-0000-000000000000}"/>
          </ac:spMkLst>
        </pc:spChg>
        <pc:spChg chg="mod">
          <ac:chgData name="Maria Elena Gomez Martinez" userId="d0bab872-2a61-47f1-8457-3f24653f5f81" providerId="ADAL" clId="{6D314A6E-191F-4DB6-9B1A-EBE1A0D73D24}" dt="2021-01-13T16:36:07.259" v="27"/>
          <ac:spMkLst>
            <pc:docMk/>
            <pc:sldMk cId="1668764617" sldId="297"/>
            <ac:spMk id="48" creationId="{00000000-0000-0000-0000-000000000000}"/>
          </ac:spMkLst>
        </pc:spChg>
        <pc:spChg chg="mod">
          <ac:chgData name="Maria Elena Gomez Martinez" userId="d0bab872-2a61-47f1-8457-3f24653f5f81" providerId="ADAL" clId="{6D314A6E-191F-4DB6-9B1A-EBE1A0D73D24}" dt="2021-01-13T16:36:07.259" v="27"/>
          <ac:spMkLst>
            <pc:docMk/>
            <pc:sldMk cId="1668764617" sldId="297"/>
            <ac:spMk id="49" creationId="{00000000-0000-0000-0000-000000000000}"/>
          </ac:spMkLst>
        </pc:spChg>
        <pc:spChg chg="mod">
          <ac:chgData name="Maria Elena Gomez Martinez" userId="d0bab872-2a61-47f1-8457-3f24653f5f81" providerId="ADAL" clId="{6D314A6E-191F-4DB6-9B1A-EBE1A0D73D24}" dt="2021-01-13T16:36:07.259" v="27"/>
          <ac:spMkLst>
            <pc:docMk/>
            <pc:sldMk cId="1668764617" sldId="297"/>
            <ac:spMk id="50" creationId="{00000000-0000-0000-0000-000000000000}"/>
          </ac:spMkLst>
        </pc:spChg>
        <pc:spChg chg="mod">
          <ac:chgData name="Maria Elena Gomez Martinez" userId="d0bab872-2a61-47f1-8457-3f24653f5f81" providerId="ADAL" clId="{6D314A6E-191F-4DB6-9B1A-EBE1A0D73D24}" dt="2021-01-13T16:36:07.259" v="27"/>
          <ac:spMkLst>
            <pc:docMk/>
            <pc:sldMk cId="1668764617" sldId="297"/>
            <ac:spMk id="51" creationId="{00000000-0000-0000-0000-000000000000}"/>
          </ac:spMkLst>
        </pc:spChg>
        <pc:spChg chg="mod">
          <ac:chgData name="Maria Elena Gomez Martinez" userId="d0bab872-2a61-47f1-8457-3f24653f5f81" providerId="ADAL" clId="{6D314A6E-191F-4DB6-9B1A-EBE1A0D73D24}" dt="2021-01-14T07:58:08.731" v="481" actId="14100"/>
          <ac:spMkLst>
            <pc:docMk/>
            <pc:sldMk cId="1668764617" sldId="297"/>
            <ac:spMk id="52" creationId="{00000000-0000-0000-0000-000000000000}"/>
          </ac:spMkLst>
        </pc:spChg>
        <pc:spChg chg="mod">
          <ac:chgData name="Maria Elena Gomez Martinez" userId="d0bab872-2a61-47f1-8457-3f24653f5f81" providerId="ADAL" clId="{6D314A6E-191F-4DB6-9B1A-EBE1A0D73D24}" dt="2021-01-13T16:36:07.259" v="27"/>
          <ac:spMkLst>
            <pc:docMk/>
            <pc:sldMk cId="1668764617" sldId="297"/>
            <ac:spMk id="53" creationId="{00000000-0000-0000-0000-000000000000}"/>
          </ac:spMkLst>
        </pc:spChg>
        <pc:spChg chg="mod">
          <ac:chgData name="Maria Elena Gomez Martinez" userId="d0bab872-2a61-47f1-8457-3f24653f5f81" providerId="ADAL" clId="{6D314A6E-191F-4DB6-9B1A-EBE1A0D73D24}" dt="2021-01-13T16:36:07.259" v="27"/>
          <ac:spMkLst>
            <pc:docMk/>
            <pc:sldMk cId="1668764617" sldId="297"/>
            <ac:spMk id="54" creationId="{00000000-0000-0000-0000-000000000000}"/>
          </ac:spMkLst>
        </pc:spChg>
        <pc:spChg chg="mod">
          <ac:chgData name="Maria Elena Gomez Martinez" userId="d0bab872-2a61-47f1-8457-3f24653f5f81" providerId="ADAL" clId="{6D314A6E-191F-4DB6-9B1A-EBE1A0D73D24}" dt="2021-01-13T16:36:07.259" v="27"/>
          <ac:spMkLst>
            <pc:docMk/>
            <pc:sldMk cId="1668764617" sldId="297"/>
            <ac:spMk id="55" creationId="{00000000-0000-0000-0000-000000000000}"/>
          </ac:spMkLst>
        </pc:spChg>
        <pc:spChg chg="mod">
          <ac:chgData name="Maria Elena Gomez Martinez" userId="d0bab872-2a61-47f1-8457-3f24653f5f81" providerId="ADAL" clId="{6D314A6E-191F-4DB6-9B1A-EBE1A0D73D24}" dt="2021-01-13T16:36:07.259" v="27"/>
          <ac:spMkLst>
            <pc:docMk/>
            <pc:sldMk cId="1668764617" sldId="297"/>
            <ac:spMk id="61" creationId="{00000000-0000-0000-0000-000000000000}"/>
          </ac:spMkLst>
        </pc:spChg>
        <pc:spChg chg="mod">
          <ac:chgData name="Maria Elena Gomez Martinez" userId="d0bab872-2a61-47f1-8457-3f24653f5f81" providerId="ADAL" clId="{6D314A6E-191F-4DB6-9B1A-EBE1A0D73D24}" dt="2021-01-13T16:36:07.259" v="27"/>
          <ac:spMkLst>
            <pc:docMk/>
            <pc:sldMk cId="1668764617" sldId="297"/>
            <ac:spMk id="62" creationId="{00000000-0000-0000-0000-000000000000}"/>
          </ac:spMkLst>
        </pc:spChg>
        <pc:spChg chg="mod">
          <ac:chgData name="Maria Elena Gomez Martinez" userId="d0bab872-2a61-47f1-8457-3f24653f5f81" providerId="ADAL" clId="{6D314A6E-191F-4DB6-9B1A-EBE1A0D73D24}" dt="2021-01-13T16:36:07.259" v="27"/>
          <ac:spMkLst>
            <pc:docMk/>
            <pc:sldMk cId="1668764617" sldId="297"/>
            <ac:spMk id="63" creationId="{00000000-0000-0000-0000-000000000000}"/>
          </ac:spMkLst>
        </pc:spChg>
        <pc:spChg chg="mod">
          <ac:chgData name="Maria Elena Gomez Martinez" userId="d0bab872-2a61-47f1-8457-3f24653f5f81" providerId="ADAL" clId="{6D314A6E-191F-4DB6-9B1A-EBE1A0D73D24}" dt="2021-01-13T16:36:07.259" v="27"/>
          <ac:spMkLst>
            <pc:docMk/>
            <pc:sldMk cId="1668764617" sldId="297"/>
            <ac:spMk id="64" creationId="{00000000-0000-0000-0000-000000000000}"/>
          </ac:spMkLst>
        </pc:spChg>
        <pc:spChg chg="mod">
          <ac:chgData name="Maria Elena Gomez Martinez" userId="d0bab872-2a61-47f1-8457-3f24653f5f81" providerId="ADAL" clId="{6D314A6E-191F-4DB6-9B1A-EBE1A0D73D24}" dt="2021-01-13T16:36:07.259" v="27"/>
          <ac:spMkLst>
            <pc:docMk/>
            <pc:sldMk cId="1668764617" sldId="297"/>
            <ac:spMk id="65" creationId="{00000000-0000-0000-0000-000000000000}"/>
          </ac:spMkLst>
        </pc:spChg>
        <pc:spChg chg="mod">
          <ac:chgData name="Maria Elena Gomez Martinez" userId="d0bab872-2a61-47f1-8457-3f24653f5f81" providerId="ADAL" clId="{6D314A6E-191F-4DB6-9B1A-EBE1A0D73D24}" dt="2021-01-13T16:36:07.259" v="27"/>
          <ac:spMkLst>
            <pc:docMk/>
            <pc:sldMk cId="1668764617" sldId="297"/>
            <ac:spMk id="66" creationId="{00000000-0000-0000-0000-000000000000}"/>
          </ac:spMkLst>
        </pc:spChg>
        <pc:grpChg chg="mod">
          <ac:chgData name="Maria Elena Gomez Martinez" userId="d0bab872-2a61-47f1-8457-3f24653f5f81" providerId="ADAL" clId="{6D314A6E-191F-4DB6-9B1A-EBE1A0D73D24}" dt="2021-01-13T16:36:07.259" v="27"/>
          <ac:grpSpMkLst>
            <pc:docMk/>
            <pc:sldMk cId="1668764617" sldId="297"/>
            <ac:grpSpMk id="24" creationId="{00000000-0000-0000-0000-000000000000}"/>
          </ac:grpSpMkLst>
        </pc:grpChg>
        <pc:grpChg chg="mod">
          <ac:chgData name="Maria Elena Gomez Martinez" userId="d0bab872-2a61-47f1-8457-3f24653f5f81" providerId="ADAL" clId="{6D314A6E-191F-4DB6-9B1A-EBE1A0D73D24}" dt="2021-01-13T16:36:07.259" v="27"/>
          <ac:grpSpMkLst>
            <pc:docMk/>
            <pc:sldMk cId="1668764617" sldId="297"/>
            <ac:grpSpMk id="44" creationId="{00000000-0000-0000-0000-000000000000}"/>
          </ac:grpSpMkLst>
        </pc:grpChg>
        <pc:grpChg chg="mod">
          <ac:chgData name="Maria Elena Gomez Martinez" userId="d0bab872-2a61-47f1-8457-3f24653f5f81" providerId="ADAL" clId="{6D314A6E-191F-4DB6-9B1A-EBE1A0D73D24}" dt="2021-01-13T16:36:07.259" v="27"/>
          <ac:grpSpMkLst>
            <pc:docMk/>
            <pc:sldMk cId="1668764617" sldId="297"/>
            <ac:grpSpMk id="46" creationId="{00000000-0000-0000-0000-000000000000}"/>
          </ac:grpSpMkLst>
        </pc:grpChg>
        <pc:cxnChg chg="mod">
          <ac:chgData name="Maria Elena Gomez Martinez" userId="d0bab872-2a61-47f1-8457-3f24653f5f81" providerId="ADAL" clId="{6D314A6E-191F-4DB6-9B1A-EBE1A0D73D24}" dt="2021-01-13T16:36:07.259" v="27"/>
          <ac:cxnSpMkLst>
            <pc:docMk/>
            <pc:sldMk cId="1668764617" sldId="297"/>
            <ac:cxnSpMk id="33" creationId="{00000000-0000-0000-0000-000000000000}"/>
          </ac:cxnSpMkLst>
        </pc:cxnChg>
        <pc:cxnChg chg="mod">
          <ac:chgData name="Maria Elena Gomez Martinez" userId="d0bab872-2a61-47f1-8457-3f24653f5f81" providerId="ADAL" clId="{6D314A6E-191F-4DB6-9B1A-EBE1A0D73D24}" dt="2021-01-13T16:36:07.259" v="27"/>
          <ac:cxnSpMkLst>
            <pc:docMk/>
            <pc:sldMk cId="1668764617" sldId="297"/>
            <ac:cxnSpMk id="34" creationId="{00000000-0000-0000-0000-000000000000}"/>
          </ac:cxnSpMkLst>
        </pc:cxnChg>
        <pc:cxnChg chg="mod">
          <ac:chgData name="Maria Elena Gomez Martinez" userId="d0bab872-2a61-47f1-8457-3f24653f5f81" providerId="ADAL" clId="{6D314A6E-191F-4DB6-9B1A-EBE1A0D73D24}" dt="2021-01-13T16:36:07.259" v="27"/>
          <ac:cxnSpMkLst>
            <pc:docMk/>
            <pc:sldMk cId="1668764617" sldId="297"/>
            <ac:cxnSpMk id="35" creationId="{00000000-0000-0000-0000-000000000000}"/>
          </ac:cxnSpMkLst>
        </pc:cxnChg>
        <pc:cxnChg chg="mod">
          <ac:chgData name="Maria Elena Gomez Martinez" userId="d0bab872-2a61-47f1-8457-3f24653f5f81" providerId="ADAL" clId="{6D314A6E-191F-4DB6-9B1A-EBE1A0D73D24}" dt="2021-01-13T16:36:07.259" v="27"/>
          <ac:cxnSpMkLst>
            <pc:docMk/>
            <pc:sldMk cId="1668764617" sldId="297"/>
            <ac:cxnSpMk id="36" creationId="{00000000-0000-0000-0000-000000000000}"/>
          </ac:cxnSpMkLst>
        </pc:cxnChg>
        <pc:cxnChg chg="mod">
          <ac:chgData name="Maria Elena Gomez Martinez" userId="d0bab872-2a61-47f1-8457-3f24653f5f81" providerId="ADAL" clId="{6D314A6E-191F-4DB6-9B1A-EBE1A0D73D24}" dt="2021-01-13T16:36:07.259" v="27"/>
          <ac:cxnSpMkLst>
            <pc:docMk/>
            <pc:sldMk cId="1668764617" sldId="297"/>
            <ac:cxnSpMk id="37" creationId="{00000000-0000-0000-0000-000000000000}"/>
          </ac:cxnSpMkLst>
        </pc:cxnChg>
        <pc:cxnChg chg="mod">
          <ac:chgData name="Maria Elena Gomez Martinez" userId="d0bab872-2a61-47f1-8457-3f24653f5f81" providerId="ADAL" clId="{6D314A6E-191F-4DB6-9B1A-EBE1A0D73D24}" dt="2021-01-13T16:36:07.259" v="27"/>
          <ac:cxnSpMkLst>
            <pc:docMk/>
            <pc:sldMk cId="1668764617" sldId="297"/>
            <ac:cxnSpMk id="56" creationId="{00000000-0000-0000-0000-000000000000}"/>
          </ac:cxnSpMkLst>
        </pc:cxnChg>
        <pc:cxnChg chg="mod">
          <ac:chgData name="Maria Elena Gomez Martinez" userId="d0bab872-2a61-47f1-8457-3f24653f5f81" providerId="ADAL" clId="{6D314A6E-191F-4DB6-9B1A-EBE1A0D73D24}" dt="2021-01-13T16:36:07.259" v="27"/>
          <ac:cxnSpMkLst>
            <pc:docMk/>
            <pc:sldMk cId="1668764617" sldId="297"/>
            <ac:cxnSpMk id="57" creationId="{00000000-0000-0000-0000-000000000000}"/>
          </ac:cxnSpMkLst>
        </pc:cxnChg>
        <pc:cxnChg chg="mod">
          <ac:chgData name="Maria Elena Gomez Martinez" userId="d0bab872-2a61-47f1-8457-3f24653f5f81" providerId="ADAL" clId="{6D314A6E-191F-4DB6-9B1A-EBE1A0D73D24}" dt="2021-01-13T16:36:07.259" v="27"/>
          <ac:cxnSpMkLst>
            <pc:docMk/>
            <pc:sldMk cId="1668764617" sldId="297"/>
            <ac:cxnSpMk id="58" creationId="{00000000-0000-0000-0000-000000000000}"/>
          </ac:cxnSpMkLst>
        </pc:cxnChg>
        <pc:cxnChg chg="mod">
          <ac:chgData name="Maria Elena Gomez Martinez" userId="d0bab872-2a61-47f1-8457-3f24653f5f81" providerId="ADAL" clId="{6D314A6E-191F-4DB6-9B1A-EBE1A0D73D24}" dt="2021-01-13T16:36:07.259" v="27"/>
          <ac:cxnSpMkLst>
            <pc:docMk/>
            <pc:sldMk cId="1668764617" sldId="297"/>
            <ac:cxnSpMk id="59" creationId="{00000000-0000-0000-0000-000000000000}"/>
          </ac:cxnSpMkLst>
        </pc:cxnChg>
        <pc:cxnChg chg="mod">
          <ac:chgData name="Maria Elena Gomez Martinez" userId="d0bab872-2a61-47f1-8457-3f24653f5f81" providerId="ADAL" clId="{6D314A6E-191F-4DB6-9B1A-EBE1A0D73D24}" dt="2021-01-13T16:36:07.259" v="27"/>
          <ac:cxnSpMkLst>
            <pc:docMk/>
            <pc:sldMk cId="1668764617" sldId="297"/>
            <ac:cxnSpMk id="60" creationId="{00000000-0000-0000-0000-000000000000}"/>
          </ac:cxnSpMkLst>
        </pc:cxnChg>
      </pc:sldChg>
      <pc:sldChg chg="delSp modSp del mod modNotes">
        <pc:chgData name="Maria Elena Gomez Martinez" userId="d0bab872-2a61-47f1-8457-3f24653f5f81" providerId="ADAL" clId="{6D314A6E-191F-4DB6-9B1A-EBE1A0D73D24}" dt="2021-01-14T12:28:30.129" v="1538" actId="2696"/>
        <pc:sldMkLst>
          <pc:docMk/>
          <pc:sldMk cId="4087671996" sldId="298"/>
        </pc:sldMkLst>
        <pc:spChg chg="mod">
          <ac:chgData name="Maria Elena Gomez Martinez" userId="d0bab872-2a61-47f1-8457-3f24653f5f81" providerId="ADAL" clId="{6D314A6E-191F-4DB6-9B1A-EBE1A0D73D24}" dt="2021-01-13T16:55:04.993" v="85" actId="27636"/>
          <ac:spMkLst>
            <pc:docMk/>
            <pc:sldMk cId="4087671996" sldId="298"/>
            <ac:spMk id="2" creationId="{00000000-0000-0000-0000-000000000000}"/>
          </ac:spMkLst>
        </pc:spChg>
        <pc:spChg chg="mod">
          <ac:chgData name="Maria Elena Gomez Martinez" userId="d0bab872-2a61-47f1-8457-3f24653f5f81" providerId="ADAL" clId="{6D314A6E-191F-4DB6-9B1A-EBE1A0D73D24}" dt="2021-01-13T16:36:07.259" v="27"/>
          <ac:spMkLst>
            <pc:docMk/>
            <pc:sldMk cId="4087671996" sldId="298"/>
            <ac:spMk id="4" creationId="{00000000-0000-0000-0000-000000000000}"/>
          </ac:spMkLst>
        </pc:spChg>
        <pc:spChg chg="mod">
          <ac:chgData name="Maria Elena Gomez Martinez" userId="d0bab872-2a61-47f1-8457-3f24653f5f81" providerId="ADAL" clId="{6D314A6E-191F-4DB6-9B1A-EBE1A0D73D24}" dt="2021-01-13T16:36:07.259" v="27"/>
          <ac:spMkLst>
            <pc:docMk/>
            <pc:sldMk cId="4087671996" sldId="298"/>
            <ac:spMk id="25" creationId="{00000000-0000-0000-0000-000000000000}"/>
          </ac:spMkLst>
        </pc:spChg>
        <pc:spChg chg="mod">
          <ac:chgData name="Maria Elena Gomez Martinez" userId="d0bab872-2a61-47f1-8457-3f24653f5f81" providerId="ADAL" clId="{6D314A6E-191F-4DB6-9B1A-EBE1A0D73D24}" dt="2021-01-13T16:36:07.259" v="27"/>
          <ac:spMkLst>
            <pc:docMk/>
            <pc:sldMk cId="4087671996" sldId="298"/>
            <ac:spMk id="26" creationId="{00000000-0000-0000-0000-000000000000}"/>
          </ac:spMkLst>
        </pc:spChg>
        <pc:spChg chg="mod">
          <ac:chgData name="Maria Elena Gomez Martinez" userId="d0bab872-2a61-47f1-8457-3f24653f5f81" providerId="ADAL" clId="{6D314A6E-191F-4DB6-9B1A-EBE1A0D73D24}" dt="2021-01-13T16:36:07.259" v="27"/>
          <ac:spMkLst>
            <pc:docMk/>
            <pc:sldMk cId="4087671996" sldId="298"/>
            <ac:spMk id="27" creationId="{00000000-0000-0000-0000-000000000000}"/>
          </ac:spMkLst>
        </pc:spChg>
        <pc:spChg chg="mod">
          <ac:chgData name="Maria Elena Gomez Martinez" userId="d0bab872-2a61-47f1-8457-3f24653f5f81" providerId="ADAL" clId="{6D314A6E-191F-4DB6-9B1A-EBE1A0D73D24}" dt="2021-01-13T16:36:07.259" v="27"/>
          <ac:spMkLst>
            <pc:docMk/>
            <pc:sldMk cId="4087671996" sldId="298"/>
            <ac:spMk id="28" creationId="{00000000-0000-0000-0000-000000000000}"/>
          </ac:spMkLst>
        </pc:spChg>
        <pc:spChg chg="mod">
          <ac:chgData name="Maria Elena Gomez Martinez" userId="d0bab872-2a61-47f1-8457-3f24653f5f81" providerId="ADAL" clId="{6D314A6E-191F-4DB6-9B1A-EBE1A0D73D24}" dt="2021-01-13T16:36:07.259" v="27"/>
          <ac:spMkLst>
            <pc:docMk/>
            <pc:sldMk cId="4087671996" sldId="298"/>
            <ac:spMk id="29" creationId="{00000000-0000-0000-0000-000000000000}"/>
          </ac:spMkLst>
        </pc:spChg>
        <pc:spChg chg="mod">
          <ac:chgData name="Maria Elena Gomez Martinez" userId="d0bab872-2a61-47f1-8457-3f24653f5f81" providerId="ADAL" clId="{6D314A6E-191F-4DB6-9B1A-EBE1A0D73D24}" dt="2021-01-13T16:36:07.259" v="27"/>
          <ac:spMkLst>
            <pc:docMk/>
            <pc:sldMk cId="4087671996" sldId="298"/>
            <ac:spMk id="30" creationId="{00000000-0000-0000-0000-000000000000}"/>
          </ac:spMkLst>
        </pc:spChg>
        <pc:spChg chg="mod">
          <ac:chgData name="Maria Elena Gomez Martinez" userId="d0bab872-2a61-47f1-8457-3f24653f5f81" providerId="ADAL" clId="{6D314A6E-191F-4DB6-9B1A-EBE1A0D73D24}" dt="2021-01-13T16:36:07.259" v="27"/>
          <ac:spMkLst>
            <pc:docMk/>
            <pc:sldMk cId="4087671996" sldId="298"/>
            <ac:spMk id="31" creationId="{00000000-0000-0000-0000-000000000000}"/>
          </ac:spMkLst>
        </pc:spChg>
        <pc:spChg chg="mod">
          <ac:chgData name="Maria Elena Gomez Martinez" userId="d0bab872-2a61-47f1-8457-3f24653f5f81" providerId="ADAL" clId="{6D314A6E-191F-4DB6-9B1A-EBE1A0D73D24}" dt="2021-01-13T16:36:07.259" v="27"/>
          <ac:spMkLst>
            <pc:docMk/>
            <pc:sldMk cId="4087671996" sldId="298"/>
            <ac:spMk id="32" creationId="{00000000-0000-0000-0000-000000000000}"/>
          </ac:spMkLst>
        </pc:spChg>
        <pc:spChg chg="mod">
          <ac:chgData name="Maria Elena Gomez Martinez" userId="d0bab872-2a61-47f1-8457-3f24653f5f81" providerId="ADAL" clId="{6D314A6E-191F-4DB6-9B1A-EBE1A0D73D24}" dt="2021-01-13T16:36:07.259" v="27"/>
          <ac:spMkLst>
            <pc:docMk/>
            <pc:sldMk cId="4087671996" sldId="298"/>
            <ac:spMk id="38" creationId="{00000000-0000-0000-0000-000000000000}"/>
          </ac:spMkLst>
        </pc:spChg>
        <pc:spChg chg="mod">
          <ac:chgData name="Maria Elena Gomez Martinez" userId="d0bab872-2a61-47f1-8457-3f24653f5f81" providerId="ADAL" clId="{6D314A6E-191F-4DB6-9B1A-EBE1A0D73D24}" dt="2021-01-13T16:36:07.259" v="27"/>
          <ac:spMkLst>
            <pc:docMk/>
            <pc:sldMk cId="4087671996" sldId="298"/>
            <ac:spMk id="39" creationId="{00000000-0000-0000-0000-000000000000}"/>
          </ac:spMkLst>
        </pc:spChg>
        <pc:spChg chg="mod">
          <ac:chgData name="Maria Elena Gomez Martinez" userId="d0bab872-2a61-47f1-8457-3f24653f5f81" providerId="ADAL" clId="{6D314A6E-191F-4DB6-9B1A-EBE1A0D73D24}" dt="2021-01-13T16:36:07.259" v="27"/>
          <ac:spMkLst>
            <pc:docMk/>
            <pc:sldMk cId="4087671996" sldId="298"/>
            <ac:spMk id="40" creationId="{00000000-0000-0000-0000-000000000000}"/>
          </ac:spMkLst>
        </pc:spChg>
        <pc:spChg chg="mod">
          <ac:chgData name="Maria Elena Gomez Martinez" userId="d0bab872-2a61-47f1-8457-3f24653f5f81" providerId="ADAL" clId="{6D314A6E-191F-4DB6-9B1A-EBE1A0D73D24}" dt="2021-01-13T16:36:07.259" v="27"/>
          <ac:spMkLst>
            <pc:docMk/>
            <pc:sldMk cId="4087671996" sldId="298"/>
            <ac:spMk id="41" creationId="{00000000-0000-0000-0000-000000000000}"/>
          </ac:spMkLst>
        </pc:spChg>
        <pc:spChg chg="mod">
          <ac:chgData name="Maria Elena Gomez Martinez" userId="d0bab872-2a61-47f1-8457-3f24653f5f81" providerId="ADAL" clId="{6D314A6E-191F-4DB6-9B1A-EBE1A0D73D24}" dt="2021-01-13T16:36:07.259" v="27"/>
          <ac:spMkLst>
            <pc:docMk/>
            <pc:sldMk cId="4087671996" sldId="298"/>
            <ac:spMk id="42" creationId="{00000000-0000-0000-0000-000000000000}"/>
          </ac:spMkLst>
        </pc:spChg>
        <pc:spChg chg="mod">
          <ac:chgData name="Maria Elena Gomez Martinez" userId="d0bab872-2a61-47f1-8457-3f24653f5f81" providerId="ADAL" clId="{6D314A6E-191F-4DB6-9B1A-EBE1A0D73D24}" dt="2021-01-13T16:36:07.259" v="27"/>
          <ac:spMkLst>
            <pc:docMk/>
            <pc:sldMk cId="4087671996" sldId="298"/>
            <ac:spMk id="43" creationId="{00000000-0000-0000-0000-000000000000}"/>
          </ac:spMkLst>
        </pc:spChg>
        <pc:spChg chg="mod">
          <ac:chgData name="Maria Elena Gomez Martinez" userId="d0bab872-2a61-47f1-8457-3f24653f5f81" providerId="ADAL" clId="{6D314A6E-191F-4DB6-9B1A-EBE1A0D73D24}" dt="2021-01-13T16:36:07.259" v="27"/>
          <ac:spMkLst>
            <pc:docMk/>
            <pc:sldMk cId="4087671996" sldId="298"/>
            <ac:spMk id="45" creationId="{00000000-0000-0000-0000-000000000000}"/>
          </ac:spMkLst>
        </pc:spChg>
        <pc:spChg chg="mod">
          <ac:chgData name="Maria Elena Gomez Martinez" userId="d0bab872-2a61-47f1-8457-3f24653f5f81" providerId="ADAL" clId="{6D314A6E-191F-4DB6-9B1A-EBE1A0D73D24}" dt="2021-01-13T16:36:07.259" v="27"/>
          <ac:spMkLst>
            <pc:docMk/>
            <pc:sldMk cId="4087671996" sldId="298"/>
            <ac:spMk id="47" creationId="{00000000-0000-0000-0000-000000000000}"/>
          </ac:spMkLst>
        </pc:spChg>
        <pc:spChg chg="mod">
          <ac:chgData name="Maria Elena Gomez Martinez" userId="d0bab872-2a61-47f1-8457-3f24653f5f81" providerId="ADAL" clId="{6D314A6E-191F-4DB6-9B1A-EBE1A0D73D24}" dt="2021-01-13T16:36:07.259" v="27"/>
          <ac:spMkLst>
            <pc:docMk/>
            <pc:sldMk cId="4087671996" sldId="298"/>
            <ac:spMk id="48" creationId="{00000000-0000-0000-0000-000000000000}"/>
          </ac:spMkLst>
        </pc:spChg>
        <pc:spChg chg="mod">
          <ac:chgData name="Maria Elena Gomez Martinez" userId="d0bab872-2a61-47f1-8457-3f24653f5f81" providerId="ADAL" clId="{6D314A6E-191F-4DB6-9B1A-EBE1A0D73D24}" dt="2021-01-13T16:36:07.259" v="27"/>
          <ac:spMkLst>
            <pc:docMk/>
            <pc:sldMk cId="4087671996" sldId="298"/>
            <ac:spMk id="49" creationId="{00000000-0000-0000-0000-000000000000}"/>
          </ac:spMkLst>
        </pc:spChg>
        <pc:spChg chg="mod">
          <ac:chgData name="Maria Elena Gomez Martinez" userId="d0bab872-2a61-47f1-8457-3f24653f5f81" providerId="ADAL" clId="{6D314A6E-191F-4DB6-9B1A-EBE1A0D73D24}" dt="2021-01-13T16:36:07.259" v="27"/>
          <ac:spMkLst>
            <pc:docMk/>
            <pc:sldMk cId="4087671996" sldId="298"/>
            <ac:spMk id="50" creationId="{00000000-0000-0000-0000-000000000000}"/>
          </ac:spMkLst>
        </pc:spChg>
        <pc:spChg chg="mod">
          <ac:chgData name="Maria Elena Gomez Martinez" userId="d0bab872-2a61-47f1-8457-3f24653f5f81" providerId="ADAL" clId="{6D314A6E-191F-4DB6-9B1A-EBE1A0D73D24}" dt="2021-01-13T16:36:07.259" v="27"/>
          <ac:spMkLst>
            <pc:docMk/>
            <pc:sldMk cId="4087671996" sldId="298"/>
            <ac:spMk id="51" creationId="{00000000-0000-0000-0000-000000000000}"/>
          </ac:spMkLst>
        </pc:spChg>
        <pc:spChg chg="del mod">
          <ac:chgData name="Maria Elena Gomez Martinez" userId="d0bab872-2a61-47f1-8457-3f24653f5f81" providerId="ADAL" clId="{6D314A6E-191F-4DB6-9B1A-EBE1A0D73D24}" dt="2021-01-14T12:05:13.850" v="1463" actId="478"/>
          <ac:spMkLst>
            <pc:docMk/>
            <pc:sldMk cId="4087671996" sldId="298"/>
            <ac:spMk id="52" creationId="{00000000-0000-0000-0000-000000000000}"/>
          </ac:spMkLst>
        </pc:spChg>
        <pc:spChg chg="mod">
          <ac:chgData name="Maria Elena Gomez Martinez" userId="d0bab872-2a61-47f1-8457-3f24653f5f81" providerId="ADAL" clId="{6D314A6E-191F-4DB6-9B1A-EBE1A0D73D24}" dt="2021-01-13T16:36:07.259" v="27"/>
          <ac:spMkLst>
            <pc:docMk/>
            <pc:sldMk cId="4087671996" sldId="298"/>
            <ac:spMk id="53" creationId="{00000000-0000-0000-0000-000000000000}"/>
          </ac:spMkLst>
        </pc:spChg>
        <pc:spChg chg="mod">
          <ac:chgData name="Maria Elena Gomez Martinez" userId="d0bab872-2a61-47f1-8457-3f24653f5f81" providerId="ADAL" clId="{6D314A6E-191F-4DB6-9B1A-EBE1A0D73D24}" dt="2021-01-13T16:36:07.259" v="27"/>
          <ac:spMkLst>
            <pc:docMk/>
            <pc:sldMk cId="4087671996" sldId="298"/>
            <ac:spMk id="54" creationId="{00000000-0000-0000-0000-000000000000}"/>
          </ac:spMkLst>
        </pc:spChg>
        <pc:spChg chg="mod">
          <ac:chgData name="Maria Elena Gomez Martinez" userId="d0bab872-2a61-47f1-8457-3f24653f5f81" providerId="ADAL" clId="{6D314A6E-191F-4DB6-9B1A-EBE1A0D73D24}" dt="2021-01-13T16:36:07.259" v="27"/>
          <ac:spMkLst>
            <pc:docMk/>
            <pc:sldMk cId="4087671996" sldId="298"/>
            <ac:spMk id="55" creationId="{00000000-0000-0000-0000-000000000000}"/>
          </ac:spMkLst>
        </pc:spChg>
        <pc:spChg chg="mod">
          <ac:chgData name="Maria Elena Gomez Martinez" userId="d0bab872-2a61-47f1-8457-3f24653f5f81" providerId="ADAL" clId="{6D314A6E-191F-4DB6-9B1A-EBE1A0D73D24}" dt="2021-01-13T16:36:07.259" v="27"/>
          <ac:spMkLst>
            <pc:docMk/>
            <pc:sldMk cId="4087671996" sldId="298"/>
            <ac:spMk id="61" creationId="{00000000-0000-0000-0000-000000000000}"/>
          </ac:spMkLst>
        </pc:spChg>
        <pc:spChg chg="mod">
          <ac:chgData name="Maria Elena Gomez Martinez" userId="d0bab872-2a61-47f1-8457-3f24653f5f81" providerId="ADAL" clId="{6D314A6E-191F-4DB6-9B1A-EBE1A0D73D24}" dt="2021-01-13T16:36:07.259" v="27"/>
          <ac:spMkLst>
            <pc:docMk/>
            <pc:sldMk cId="4087671996" sldId="298"/>
            <ac:spMk id="62" creationId="{00000000-0000-0000-0000-000000000000}"/>
          </ac:spMkLst>
        </pc:spChg>
        <pc:spChg chg="mod">
          <ac:chgData name="Maria Elena Gomez Martinez" userId="d0bab872-2a61-47f1-8457-3f24653f5f81" providerId="ADAL" clId="{6D314A6E-191F-4DB6-9B1A-EBE1A0D73D24}" dt="2021-01-13T16:36:07.259" v="27"/>
          <ac:spMkLst>
            <pc:docMk/>
            <pc:sldMk cId="4087671996" sldId="298"/>
            <ac:spMk id="63" creationId="{00000000-0000-0000-0000-000000000000}"/>
          </ac:spMkLst>
        </pc:spChg>
        <pc:spChg chg="mod">
          <ac:chgData name="Maria Elena Gomez Martinez" userId="d0bab872-2a61-47f1-8457-3f24653f5f81" providerId="ADAL" clId="{6D314A6E-191F-4DB6-9B1A-EBE1A0D73D24}" dt="2021-01-13T16:36:07.259" v="27"/>
          <ac:spMkLst>
            <pc:docMk/>
            <pc:sldMk cId="4087671996" sldId="298"/>
            <ac:spMk id="64" creationId="{00000000-0000-0000-0000-000000000000}"/>
          </ac:spMkLst>
        </pc:spChg>
        <pc:spChg chg="mod">
          <ac:chgData name="Maria Elena Gomez Martinez" userId="d0bab872-2a61-47f1-8457-3f24653f5f81" providerId="ADAL" clId="{6D314A6E-191F-4DB6-9B1A-EBE1A0D73D24}" dt="2021-01-13T16:36:07.259" v="27"/>
          <ac:spMkLst>
            <pc:docMk/>
            <pc:sldMk cId="4087671996" sldId="298"/>
            <ac:spMk id="65" creationId="{00000000-0000-0000-0000-000000000000}"/>
          </ac:spMkLst>
        </pc:spChg>
        <pc:spChg chg="mod">
          <ac:chgData name="Maria Elena Gomez Martinez" userId="d0bab872-2a61-47f1-8457-3f24653f5f81" providerId="ADAL" clId="{6D314A6E-191F-4DB6-9B1A-EBE1A0D73D24}" dt="2021-01-13T16:36:07.259" v="27"/>
          <ac:spMkLst>
            <pc:docMk/>
            <pc:sldMk cId="4087671996" sldId="298"/>
            <ac:spMk id="66" creationId="{00000000-0000-0000-0000-000000000000}"/>
          </ac:spMkLst>
        </pc:spChg>
        <pc:grpChg chg="mod">
          <ac:chgData name="Maria Elena Gomez Martinez" userId="d0bab872-2a61-47f1-8457-3f24653f5f81" providerId="ADAL" clId="{6D314A6E-191F-4DB6-9B1A-EBE1A0D73D24}" dt="2021-01-13T16:36:07.259" v="27"/>
          <ac:grpSpMkLst>
            <pc:docMk/>
            <pc:sldMk cId="4087671996" sldId="298"/>
            <ac:grpSpMk id="24" creationId="{00000000-0000-0000-0000-000000000000}"/>
          </ac:grpSpMkLst>
        </pc:grpChg>
        <pc:grpChg chg="mod">
          <ac:chgData name="Maria Elena Gomez Martinez" userId="d0bab872-2a61-47f1-8457-3f24653f5f81" providerId="ADAL" clId="{6D314A6E-191F-4DB6-9B1A-EBE1A0D73D24}" dt="2021-01-13T16:36:07.259" v="27"/>
          <ac:grpSpMkLst>
            <pc:docMk/>
            <pc:sldMk cId="4087671996" sldId="298"/>
            <ac:grpSpMk id="44" creationId="{00000000-0000-0000-0000-000000000000}"/>
          </ac:grpSpMkLst>
        </pc:grpChg>
        <pc:grpChg chg="mod">
          <ac:chgData name="Maria Elena Gomez Martinez" userId="d0bab872-2a61-47f1-8457-3f24653f5f81" providerId="ADAL" clId="{6D314A6E-191F-4DB6-9B1A-EBE1A0D73D24}" dt="2021-01-13T16:36:07.259" v="27"/>
          <ac:grpSpMkLst>
            <pc:docMk/>
            <pc:sldMk cId="4087671996" sldId="298"/>
            <ac:grpSpMk id="46" creationId="{00000000-0000-0000-0000-000000000000}"/>
          </ac:grpSpMkLst>
        </pc:grpChg>
        <pc:cxnChg chg="mod">
          <ac:chgData name="Maria Elena Gomez Martinez" userId="d0bab872-2a61-47f1-8457-3f24653f5f81" providerId="ADAL" clId="{6D314A6E-191F-4DB6-9B1A-EBE1A0D73D24}" dt="2021-01-13T16:36:07.259" v="27"/>
          <ac:cxnSpMkLst>
            <pc:docMk/>
            <pc:sldMk cId="4087671996" sldId="298"/>
            <ac:cxnSpMk id="33" creationId="{00000000-0000-0000-0000-000000000000}"/>
          </ac:cxnSpMkLst>
        </pc:cxnChg>
        <pc:cxnChg chg="mod">
          <ac:chgData name="Maria Elena Gomez Martinez" userId="d0bab872-2a61-47f1-8457-3f24653f5f81" providerId="ADAL" clId="{6D314A6E-191F-4DB6-9B1A-EBE1A0D73D24}" dt="2021-01-13T16:36:07.259" v="27"/>
          <ac:cxnSpMkLst>
            <pc:docMk/>
            <pc:sldMk cId="4087671996" sldId="298"/>
            <ac:cxnSpMk id="34" creationId="{00000000-0000-0000-0000-000000000000}"/>
          </ac:cxnSpMkLst>
        </pc:cxnChg>
        <pc:cxnChg chg="mod">
          <ac:chgData name="Maria Elena Gomez Martinez" userId="d0bab872-2a61-47f1-8457-3f24653f5f81" providerId="ADAL" clId="{6D314A6E-191F-4DB6-9B1A-EBE1A0D73D24}" dt="2021-01-13T16:36:07.259" v="27"/>
          <ac:cxnSpMkLst>
            <pc:docMk/>
            <pc:sldMk cId="4087671996" sldId="298"/>
            <ac:cxnSpMk id="35" creationId="{00000000-0000-0000-0000-000000000000}"/>
          </ac:cxnSpMkLst>
        </pc:cxnChg>
        <pc:cxnChg chg="mod">
          <ac:chgData name="Maria Elena Gomez Martinez" userId="d0bab872-2a61-47f1-8457-3f24653f5f81" providerId="ADAL" clId="{6D314A6E-191F-4DB6-9B1A-EBE1A0D73D24}" dt="2021-01-13T16:36:07.259" v="27"/>
          <ac:cxnSpMkLst>
            <pc:docMk/>
            <pc:sldMk cId="4087671996" sldId="298"/>
            <ac:cxnSpMk id="36" creationId="{00000000-0000-0000-0000-000000000000}"/>
          </ac:cxnSpMkLst>
        </pc:cxnChg>
        <pc:cxnChg chg="mod">
          <ac:chgData name="Maria Elena Gomez Martinez" userId="d0bab872-2a61-47f1-8457-3f24653f5f81" providerId="ADAL" clId="{6D314A6E-191F-4DB6-9B1A-EBE1A0D73D24}" dt="2021-01-13T16:36:07.259" v="27"/>
          <ac:cxnSpMkLst>
            <pc:docMk/>
            <pc:sldMk cId="4087671996" sldId="298"/>
            <ac:cxnSpMk id="37" creationId="{00000000-0000-0000-0000-000000000000}"/>
          </ac:cxnSpMkLst>
        </pc:cxnChg>
        <pc:cxnChg chg="mod">
          <ac:chgData name="Maria Elena Gomez Martinez" userId="d0bab872-2a61-47f1-8457-3f24653f5f81" providerId="ADAL" clId="{6D314A6E-191F-4DB6-9B1A-EBE1A0D73D24}" dt="2021-01-13T16:36:07.259" v="27"/>
          <ac:cxnSpMkLst>
            <pc:docMk/>
            <pc:sldMk cId="4087671996" sldId="298"/>
            <ac:cxnSpMk id="56" creationId="{00000000-0000-0000-0000-000000000000}"/>
          </ac:cxnSpMkLst>
        </pc:cxnChg>
        <pc:cxnChg chg="mod">
          <ac:chgData name="Maria Elena Gomez Martinez" userId="d0bab872-2a61-47f1-8457-3f24653f5f81" providerId="ADAL" clId="{6D314A6E-191F-4DB6-9B1A-EBE1A0D73D24}" dt="2021-01-13T16:36:07.259" v="27"/>
          <ac:cxnSpMkLst>
            <pc:docMk/>
            <pc:sldMk cId="4087671996" sldId="298"/>
            <ac:cxnSpMk id="57" creationId="{00000000-0000-0000-0000-000000000000}"/>
          </ac:cxnSpMkLst>
        </pc:cxnChg>
        <pc:cxnChg chg="mod">
          <ac:chgData name="Maria Elena Gomez Martinez" userId="d0bab872-2a61-47f1-8457-3f24653f5f81" providerId="ADAL" clId="{6D314A6E-191F-4DB6-9B1A-EBE1A0D73D24}" dt="2021-01-13T16:36:07.259" v="27"/>
          <ac:cxnSpMkLst>
            <pc:docMk/>
            <pc:sldMk cId="4087671996" sldId="298"/>
            <ac:cxnSpMk id="58" creationId="{00000000-0000-0000-0000-000000000000}"/>
          </ac:cxnSpMkLst>
        </pc:cxnChg>
        <pc:cxnChg chg="mod">
          <ac:chgData name="Maria Elena Gomez Martinez" userId="d0bab872-2a61-47f1-8457-3f24653f5f81" providerId="ADAL" clId="{6D314A6E-191F-4DB6-9B1A-EBE1A0D73D24}" dt="2021-01-13T16:36:07.259" v="27"/>
          <ac:cxnSpMkLst>
            <pc:docMk/>
            <pc:sldMk cId="4087671996" sldId="298"/>
            <ac:cxnSpMk id="59" creationId="{00000000-0000-0000-0000-000000000000}"/>
          </ac:cxnSpMkLst>
        </pc:cxnChg>
        <pc:cxnChg chg="mod">
          <ac:chgData name="Maria Elena Gomez Martinez" userId="d0bab872-2a61-47f1-8457-3f24653f5f81" providerId="ADAL" clId="{6D314A6E-191F-4DB6-9B1A-EBE1A0D73D24}" dt="2021-01-13T16:36:07.259" v="27"/>
          <ac:cxnSpMkLst>
            <pc:docMk/>
            <pc:sldMk cId="4087671996" sldId="298"/>
            <ac:cxnSpMk id="60" creationId="{00000000-0000-0000-0000-000000000000}"/>
          </ac:cxnSpMkLst>
        </pc:cxnChg>
      </pc:sldChg>
      <pc:sldChg chg="modSp add mod ord modAnim">
        <pc:chgData name="Maria Elena Gomez Martinez" userId="d0bab872-2a61-47f1-8457-3f24653f5f81" providerId="ADAL" clId="{6D314A6E-191F-4DB6-9B1A-EBE1A0D73D24}" dt="2021-01-14T16:01:10.478" v="3185" actId="403"/>
        <pc:sldMkLst>
          <pc:docMk/>
          <pc:sldMk cId="115219831" sldId="299"/>
        </pc:sldMkLst>
        <pc:spChg chg="mod">
          <ac:chgData name="Maria Elena Gomez Martinez" userId="d0bab872-2a61-47f1-8457-3f24653f5f81" providerId="ADAL" clId="{6D314A6E-191F-4DB6-9B1A-EBE1A0D73D24}" dt="2021-01-13T17:02:35.480" v="125" actId="255"/>
          <ac:spMkLst>
            <pc:docMk/>
            <pc:sldMk cId="115219831" sldId="299"/>
            <ac:spMk id="2" creationId="{00000000-0000-0000-0000-000000000000}"/>
          </ac:spMkLst>
        </pc:spChg>
        <pc:spChg chg="mod">
          <ac:chgData name="Maria Elena Gomez Martinez" userId="d0bab872-2a61-47f1-8457-3f24653f5f81" providerId="ADAL" clId="{6D314A6E-191F-4DB6-9B1A-EBE1A0D73D24}" dt="2021-01-13T17:08:14.037" v="156"/>
          <ac:spMkLst>
            <pc:docMk/>
            <pc:sldMk cId="115219831" sldId="299"/>
            <ac:spMk id="3" creationId="{00000000-0000-0000-0000-000000000000}"/>
          </ac:spMkLst>
        </pc:spChg>
        <pc:spChg chg="mod">
          <ac:chgData name="Maria Elena Gomez Martinez" userId="d0bab872-2a61-47f1-8457-3f24653f5f81" providerId="ADAL" clId="{6D314A6E-191F-4DB6-9B1A-EBE1A0D73D24}" dt="2021-01-14T16:01:10.478" v="3185" actId="403"/>
          <ac:spMkLst>
            <pc:docMk/>
            <pc:sldMk cId="115219831" sldId="299"/>
            <ac:spMk id="4" creationId="{00000000-0000-0000-0000-000000000000}"/>
          </ac:spMkLst>
        </pc:spChg>
        <pc:spChg chg="mod">
          <ac:chgData name="Maria Elena Gomez Martinez" userId="d0bab872-2a61-47f1-8457-3f24653f5f81" providerId="ADAL" clId="{6D314A6E-191F-4DB6-9B1A-EBE1A0D73D24}" dt="2021-01-14T16:01:10.478" v="3185" actId="403"/>
          <ac:spMkLst>
            <pc:docMk/>
            <pc:sldMk cId="115219831" sldId="299"/>
            <ac:spMk id="5" creationId="{00000000-0000-0000-0000-000000000000}"/>
          </ac:spMkLst>
        </pc:spChg>
      </pc:sldChg>
      <pc:sldChg chg="modSp add mod ord modAnim">
        <pc:chgData name="Maria Elena Gomez Martinez" userId="d0bab872-2a61-47f1-8457-3f24653f5f81" providerId="ADAL" clId="{6D314A6E-191F-4DB6-9B1A-EBE1A0D73D24}" dt="2021-01-14T16:01:30.237" v="3199" actId="403"/>
        <pc:sldMkLst>
          <pc:docMk/>
          <pc:sldMk cId="2686886104" sldId="300"/>
        </pc:sldMkLst>
        <pc:spChg chg="mod">
          <ac:chgData name="Maria Elena Gomez Martinez" userId="d0bab872-2a61-47f1-8457-3f24653f5f81" providerId="ADAL" clId="{6D314A6E-191F-4DB6-9B1A-EBE1A0D73D24}" dt="2021-01-13T17:08:41.819" v="161"/>
          <ac:spMkLst>
            <pc:docMk/>
            <pc:sldMk cId="2686886104" sldId="300"/>
            <ac:spMk id="3" creationId="{00000000-0000-0000-0000-000000000000}"/>
          </ac:spMkLst>
        </pc:spChg>
        <pc:spChg chg="mod">
          <ac:chgData name="Maria Elena Gomez Martinez" userId="d0bab872-2a61-47f1-8457-3f24653f5f81" providerId="ADAL" clId="{6D314A6E-191F-4DB6-9B1A-EBE1A0D73D24}" dt="2021-01-14T16:01:30.237" v="3199" actId="403"/>
          <ac:spMkLst>
            <pc:docMk/>
            <pc:sldMk cId="2686886104" sldId="300"/>
            <ac:spMk id="4" creationId="{00000000-0000-0000-0000-000000000000}"/>
          </ac:spMkLst>
        </pc:spChg>
        <pc:spChg chg="mod">
          <ac:chgData name="Maria Elena Gomez Martinez" userId="d0bab872-2a61-47f1-8457-3f24653f5f81" providerId="ADAL" clId="{6D314A6E-191F-4DB6-9B1A-EBE1A0D73D24}" dt="2021-01-14T16:01:30.237" v="3199" actId="403"/>
          <ac:spMkLst>
            <pc:docMk/>
            <pc:sldMk cId="2686886104" sldId="300"/>
            <ac:spMk id="5" creationId="{00000000-0000-0000-0000-000000000000}"/>
          </ac:spMkLst>
        </pc:spChg>
      </pc:sldChg>
      <pc:sldChg chg="addSp delSp modSp add del mod">
        <pc:chgData name="Maria Elena Gomez Martinez" userId="d0bab872-2a61-47f1-8457-3f24653f5f81" providerId="ADAL" clId="{6D314A6E-191F-4DB6-9B1A-EBE1A0D73D24}" dt="2021-01-14T08:35:10.550" v="774" actId="2696"/>
        <pc:sldMkLst>
          <pc:docMk/>
          <pc:sldMk cId="1614312802" sldId="301"/>
        </pc:sldMkLst>
        <pc:picChg chg="add del mod">
          <ac:chgData name="Maria Elena Gomez Martinez" userId="d0bab872-2a61-47f1-8457-3f24653f5f81" providerId="ADAL" clId="{6D314A6E-191F-4DB6-9B1A-EBE1A0D73D24}" dt="2021-01-14T08:31:53.869" v="720" actId="478"/>
          <ac:picMkLst>
            <pc:docMk/>
            <pc:sldMk cId="1614312802" sldId="301"/>
            <ac:picMk id="7" creationId="{F72103ED-68E9-4871-B7AE-97F7300DDF32}"/>
          </ac:picMkLst>
        </pc:picChg>
      </pc:sldChg>
      <pc:sldChg chg="modSp add mod setBg modAnim">
        <pc:chgData name="Maria Elena Gomez Martinez" userId="d0bab872-2a61-47f1-8457-3f24653f5f81" providerId="ADAL" clId="{6D314A6E-191F-4DB6-9B1A-EBE1A0D73D24}" dt="2021-01-14T16:01:42.457" v="3200" actId="255"/>
        <pc:sldMkLst>
          <pc:docMk/>
          <pc:sldMk cId="3995578780" sldId="302"/>
        </pc:sldMkLst>
        <pc:spChg chg="mod">
          <ac:chgData name="Maria Elena Gomez Martinez" userId="d0bab872-2a61-47f1-8457-3f24653f5f81" providerId="ADAL" clId="{6D314A6E-191F-4DB6-9B1A-EBE1A0D73D24}" dt="2021-01-14T16:01:42.457" v="3200" actId="255"/>
          <ac:spMkLst>
            <pc:docMk/>
            <pc:sldMk cId="3995578780" sldId="302"/>
            <ac:spMk id="4" creationId="{00000000-0000-0000-0000-000000000000}"/>
          </ac:spMkLst>
        </pc:spChg>
        <pc:spChg chg="mod">
          <ac:chgData name="Maria Elena Gomez Martinez" userId="d0bab872-2a61-47f1-8457-3f24653f5f81" providerId="ADAL" clId="{6D314A6E-191F-4DB6-9B1A-EBE1A0D73D24}" dt="2021-01-14T16:01:42.457" v="3200" actId="255"/>
          <ac:spMkLst>
            <pc:docMk/>
            <pc:sldMk cId="3995578780" sldId="302"/>
            <ac:spMk id="5" creationId="{00000000-0000-0000-0000-000000000000}"/>
          </ac:spMkLst>
        </pc:spChg>
      </pc:sldChg>
      <pc:sldChg chg="modSp add mod modAnim">
        <pc:chgData name="Maria Elena Gomez Martinez" userId="d0bab872-2a61-47f1-8457-3f24653f5f81" providerId="ADAL" clId="{6D314A6E-191F-4DB6-9B1A-EBE1A0D73D24}" dt="2021-01-14T16:01:53.753" v="3201" actId="255"/>
        <pc:sldMkLst>
          <pc:docMk/>
          <pc:sldMk cId="698568103" sldId="303"/>
        </pc:sldMkLst>
        <pc:spChg chg="mod">
          <ac:chgData name="Maria Elena Gomez Martinez" userId="d0bab872-2a61-47f1-8457-3f24653f5f81" providerId="ADAL" clId="{6D314A6E-191F-4DB6-9B1A-EBE1A0D73D24}" dt="2021-01-14T16:01:53.753" v="3201" actId="255"/>
          <ac:spMkLst>
            <pc:docMk/>
            <pc:sldMk cId="698568103" sldId="303"/>
            <ac:spMk id="4" creationId="{00000000-0000-0000-0000-000000000000}"/>
          </ac:spMkLst>
        </pc:spChg>
        <pc:spChg chg="mod">
          <ac:chgData name="Maria Elena Gomez Martinez" userId="d0bab872-2a61-47f1-8457-3f24653f5f81" providerId="ADAL" clId="{6D314A6E-191F-4DB6-9B1A-EBE1A0D73D24}" dt="2021-01-14T16:01:53.753" v="3201" actId="255"/>
          <ac:spMkLst>
            <pc:docMk/>
            <pc:sldMk cId="698568103" sldId="303"/>
            <ac:spMk id="5" creationId="{00000000-0000-0000-0000-000000000000}"/>
          </ac:spMkLst>
        </pc:spChg>
      </pc:sldChg>
      <pc:sldChg chg="addSp delSp modSp add mod modNotesTx">
        <pc:chgData name="Maria Elena Gomez Martinez" userId="d0bab872-2a61-47f1-8457-3f24653f5f81" providerId="ADAL" clId="{6D314A6E-191F-4DB6-9B1A-EBE1A0D73D24}" dt="2021-01-14T11:52:36.140" v="1328" actId="15"/>
        <pc:sldMkLst>
          <pc:docMk/>
          <pc:sldMk cId="3420174041" sldId="304"/>
        </pc:sldMkLst>
        <pc:spChg chg="del">
          <ac:chgData name="Maria Elena Gomez Martinez" userId="d0bab872-2a61-47f1-8457-3f24653f5f81" providerId="ADAL" clId="{6D314A6E-191F-4DB6-9B1A-EBE1A0D73D24}" dt="2021-01-13T17:46:29.753" v="420" actId="478"/>
          <ac:spMkLst>
            <pc:docMk/>
            <pc:sldMk cId="3420174041" sldId="304"/>
            <ac:spMk id="7" creationId="{00000000-0000-0000-0000-000000000000}"/>
          </ac:spMkLst>
        </pc:spChg>
        <pc:spChg chg="del">
          <ac:chgData name="Maria Elena Gomez Martinez" userId="d0bab872-2a61-47f1-8457-3f24653f5f81" providerId="ADAL" clId="{6D314A6E-191F-4DB6-9B1A-EBE1A0D73D24}" dt="2021-01-13T17:46:29.753" v="420" actId="478"/>
          <ac:spMkLst>
            <pc:docMk/>
            <pc:sldMk cId="3420174041" sldId="304"/>
            <ac:spMk id="8" creationId="{00000000-0000-0000-0000-000000000000}"/>
          </ac:spMkLst>
        </pc:spChg>
        <pc:spChg chg="del">
          <ac:chgData name="Maria Elena Gomez Martinez" userId="d0bab872-2a61-47f1-8457-3f24653f5f81" providerId="ADAL" clId="{6D314A6E-191F-4DB6-9B1A-EBE1A0D73D24}" dt="2021-01-13T17:46:29.753" v="420" actId="478"/>
          <ac:spMkLst>
            <pc:docMk/>
            <pc:sldMk cId="3420174041" sldId="304"/>
            <ac:spMk id="9" creationId="{00000000-0000-0000-0000-000000000000}"/>
          </ac:spMkLst>
        </pc:spChg>
        <pc:spChg chg="del">
          <ac:chgData name="Maria Elena Gomez Martinez" userId="d0bab872-2a61-47f1-8457-3f24653f5f81" providerId="ADAL" clId="{6D314A6E-191F-4DB6-9B1A-EBE1A0D73D24}" dt="2021-01-13T17:46:29.753" v="420" actId="478"/>
          <ac:spMkLst>
            <pc:docMk/>
            <pc:sldMk cId="3420174041" sldId="304"/>
            <ac:spMk id="10" creationId="{00000000-0000-0000-0000-000000000000}"/>
          </ac:spMkLst>
        </pc:spChg>
        <pc:spChg chg="del">
          <ac:chgData name="Maria Elena Gomez Martinez" userId="d0bab872-2a61-47f1-8457-3f24653f5f81" providerId="ADAL" clId="{6D314A6E-191F-4DB6-9B1A-EBE1A0D73D24}" dt="2021-01-13T17:46:29.753" v="420" actId="478"/>
          <ac:spMkLst>
            <pc:docMk/>
            <pc:sldMk cId="3420174041" sldId="304"/>
            <ac:spMk id="11" creationId="{00000000-0000-0000-0000-000000000000}"/>
          </ac:spMkLst>
        </pc:spChg>
        <pc:spChg chg="del">
          <ac:chgData name="Maria Elena Gomez Martinez" userId="d0bab872-2a61-47f1-8457-3f24653f5f81" providerId="ADAL" clId="{6D314A6E-191F-4DB6-9B1A-EBE1A0D73D24}" dt="2021-01-13T17:46:29.753" v="420" actId="478"/>
          <ac:spMkLst>
            <pc:docMk/>
            <pc:sldMk cId="3420174041" sldId="304"/>
            <ac:spMk id="12" creationId="{00000000-0000-0000-0000-000000000000}"/>
          </ac:spMkLst>
        </pc:spChg>
        <pc:spChg chg="del">
          <ac:chgData name="Maria Elena Gomez Martinez" userId="d0bab872-2a61-47f1-8457-3f24653f5f81" providerId="ADAL" clId="{6D314A6E-191F-4DB6-9B1A-EBE1A0D73D24}" dt="2021-01-13T17:46:29.753" v="420" actId="478"/>
          <ac:spMkLst>
            <pc:docMk/>
            <pc:sldMk cId="3420174041" sldId="304"/>
            <ac:spMk id="13" creationId="{00000000-0000-0000-0000-000000000000}"/>
          </ac:spMkLst>
        </pc:spChg>
        <pc:spChg chg="del">
          <ac:chgData name="Maria Elena Gomez Martinez" userId="d0bab872-2a61-47f1-8457-3f24653f5f81" providerId="ADAL" clId="{6D314A6E-191F-4DB6-9B1A-EBE1A0D73D24}" dt="2021-01-13T17:46:29.753" v="420" actId="478"/>
          <ac:spMkLst>
            <pc:docMk/>
            <pc:sldMk cId="3420174041" sldId="304"/>
            <ac:spMk id="14" creationId="{00000000-0000-0000-0000-000000000000}"/>
          </ac:spMkLst>
        </pc:spChg>
        <pc:spChg chg="del">
          <ac:chgData name="Maria Elena Gomez Martinez" userId="d0bab872-2a61-47f1-8457-3f24653f5f81" providerId="ADAL" clId="{6D314A6E-191F-4DB6-9B1A-EBE1A0D73D24}" dt="2021-01-13T17:46:29.753" v="420" actId="478"/>
          <ac:spMkLst>
            <pc:docMk/>
            <pc:sldMk cId="3420174041" sldId="304"/>
            <ac:spMk id="20" creationId="{00000000-0000-0000-0000-000000000000}"/>
          </ac:spMkLst>
        </pc:spChg>
        <pc:spChg chg="del">
          <ac:chgData name="Maria Elena Gomez Martinez" userId="d0bab872-2a61-47f1-8457-3f24653f5f81" providerId="ADAL" clId="{6D314A6E-191F-4DB6-9B1A-EBE1A0D73D24}" dt="2021-01-13T17:46:29.753" v="420" actId="478"/>
          <ac:spMkLst>
            <pc:docMk/>
            <pc:sldMk cId="3420174041" sldId="304"/>
            <ac:spMk id="21" creationId="{00000000-0000-0000-0000-000000000000}"/>
          </ac:spMkLst>
        </pc:spChg>
        <pc:spChg chg="add mod">
          <ac:chgData name="Maria Elena Gomez Martinez" userId="d0bab872-2a61-47f1-8457-3f24653f5f81" providerId="ADAL" clId="{6D314A6E-191F-4DB6-9B1A-EBE1A0D73D24}" dt="2021-01-14T11:52:36.140" v="1328" actId="15"/>
          <ac:spMkLst>
            <pc:docMk/>
            <pc:sldMk cId="3420174041" sldId="304"/>
            <ac:spMk id="22" creationId="{67103348-D6FC-4660-BB62-49EF19A51A87}"/>
          </ac:spMkLst>
        </pc:spChg>
        <pc:spChg chg="add del mod">
          <ac:chgData name="Maria Elena Gomez Martinez" userId="d0bab872-2a61-47f1-8457-3f24653f5f81" providerId="ADAL" clId="{6D314A6E-191F-4DB6-9B1A-EBE1A0D73D24}" dt="2021-01-14T09:34:56.791" v="1242" actId="478"/>
          <ac:spMkLst>
            <pc:docMk/>
            <pc:sldMk cId="3420174041" sldId="304"/>
            <ac:spMk id="51" creationId="{6091BD63-1E04-437F-AA00-9E1A37BE84D2}"/>
          </ac:spMkLst>
        </pc:spChg>
        <pc:spChg chg="mod">
          <ac:chgData name="Maria Elena Gomez Martinez" userId="d0bab872-2a61-47f1-8457-3f24653f5f81" providerId="ADAL" clId="{6D314A6E-191F-4DB6-9B1A-EBE1A0D73D24}" dt="2021-01-13T17:45:57.587" v="414"/>
          <ac:spMkLst>
            <pc:docMk/>
            <pc:sldMk cId="3420174041" sldId="304"/>
            <ac:spMk id="53" creationId="{7884F4EB-908F-4188-9B55-69C664B76181}"/>
          </ac:spMkLst>
        </pc:spChg>
        <pc:spChg chg="mod">
          <ac:chgData name="Maria Elena Gomez Martinez" userId="d0bab872-2a61-47f1-8457-3f24653f5f81" providerId="ADAL" clId="{6D314A6E-191F-4DB6-9B1A-EBE1A0D73D24}" dt="2021-01-13T17:45:57.587" v="414"/>
          <ac:spMkLst>
            <pc:docMk/>
            <pc:sldMk cId="3420174041" sldId="304"/>
            <ac:spMk id="54" creationId="{2D9209AD-855D-4FC7-BD2A-71F9924F0370}"/>
          </ac:spMkLst>
        </pc:spChg>
        <pc:spChg chg="mod">
          <ac:chgData name="Maria Elena Gomez Martinez" userId="d0bab872-2a61-47f1-8457-3f24653f5f81" providerId="ADAL" clId="{6D314A6E-191F-4DB6-9B1A-EBE1A0D73D24}" dt="2021-01-13T17:45:57.587" v="414"/>
          <ac:spMkLst>
            <pc:docMk/>
            <pc:sldMk cId="3420174041" sldId="304"/>
            <ac:spMk id="55" creationId="{605A3FE9-EAE0-42FA-9701-C208E5E6F4A4}"/>
          </ac:spMkLst>
        </pc:spChg>
        <pc:spChg chg="mod">
          <ac:chgData name="Maria Elena Gomez Martinez" userId="d0bab872-2a61-47f1-8457-3f24653f5f81" providerId="ADAL" clId="{6D314A6E-191F-4DB6-9B1A-EBE1A0D73D24}" dt="2021-01-13T17:45:57.587" v="414"/>
          <ac:spMkLst>
            <pc:docMk/>
            <pc:sldMk cId="3420174041" sldId="304"/>
            <ac:spMk id="56" creationId="{39DF02E9-8375-48C2-83FC-C765C448278C}"/>
          </ac:spMkLst>
        </pc:spChg>
        <pc:spChg chg="mod">
          <ac:chgData name="Maria Elena Gomez Martinez" userId="d0bab872-2a61-47f1-8457-3f24653f5f81" providerId="ADAL" clId="{6D314A6E-191F-4DB6-9B1A-EBE1A0D73D24}" dt="2021-01-13T17:45:57.587" v="414"/>
          <ac:spMkLst>
            <pc:docMk/>
            <pc:sldMk cId="3420174041" sldId="304"/>
            <ac:spMk id="57" creationId="{F76E9D76-CA93-4DD1-8E0E-D29810540D07}"/>
          </ac:spMkLst>
        </pc:spChg>
        <pc:spChg chg="mod">
          <ac:chgData name="Maria Elena Gomez Martinez" userId="d0bab872-2a61-47f1-8457-3f24653f5f81" providerId="ADAL" clId="{6D314A6E-191F-4DB6-9B1A-EBE1A0D73D24}" dt="2021-01-13T17:45:57.587" v="414"/>
          <ac:spMkLst>
            <pc:docMk/>
            <pc:sldMk cId="3420174041" sldId="304"/>
            <ac:spMk id="58" creationId="{47B23A4D-4297-4025-9E98-78D87D982172}"/>
          </ac:spMkLst>
        </pc:spChg>
        <pc:spChg chg="mod">
          <ac:chgData name="Maria Elena Gomez Martinez" userId="d0bab872-2a61-47f1-8457-3f24653f5f81" providerId="ADAL" clId="{6D314A6E-191F-4DB6-9B1A-EBE1A0D73D24}" dt="2021-01-13T17:45:57.587" v="414"/>
          <ac:spMkLst>
            <pc:docMk/>
            <pc:sldMk cId="3420174041" sldId="304"/>
            <ac:spMk id="59" creationId="{C71A3883-01FA-4126-B969-FFC8324DEC19}"/>
          </ac:spMkLst>
        </pc:spChg>
        <pc:spChg chg="mod">
          <ac:chgData name="Maria Elena Gomez Martinez" userId="d0bab872-2a61-47f1-8457-3f24653f5f81" providerId="ADAL" clId="{6D314A6E-191F-4DB6-9B1A-EBE1A0D73D24}" dt="2021-01-13T17:45:57.587" v="414"/>
          <ac:spMkLst>
            <pc:docMk/>
            <pc:sldMk cId="3420174041" sldId="304"/>
            <ac:spMk id="60" creationId="{612FA27D-0EE0-4BED-B978-EDCE38741FD4}"/>
          </ac:spMkLst>
        </pc:spChg>
        <pc:spChg chg="mod">
          <ac:chgData name="Maria Elena Gomez Martinez" userId="d0bab872-2a61-47f1-8457-3f24653f5f81" providerId="ADAL" clId="{6D314A6E-191F-4DB6-9B1A-EBE1A0D73D24}" dt="2021-01-13T17:45:57.587" v="414"/>
          <ac:spMkLst>
            <pc:docMk/>
            <pc:sldMk cId="3420174041" sldId="304"/>
            <ac:spMk id="66" creationId="{22844CDB-6351-47B4-9C99-CC9F5D530C9C}"/>
          </ac:spMkLst>
        </pc:spChg>
        <pc:spChg chg="mod">
          <ac:chgData name="Maria Elena Gomez Martinez" userId="d0bab872-2a61-47f1-8457-3f24653f5f81" providerId="ADAL" clId="{6D314A6E-191F-4DB6-9B1A-EBE1A0D73D24}" dt="2021-01-13T17:45:57.587" v="414"/>
          <ac:spMkLst>
            <pc:docMk/>
            <pc:sldMk cId="3420174041" sldId="304"/>
            <ac:spMk id="67" creationId="{FB340527-68B5-4344-BFCF-8A48F9295379}"/>
          </ac:spMkLst>
        </pc:spChg>
        <pc:spChg chg="add del mod">
          <ac:chgData name="Maria Elena Gomez Martinez" userId="d0bab872-2a61-47f1-8457-3f24653f5f81" providerId="ADAL" clId="{6D314A6E-191F-4DB6-9B1A-EBE1A0D73D24}" dt="2021-01-13T17:47:07.943" v="428" actId="478"/>
          <ac:spMkLst>
            <pc:docMk/>
            <pc:sldMk cId="3420174041" sldId="304"/>
            <ac:spMk id="68" creationId="{3657F7EA-57F6-44DF-AA1E-9322167CB97C}"/>
          </ac:spMkLst>
        </pc:spChg>
        <pc:spChg chg="add del mod">
          <ac:chgData name="Maria Elena Gomez Martinez" userId="d0bab872-2a61-47f1-8457-3f24653f5f81" providerId="ADAL" clId="{6D314A6E-191F-4DB6-9B1A-EBE1A0D73D24}" dt="2021-01-13T17:47:12.890" v="430" actId="478"/>
          <ac:spMkLst>
            <pc:docMk/>
            <pc:sldMk cId="3420174041" sldId="304"/>
            <ac:spMk id="69" creationId="{5E116DDD-0AA4-4C92-9E0D-71FA6EF63E2C}"/>
          </ac:spMkLst>
        </pc:spChg>
        <pc:spChg chg="add del mod">
          <ac:chgData name="Maria Elena Gomez Martinez" userId="d0bab872-2a61-47f1-8457-3f24653f5f81" providerId="ADAL" clId="{6D314A6E-191F-4DB6-9B1A-EBE1A0D73D24}" dt="2021-01-13T17:47:15.552" v="431" actId="478"/>
          <ac:spMkLst>
            <pc:docMk/>
            <pc:sldMk cId="3420174041" sldId="304"/>
            <ac:spMk id="70" creationId="{D3AFFE43-E028-4988-9B6A-194AACF6559D}"/>
          </ac:spMkLst>
        </pc:spChg>
        <pc:spChg chg="add del mod">
          <ac:chgData name="Maria Elena Gomez Martinez" userId="d0bab872-2a61-47f1-8457-3f24653f5f81" providerId="ADAL" clId="{6D314A6E-191F-4DB6-9B1A-EBE1A0D73D24}" dt="2021-01-13T17:47:10.350" v="429" actId="478"/>
          <ac:spMkLst>
            <pc:docMk/>
            <pc:sldMk cId="3420174041" sldId="304"/>
            <ac:spMk id="71" creationId="{377B28F0-3F06-4B76-B6DF-D6845ADF6926}"/>
          </ac:spMkLst>
        </pc:spChg>
        <pc:grpChg chg="del mod">
          <ac:chgData name="Maria Elena Gomez Martinez" userId="d0bab872-2a61-47f1-8457-3f24653f5f81" providerId="ADAL" clId="{6D314A6E-191F-4DB6-9B1A-EBE1A0D73D24}" dt="2021-01-13T17:46:35.431" v="422" actId="478"/>
          <ac:grpSpMkLst>
            <pc:docMk/>
            <pc:sldMk cId="3420174041" sldId="304"/>
            <ac:grpSpMk id="29" creationId="{00000000-0000-0000-0000-000000000000}"/>
          </ac:grpSpMkLst>
        </pc:grpChg>
        <pc:grpChg chg="add del mod">
          <ac:chgData name="Maria Elena Gomez Martinez" userId="d0bab872-2a61-47f1-8457-3f24653f5f81" providerId="ADAL" clId="{6D314A6E-191F-4DB6-9B1A-EBE1A0D73D24}" dt="2021-01-14T09:34:56.791" v="1242" actId="478"/>
          <ac:grpSpMkLst>
            <pc:docMk/>
            <pc:sldMk cId="3420174041" sldId="304"/>
            <ac:grpSpMk id="52" creationId="{07FF70AE-3775-4127-AA16-5CDC988FB3FB}"/>
          </ac:grpSpMkLst>
        </pc:grpChg>
        <pc:cxnChg chg="del mod">
          <ac:chgData name="Maria Elena Gomez Martinez" userId="d0bab872-2a61-47f1-8457-3f24653f5f81" providerId="ADAL" clId="{6D314A6E-191F-4DB6-9B1A-EBE1A0D73D24}" dt="2021-01-13T17:46:29.753" v="420" actId="478"/>
          <ac:cxnSpMkLst>
            <pc:docMk/>
            <pc:sldMk cId="3420174041" sldId="304"/>
            <ac:cxnSpMk id="15" creationId="{00000000-0000-0000-0000-000000000000}"/>
          </ac:cxnSpMkLst>
        </pc:cxnChg>
        <pc:cxnChg chg="del mod">
          <ac:chgData name="Maria Elena Gomez Martinez" userId="d0bab872-2a61-47f1-8457-3f24653f5f81" providerId="ADAL" clId="{6D314A6E-191F-4DB6-9B1A-EBE1A0D73D24}" dt="2021-01-13T17:46:29.753" v="420" actId="478"/>
          <ac:cxnSpMkLst>
            <pc:docMk/>
            <pc:sldMk cId="3420174041" sldId="304"/>
            <ac:cxnSpMk id="16" creationId="{00000000-0000-0000-0000-000000000000}"/>
          </ac:cxnSpMkLst>
        </pc:cxnChg>
        <pc:cxnChg chg="del mod">
          <ac:chgData name="Maria Elena Gomez Martinez" userId="d0bab872-2a61-47f1-8457-3f24653f5f81" providerId="ADAL" clId="{6D314A6E-191F-4DB6-9B1A-EBE1A0D73D24}" dt="2021-01-13T17:46:29.753" v="420" actId="478"/>
          <ac:cxnSpMkLst>
            <pc:docMk/>
            <pc:sldMk cId="3420174041" sldId="304"/>
            <ac:cxnSpMk id="17" creationId="{00000000-0000-0000-0000-000000000000}"/>
          </ac:cxnSpMkLst>
        </pc:cxnChg>
        <pc:cxnChg chg="del mod">
          <ac:chgData name="Maria Elena Gomez Martinez" userId="d0bab872-2a61-47f1-8457-3f24653f5f81" providerId="ADAL" clId="{6D314A6E-191F-4DB6-9B1A-EBE1A0D73D24}" dt="2021-01-13T17:46:29.753" v="420" actId="478"/>
          <ac:cxnSpMkLst>
            <pc:docMk/>
            <pc:sldMk cId="3420174041" sldId="304"/>
            <ac:cxnSpMk id="18" creationId="{00000000-0000-0000-0000-000000000000}"/>
          </ac:cxnSpMkLst>
        </pc:cxnChg>
        <pc:cxnChg chg="del mod">
          <ac:chgData name="Maria Elena Gomez Martinez" userId="d0bab872-2a61-47f1-8457-3f24653f5f81" providerId="ADAL" clId="{6D314A6E-191F-4DB6-9B1A-EBE1A0D73D24}" dt="2021-01-13T17:46:29.753" v="420" actId="478"/>
          <ac:cxnSpMkLst>
            <pc:docMk/>
            <pc:sldMk cId="3420174041" sldId="304"/>
            <ac:cxnSpMk id="19" creationId="{00000000-0000-0000-0000-000000000000}"/>
          </ac:cxnSpMkLst>
        </pc:cxnChg>
        <pc:cxnChg chg="mod">
          <ac:chgData name="Maria Elena Gomez Martinez" userId="d0bab872-2a61-47f1-8457-3f24653f5f81" providerId="ADAL" clId="{6D314A6E-191F-4DB6-9B1A-EBE1A0D73D24}" dt="2021-01-13T17:46:35.431" v="422" actId="478"/>
          <ac:cxnSpMkLst>
            <pc:docMk/>
            <pc:sldMk cId="3420174041" sldId="304"/>
            <ac:cxnSpMk id="40" creationId="{00000000-0000-0000-0000-000000000000}"/>
          </ac:cxnSpMkLst>
        </pc:cxnChg>
        <pc:cxnChg chg="mod">
          <ac:chgData name="Maria Elena Gomez Martinez" userId="d0bab872-2a61-47f1-8457-3f24653f5f81" providerId="ADAL" clId="{6D314A6E-191F-4DB6-9B1A-EBE1A0D73D24}" dt="2021-01-13T17:46:35.431" v="422" actId="478"/>
          <ac:cxnSpMkLst>
            <pc:docMk/>
            <pc:sldMk cId="3420174041" sldId="304"/>
            <ac:cxnSpMk id="41" creationId="{00000000-0000-0000-0000-000000000000}"/>
          </ac:cxnSpMkLst>
        </pc:cxnChg>
        <pc:cxnChg chg="mod">
          <ac:chgData name="Maria Elena Gomez Martinez" userId="d0bab872-2a61-47f1-8457-3f24653f5f81" providerId="ADAL" clId="{6D314A6E-191F-4DB6-9B1A-EBE1A0D73D24}" dt="2021-01-13T17:46:35.431" v="422" actId="478"/>
          <ac:cxnSpMkLst>
            <pc:docMk/>
            <pc:sldMk cId="3420174041" sldId="304"/>
            <ac:cxnSpMk id="42" creationId="{00000000-0000-0000-0000-000000000000}"/>
          </ac:cxnSpMkLst>
        </pc:cxnChg>
        <pc:cxnChg chg="mod">
          <ac:chgData name="Maria Elena Gomez Martinez" userId="d0bab872-2a61-47f1-8457-3f24653f5f81" providerId="ADAL" clId="{6D314A6E-191F-4DB6-9B1A-EBE1A0D73D24}" dt="2021-01-13T17:46:35.431" v="422" actId="478"/>
          <ac:cxnSpMkLst>
            <pc:docMk/>
            <pc:sldMk cId="3420174041" sldId="304"/>
            <ac:cxnSpMk id="43" creationId="{00000000-0000-0000-0000-000000000000}"/>
          </ac:cxnSpMkLst>
        </pc:cxnChg>
        <pc:cxnChg chg="mod">
          <ac:chgData name="Maria Elena Gomez Martinez" userId="d0bab872-2a61-47f1-8457-3f24653f5f81" providerId="ADAL" clId="{6D314A6E-191F-4DB6-9B1A-EBE1A0D73D24}" dt="2021-01-13T17:46:35.431" v="422" actId="478"/>
          <ac:cxnSpMkLst>
            <pc:docMk/>
            <pc:sldMk cId="3420174041" sldId="304"/>
            <ac:cxnSpMk id="44" creationId="{00000000-0000-0000-0000-000000000000}"/>
          </ac:cxnSpMkLst>
        </pc:cxnChg>
        <pc:cxnChg chg="mod">
          <ac:chgData name="Maria Elena Gomez Martinez" userId="d0bab872-2a61-47f1-8457-3f24653f5f81" providerId="ADAL" clId="{6D314A6E-191F-4DB6-9B1A-EBE1A0D73D24}" dt="2021-01-14T09:34:56.791" v="1242" actId="478"/>
          <ac:cxnSpMkLst>
            <pc:docMk/>
            <pc:sldMk cId="3420174041" sldId="304"/>
            <ac:cxnSpMk id="61" creationId="{61C1DE3D-84CE-4E0F-B223-BFE77E1FBC76}"/>
          </ac:cxnSpMkLst>
        </pc:cxnChg>
        <pc:cxnChg chg="mod">
          <ac:chgData name="Maria Elena Gomez Martinez" userId="d0bab872-2a61-47f1-8457-3f24653f5f81" providerId="ADAL" clId="{6D314A6E-191F-4DB6-9B1A-EBE1A0D73D24}" dt="2021-01-14T09:34:56.791" v="1242" actId="478"/>
          <ac:cxnSpMkLst>
            <pc:docMk/>
            <pc:sldMk cId="3420174041" sldId="304"/>
            <ac:cxnSpMk id="62" creationId="{70C4309D-6E1F-4AF4-BFB8-F4E80FEED231}"/>
          </ac:cxnSpMkLst>
        </pc:cxnChg>
        <pc:cxnChg chg="mod">
          <ac:chgData name="Maria Elena Gomez Martinez" userId="d0bab872-2a61-47f1-8457-3f24653f5f81" providerId="ADAL" clId="{6D314A6E-191F-4DB6-9B1A-EBE1A0D73D24}" dt="2021-01-14T09:34:56.791" v="1242" actId="478"/>
          <ac:cxnSpMkLst>
            <pc:docMk/>
            <pc:sldMk cId="3420174041" sldId="304"/>
            <ac:cxnSpMk id="63" creationId="{5C1AB04B-6671-4876-A5D4-C644CB7671C2}"/>
          </ac:cxnSpMkLst>
        </pc:cxnChg>
        <pc:cxnChg chg="mod">
          <ac:chgData name="Maria Elena Gomez Martinez" userId="d0bab872-2a61-47f1-8457-3f24653f5f81" providerId="ADAL" clId="{6D314A6E-191F-4DB6-9B1A-EBE1A0D73D24}" dt="2021-01-14T09:34:56.791" v="1242" actId="478"/>
          <ac:cxnSpMkLst>
            <pc:docMk/>
            <pc:sldMk cId="3420174041" sldId="304"/>
            <ac:cxnSpMk id="64" creationId="{279CD49F-D9AF-4A03-B565-46A7A11032BA}"/>
          </ac:cxnSpMkLst>
        </pc:cxnChg>
        <pc:cxnChg chg="mod">
          <ac:chgData name="Maria Elena Gomez Martinez" userId="d0bab872-2a61-47f1-8457-3f24653f5f81" providerId="ADAL" clId="{6D314A6E-191F-4DB6-9B1A-EBE1A0D73D24}" dt="2021-01-14T09:34:56.791" v="1242" actId="478"/>
          <ac:cxnSpMkLst>
            <pc:docMk/>
            <pc:sldMk cId="3420174041" sldId="304"/>
            <ac:cxnSpMk id="65" creationId="{68A5F8A4-C590-4CAE-8E55-D26E82583101}"/>
          </ac:cxnSpMkLst>
        </pc:cxnChg>
      </pc:sldChg>
      <pc:sldChg chg="add del">
        <pc:chgData name="Maria Elena Gomez Martinez" userId="d0bab872-2a61-47f1-8457-3f24653f5f81" providerId="ADAL" clId="{6D314A6E-191F-4DB6-9B1A-EBE1A0D73D24}" dt="2021-01-14T09:37:58.690" v="1278" actId="2696"/>
        <pc:sldMkLst>
          <pc:docMk/>
          <pc:sldMk cId="4152719319" sldId="305"/>
        </pc:sldMkLst>
      </pc:sldChg>
      <pc:sldChg chg="delSp modSp add mod ord modNotesTx">
        <pc:chgData name="Maria Elena Gomez Martinez" userId="d0bab872-2a61-47f1-8457-3f24653f5f81" providerId="ADAL" clId="{6D314A6E-191F-4DB6-9B1A-EBE1A0D73D24}" dt="2021-01-14T09:22:47.592" v="1083"/>
        <pc:sldMkLst>
          <pc:docMk/>
          <pc:sldMk cId="2237166870" sldId="306"/>
        </pc:sldMkLst>
        <pc:spChg chg="mod">
          <ac:chgData name="Maria Elena Gomez Martinez" userId="d0bab872-2a61-47f1-8457-3f24653f5f81" providerId="ADAL" clId="{6D314A6E-191F-4DB6-9B1A-EBE1A0D73D24}" dt="2021-01-14T09:22:17.146" v="1080" actId="20577"/>
          <ac:spMkLst>
            <pc:docMk/>
            <pc:sldMk cId="2237166870" sldId="306"/>
            <ac:spMk id="3" creationId="{00000000-0000-0000-0000-000000000000}"/>
          </ac:spMkLst>
        </pc:spChg>
        <pc:grpChg chg="del">
          <ac:chgData name="Maria Elena Gomez Martinez" userId="d0bab872-2a61-47f1-8457-3f24653f5f81" providerId="ADAL" clId="{6D314A6E-191F-4DB6-9B1A-EBE1A0D73D24}" dt="2021-01-13T17:47:58.084" v="442" actId="478"/>
          <ac:grpSpMkLst>
            <pc:docMk/>
            <pc:sldMk cId="2237166870" sldId="306"/>
            <ac:grpSpMk id="6" creationId="{A21F164C-4AB7-462E-BFC8-9E29BDEED1B8}"/>
          </ac:grpSpMkLst>
        </pc:grpChg>
        <pc:cxnChg chg="mod">
          <ac:chgData name="Maria Elena Gomez Martinez" userId="d0bab872-2a61-47f1-8457-3f24653f5f81" providerId="ADAL" clId="{6D314A6E-191F-4DB6-9B1A-EBE1A0D73D24}" dt="2021-01-13T17:47:58.084" v="442" actId="478"/>
          <ac:cxnSpMkLst>
            <pc:docMk/>
            <pc:sldMk cId="2237166870" sldId="306"/>
            <ac:cxnSpMk id="15" creationId="{18AF0931-EA61-4B9D-A053-5FC293EAD2FD}"/>
          </ac:cxnSpMkLst>
        </pc:cxnChg>
        <pc:cxnChg chg="mod">
          <ac:chgData name="Maria Elena Gomez Martinez" userId="d0bab872-2a61-47f1-8457-3f24653f5f81" providerId="ADAL" clId="{6D314A6E-191F-4DB6-9B1A-EBE1A0D73D24}" dt="2021-01-13T17:47:58.084" v="442" actId="478"/>
          <ac:cxnSpMkLst>
            <pc:docMk/>
            <pc:sldMk cId="2237166870" sldId="306"/>
            <ac:cxnSpMk id="16" creationId="{0B0B716C-D6AE-4786-989B-E528523753E7}"/>
          </ac:cxnSpMkLst>
        </pc:cxnChg>
        <pc:cxnChg chg="mod">
          <ac:chgData name="Maria Elena Gomez Martinez" userId="d0bab872-2a61-47f1-8457-3f24653f5f81" providerId="ADAL" clId="{6D314A6E-191F-4DB6-9B1A-EBE1A0D73D24}" dt="2021-01-13T17:47:58.084" v="442" actId="478"/>
          <ac:cxnSpMkLst>
            <pc:docMk/>
            <pc:sldMk cId="2237166870" sldId="306"/>
            <ac:cxnSpMk id="17" creationId="{BEDAD974-BCA2-4093-9504-332541485445}"/>
          </ac:cxnSpMkLst>
        </pc:cxnChg>
        <pc:cxnChg chg="mod">
          <ac:chgData name="Maria Elena Gomez Martinez" userId="d0bab872-2a61-47f1-8457-3f24653f5f81" providerId="ADAL" clId="{6D314A6E-191F-4DB6-9B1A-EBE1A0D73D24}" dt="2021-01-13T17:47:58.084" v="442" actId="478"/>
          <ac:cxnSpMkLst>
            <pc:docMk/>
            <pc:sldMk cId="2237166870" sldId="306"/>
            <ac:cxnSpMk id="18" creationId="{977AEF98-DA45-4B29-9B8F-C32CEEA236C9}"/>
          </ac:cxnSpMkLst>
        </pc:cxnChg>
        <pc:cxnChg chg="mod">
          <ac:chgData name="Maria Elena Gomez Martinez" userId="d0bab872-2a61-47f1-8457-3f24653f5f81" providerId="ADAL" clId="{6D314A6E-191F-4DB6-9B1A-EBE1A0D73D24}" dt="2021-01-13T17:47:58.084" v="442" actId="478"/>
          <ac:cxnSpMkLst>
            <pc:docMk/>
            <pc:sldMk cId="2237166870" sldId="306"/>
            <ac:cxnSpMk id="19" creationId="{4188DD4A-5404-4A0B-9FFB-BC0821F328F5}"/>
          </ac:cxnSpMkLst>
        </pc:cxnChg>
      </pc:sldChg>
      <pc:sldChg chg="modSp add modAnim">
        <pc:chgData name="Maria Elena Gomez Martinez" userId="d0bab872-2a61-47f1-8457-3f24653f5f81" providerId="ADAL" clId="{6D314A6E-191F-4DB6-9B1A-EBE1A0D73D24}" dt="2021-01-14T16:02:20.642" v="3203" actId="207"/>
        <pc:sldMkLst>
          <pc:docMk/>
          <pc:sldMk cId="305245757" sldId="307"/>
        </pc:sldMkLst>
        <pc:spChg chg="mod">
          <ac:chgData name="Maria Elena Gomez Martinez" userId="d0bab872-2a61-47f1-8457-3f24653f5f81" providerId="ADAL" clId="{6D314A6E-191F-4DB6-9B1A-EBE1A0D73D24}" dt="2021-01-14T16:02:20.642" v="3203" actId="207"/>
          <ac:spMkLst>
            <pc:docMk/>
            <pc:sldMk cId="305245757" sldId="307"/>
            <ac:spMk id="4" creationId="{00000000-0000-0000-0000-000000000000}"/>
          </ac:spMkLst>
        </pc:spChg>
        <pc:spChg chg="mod">
          <ac:chgData name="Maria Elena Gomez Martinez" userId="d0bab872-2a61-47f1-8457-3f24653f5f81" providerId="ADAL" clId="{6D314A6E-191F-4DB6-9B1A-EBE1A0D73D24}" dt="2021-01-14T16:02:20.642" v="3203" actId="207"/>
          <ac:spMkLst>
            <pc:docMk/>
            <pc:sldMk cId="305245757" sldId="307"/>
            <ac:spMk id="5" creationId="{00000000-0000-0000-0000-000000000000}"/>
          </ac:spMkLst>
        </pc:spChg>
      </pc:sldChg>
      <pc:sldChg chg="modSp add ord modAnim">
        <pc:chgData name="Maria Elena Gomez Martinez" userId="d0bab872-2a61-47f1-8457-3f24653f5f81" providerId="ADAL" clId="{6D314A6E-191F-4DB6-9B1A-EBE1A0D73D24}" dt="2021-01-14T16:02:37.139" v="3205" actId="207"/>
        <pc:sldMkLst>
          <pc:docMk/>
          <pc:sldMk cId="569631025" sldId="308"/>
        </pc:sldMkLst>
        <pc:spChg chg="mod">
          <ac:chgData name="Maria Elena Gomez Martinez" userId="d0bab872-2a61-47f1-8457-3f24653f5f81" providerId="ADAL" clId="{6D314A6E-191F-4DB6-9B1A-EBE1A0D73D24}" dt="2021-01-14T16:02:37.139" v="3205" actId="207"/>
          <ac:spMkLst>
            <pc:docMk/>
            <pc:sldMk cId="569631025" sldId="308"/>
            <ac:spMk id="4" creationId="{00000000-0000-0000-0000-000000000000}"/>
          </ac:spMkLst>
        </pc:spChg>
        <pc:spChg chg="mod">
          <ac:chgData name="Maria Elena Gomez Martinez" userId="d0bab872-2a61-47f1-8457-3f24653f5f81" providerId="ADAL" clId="{6D314A6E-191F-4DB6-9B1A-EBE1A0D73D24}" dt="2021-01-14T16:02:37.139" v="3205" actId="207"/>
          <ac:spMkLst>
            <pc:docMk/>
            <pc:sldMk cId="569631025" sldId="308"/>
            <ac:spMk id="5" creationId="{00000000-0000-0000-0000-000000000000}"/>
          </ac:spMkLst>
        </pc:spChg>
      </pc:sldChg>
      <pc:sldChg chg="addSp delSp modSp add mod setBg delDesignElem chgLayout">
        <pc:chgData name="Maria Elena Gomez Martinez" userId="d0bab872-2a61-47f1-8457-3f24653f5f81" providerId="ADAL" clId="{6D314A6E-191F-4DB6-9B1A-EBE1A0D73D24}" dt="2021-01-14T08:03:20.057" v="539" actId="478"/>
        <pc:sldMkLst>
          <pc:docMk/>
          <pc:sldMk cId="2385573436" sldId="309"/>
        </pc:sldMkLst>
        <pc:spChg chg="mod ord">
          <ac:chgData name="Maria Elena Gomez Martinez" userId="d0bab872-2a61-47f1-8457-3f24653f5f81" providerId="ADAL" clId="{6D314A6E-191F-4DB6-9B1A-EBE1A0D73D24}" dt="2021-01-14T08:01:50.824" v="507" actId="26606"/>
          <ac:spMkLst>
            <pc:docMk/>
            <pc:sldMk cId="2385573436" sldId="309"/>
            <ac:spMk id="2" creationId="{00000000-0000-0000-0000-000000000000}"/>
          </ac:spMkLst>
        </pc:spChg>
        <pc:spChg chg="mod ord">
          <ac:chgData name="Maria Elena Gomez Martinez" userId="d0bab872-2a61-47f1-8457-3f24653f5f81" providerId="ADAL" clId="{6D314A6E-191F-4DB6-9B1A-EBE1A0D73D24}" dt="2021-01-14T08:01:50.824" v="507" actId="26606"/>
          <ac:spMkLst>
            <pc:docMk/>
            <pc:sldMk cId="2385573436" sldId="309"/>
            <ac:spMk id="3" creationId="{00000000-0000-0000-0000-000000000000}"/>
          </ac:spMkLst>
        </pc:spChg>
        <pc:spChg chg="add mod">
          <ac:chgData name="Maria Elena Gomez Martinez" userId="d0bab872-2a61-47f1-8457-3f24653f5f81" providerId="ADAL" clId="{6D314A6E-191F-4DB6-9B1A-EBE1A0D73D24}" dt="2021-01-14T08:03:17.766" v="538" actId="790"/>
          <ac:spMkLst>
            <pc:docMk/>
            <pc:sldMk cId="2385573436" sldId="309"/>
            <ac:spMk id="4" creationId="{3E7D1BF7-A2A7-4927-82B3-0B28AF24EE42}"/>
          </ac:spMkLst>
        </pc:spChg>
        <pc:spChg chg="add">
          <ac:chgData name="Maria Elena Gomez Martinez" userId="d0bab872-2a61-47f1-8457-3f24653f5f81" providerId="ADAL" clId="{6D314A6E-191F-4DB6-9B1A-EBE1A0D73D24}" dt="2021-01-14T08:01:50.824" v="507" actId="26606"/>
          <ac:spMkLst>
            <pc:docMk/>
            <pc:sldMk cId="2385573436" sldId="309"/>
            <ac:spMk id="10" creationId="{A8384FB5-9ADC-4DDC-881B-597D56F5B15D}"/>
          </ac:spMkLst>
        </pc:spChg>
        <pc:spChg chg="add">
          <ac:chgData name="Maria Elena Gomez Martinez" userId="d0bab872-2a61-47f1-8457-3f24653f5f81" providerId="ADAL" clId="{6D314A6E-191F-4DB6-9B1A-EBE1A0D73D24}" dt="2021-01-14T08:01:50.824" v="507" actId="26606"/>
          <ac:spMkLst>
            <pc:docMk/>
            <pc:sldMk cId="2385573436" sldId="309"/>
            <ac:spMk id="12" creationId="{1199E1B1-A8C0-4FE8-A5A8-1CB41D69F857}"/>
          </ac:spMkLst>
        </pc:spChg>
        <pc:spChg chg="add del mod">
          <ac:chgData name="Maria Elena Gomez Martinez" userId="d0bab872-2a61-47f1-8457-3f24653f5f81" providerId="ADAL" clId="{6D314A6E-191F-4DB6-9B1A-EBE1A0D73D24}" dt="2021-01-14T08:03:20.057" v="539" actId="478"/>
          <ac:spMkLst>
            <pc:docMk/>
            <pc:sldMk cId="2385573436" sldId="309"/>
            <ac:spMk id="13" creationId="{ACD76289-1814-4B66-A8F1-6BA38F53D09D}"/>
          </ac:spMkLst>
        </pc:spChg>
        <pc:spChg chg="add">
          <ac:chgData name="Maria Elena Gomez Martinez" userId="d0bab872-2a61-47f1-8457-3f24653f5f81" providerId="ADAL" clId="{6D314A6E-191F-4DB6-9B1A-EBE1A0D73D24}" dt="2021-01-14T08:01:50.824" v="507" actId="26606"/>
          <ac:spMkLst>
            <pc:docMk/>
            <pc:sldMk cId="2385573436" sldId="309"/>
            <ac:spMk id="14" creationId="{84A8DE83-DE75-4B41-9DB4-A7EC0B0DEC0B}"/>
          </ac:spMkLst>
        </pc:spChg>
        <pc:spChg chg="add">
          <ac:chgData name="Maria Elena Gomez Martinez" userId="d0bab872-2a61-47f1-8457-3f24653f5f81" providerId="ADAL" clId="{6D314A6E-191F-4DB6-9B1A-EBE1A0D73D24}" dt="2021-01-14T08:01:50.824" v="507" actId="26606"/>
          <ac:spMkLst>
            <pc:docMk/>
            <pc:sldMk cId="2385573436" sldId="309"/>
            <ac:spMk id="16" creationId="{A7009A0A-BEF5-4EAC-AF15-E4F9F002E239}"/>
          </ac:spMkLst>
        </pc:spChg>
        <pc:spChg chg="del">
          <ac:chgData name="Maria Elena Gomez Martinez" userId="d0bab872-2a61-47f1-8457-3f24653f5f81" providerId="ADAL" clId="{6D314A6E-191F-4DB6-9B1A-EBE1A0D73D24}" dt="2021-01-14T08:01:36.990" v="504"/>
          <ac:spMkLst>
            <pc:docMk/>
            <pc:sldMk cId="2385573436" sldId="309"/>
            <ac:spMk id="40" creationId="{A8384FB5-9ADC-4DDC-881B-597D56F5B15D}"/>
          </ac:spMkLst>
        </pc:spChg>
        <pc:spChg chg="del">
          <ac:chgData name="Maria Elena Gomez Martinez" userId="d0bab872-2a61-47f1-8457-3f24653f5f81" providerId="ADAL" clId="{6D314A6E-191F-4DB6-9B1A-EBE1A0D73D24}" dt="2021-01-14T08:01:36.990" v="504"/>
          <ac:spMkLst>
            <pc:docMk/>
            <pc:sldMk cId="2385573436" sldId="309"/>
            <ac:spMk id="41" creationId="{1199E1B1-A8C0-4FE8-A5A8-1CB41D69F857}"/>
          </ac:spMkLst>
        </pc:spChg>
        <pc:spChg chg="del">
          <ac:chgData name="Maria Elena Gomez Martinez" userId="d0bab872-2a61-47f1-8457-3f24653f5f81" providerId="ADAL" clId="{6D314A6E-191F-4DB6-9B1A-EBE1A0D73D24}" dt="2021-01-14T08:01:36.990" v="504"/>
          <ac:spMkLst>
            <pc:docMk/>
            <pc:sldMk cId="2385573436" sldId="309"/>
            <ac:spMk id="42" creationId="{84A8DE83-DE75-4B41-9DB4-A7EC0B0DEC0B}"/>
          </ac:spMkLst>
        </pc:spChg>
        <pc:spChg chg="del">
          <ac:chgData name="Maria Elena Gomez Martinez" userId="d0bab872-2a61-47f1-8457-3f24653f5f81" providerId="ADAL" clId="{6D314A6E-191F-4DB6-9B1A-EBE1A0D73D24}" dt="2021-01-14T08:01:36.990" v="504"/>
          <ac:spMkLst>
            <pc:docMk/>
            <pc:sldMk cId="2385573436" sldId="309"/>
            <ac:spMk id="43" creationId="{A7009A0A-BEF5-4EAC-AF15-E4F9F002E239}"/>
          </ac:spMkLst>
        </pc:spChg>
        <pc:picChg chg="mod">
          <ac:chgData name="Maria Elena Gomez Martinez" userId="d0bab872-2a61-47f1-8457-3f24653f5f81" providerId="ADAL" clId="{6D314A6E-191F-4DB6-9B1A-EBE1A0D73D24}" dt="2021-01-14T08:02:48.165" v="519" actId="1076"/>
          <ac:picMkLst>
            <pc:docMk/>
            <pc:sldMk cId="2385573436" sldId="309"/>
            <ac:picMk id="5" creationId="{E395A11E-AF69-4A50-ABAD-5E61C3F79BC9}"/>
          </ac:picMkLst>
        </pc:picChg>
      </pc:sldChg>
      <pc:sldChg chg="addSp delSp modSp new mod modClrScheme chgLayout modNotesTx">
        <pc:chgData name="Maria Elena Gomez Martinez" userId="d0bab872-2a61-47f1-8457-3f24653f5f81" providerId="ADAL" clId="{6D314A6E-191F-4DB6-9B1A-EBE1A0D73D24}" dt="2021-01-14T16:01:24.483" v="3196" actId="403"/>
        <pc:sldMkLst>
          <pc:docMk/>
          <pc:sldMk cId="1427683031" sldId="310"/>
        </pc:sldMkLst>
        <pc:spChg chg="mod ord">
          <ac:chgData name="Maria Elena Gomez Martinez" userId="d0bab872-2a61-47f1-8457-3f24653f5f81" providerId="ADAL" clId="{6D314A6E-191F-4DB6-9B1A-EBE1A0D73D24}" dt="2021-01-14T08:31:15.143" v="714" actId="700"/>
          <ac:spMkLst>
            <pc:docMk/>
            <pc:sldMk cId="1427683031" sldId="310"/>
            <ac:spMk id="2" creationId="{629A4D31-7252-4634-A69C-FBC35C5805F6}"/>
          </ac:spMkLst>
        </pc:spChg>
        <pc:spChg chg="mod ord">
          <ac:chgData name="Maria Elena Gomez Martinez" userId="d0bab872-2a61-47f1-8457-3f24653f5f81" providerId="ADAL" clId="{6D314A6E-191F-4DB6-9B1A-EBE1A0D73D24}" dt="2021-01-14T08:31:23.412" v="716" actId="166"/>
          <ac:spMkLst>
            <pc:docMk/>
            <pc:sldMk cId="1427683031" sldId="310"/>
            <ac:spMk id="3" creationId="{C3F626CE-A46B-47DA-A14D-EE6661A5318D}"/>
          </ac:spMkLst>
        </pc:spChg>
        <pc:spChg chg="mod ord">
          <ac:chgData name="Maria Elena Gomez Martinez" userId="d0bab872-2a61-47f1-8457-3f24653f5f81" providerId="ADAL" clId="{6D314A6E-191F-4DB6-9B1A-EBE1A0D73D24}" dt="2021-01-14T16:01:24.483" v="3196" actId="403"/>
          <ac:spMkLst>
            <pc:docMk/>
            <pc:sldMk cId="1427683031" sldId="310"/>
            <ac:spMk id="4" creationId="{767BAB2A-DD4B-4463-96B1-148B5E1C046C}"/>
          </ac:spMkLst>
        </pc:spChg>
        <pc:spChg chg="mod ord">
          <ac:chgData name="Maria Elena Gomez Martinez" userId="d0bab872-2a61-47f1-8457-3f24653f5f81" providerId="ADAL" clId="{6D314A6E-191F-4DB6-9B1A-EBE1A0D73D24}" dt="2021-01-14T16:01:24.483" v="3196" actId="403"/>
          <ac:spMkLst>
            <pc:docMk/>
            <pc:sldMk cId="1427683031" sldId="310"/>
            <ac:spMk id="5" creationId="{FFD93240-97C7-4B57-B96C-3CE80FEBA9B7}"/>
          </ac:spMkLst>
        </pc:spChg>
        <pc:spChg chg="add del mod ord">
          <ac:chgData name="Maria Elena Gomez Martinez" userId="d0bab872-2a61-47f1-8457-3f24653f5f81" providerId="ADAL" clId="{6D314A6E-191F-4DB6-9B1A-EBE1A0D73D24}" dt="2021-01-14T08:31:35.496" v="719" actId="478"/>
          <ac:spMkLst>
            <pc:docMk/>
            <pc:sldMk cId="1427683031" sldId="310"/>
            <ac:spMk id="7" creationId="{81E034AA-08A8-4A5D-B7BE-092A567061B5}"/>
          </ac:spMkLst>
        </pc:spChg>
        <pc:graphicFrameChg chg="add del mod">
          <ac:chgData name="Maria Elena Gomez Martinez" userId="d0bab872-2a61-47f1-8457-3f24653f5f81" providerId="ADAL" clId="{6D314A6E-191F-4DB6-9B1A-EBE1A0D73D24}" dt="2021-01-14T08:31:32.697" v="718" actId="478"/>
          <ac:graphicFrameMkLst>
            <pc:docMk/>
            <pc:sldMk cId="1427683031" sldId="310"/>
            <ac:graphicFrameMk id="6" creationId="{3CE8587A-455E-44CB-BDDB-41EDC6242A70}"/>
          </ac:graphicFrameMkLst>
        </pc:graphicFrameChg>
      </pc:sldChg>
      <pc:sldChg chg="new del">
        <pc:chgData name="Maria Elena Gomez Martinez" userId="d0bab872-2a61-47f1-8457-3f24653f5f81" providerId="ADAL" clId="{6D314A6E-191F-4DB6-9B1A-EBE1A0D73D24}" dt="2021-01-14T09:13:16.369" v="993" actId="2696"/>
        <pc:sldMkLst>
          <pc:docMk/>
          <pc:sldMk cId="197295597" sldId="311"/>
        </pc:sldMkLst>
      </pc:sldChg>
      <pc:sldChg chg="addSp delSp modSp add mod modNotesTx">
        <pc:chgData name="Maria Elena Gomez Martinez" userId="d0bab872-2a61-47f1-8457-3f24653f5f81" providerId="ADAL" clId="{6D314A6E-191F-4DB6-9B1A-EBE1A0D73D24}" dt="2021-01-14T09:16:24.960" v="1023" actId="1076"/>
        <pc:sldMkLst>
          <pc:docMk/>
          <pc:sldMk cId="3030091614" sldId="311"/>
        </pc:sldMkLst>
        <pc:spChg chg="del">
          <ac:chgData name="Maria Elena Gomez Martinez" userId="d0bab872-2a61-47f1-8457-3f24653f5f81" providerId="ADAL" clId="{6D314A6E-191F-4DB6-9B1A-EBE1A0D73D24}" dt="2021-01-14T09:14:46.277" v="1002" actId="478"/>
          <ac:spMkLst>
            <pc:docMk/>
            <pc:sldMk cId="3030091614" sldId="311"/>
            <ac:spMk id="3" creationId="{00000000-0000-0000-0000-000000000000}"/>
          </ac:spMkLst>
        </pc:spChg>
        <pc:spChg chg="add del mod">
          <ac:chgData name="Maria Elena Gomez Martinez" userId="d0bab872-2a61-47f1-8457-3f24653f5f81" providerId="ADAL" clId="{6D314A6E-191F-4DB6-9B1A-EBE1A0D73D24}" dt="2021-01-14T09:14:59.287" v="1005" actId="478"/>
          <ac:spMkLst>
            <pc:docMk/>
            <pc:sldMk cId="3030091614" sldId="311"/>
            <ac:spMk id="7" creationId="{C5DC0FAB-3FE9-4E60-8046-38B6DBCCF9CB}"/>
          </ac:spMkLst>
        </pc:spChg>
        <pc:spChg chg="add mod">
          <ac:chgData name="Maria Elena Gomez Martinez" userId="d0bab872-2a61-47f1-8457-3f24653f5f81" providerId="ADAL" clId="{6D314A6E-191F-4DB6-9B1A-EBE1A0D73D24}" dt="2021-01-14T09:16:21.381" v="1022"/>
          <ac:spMkLst>
            <pc:docMk/>
            <pc:sldMk cId="3030091614" sldId="311"/>
            <ac:spMk id="9" creationId="{525887BA-61DD-47F6-94EC-F822450EC272}"/>
          </ac:spMkLst>
        </pc:spChg>
        <pc:graphicFrameChg chg="add mod">
          <ac:chgData name="Maria Elena Gomez Martinez" userId="d0bab872-2a61-47f1-8457-3f24653f5f81" providerId="ADAL" clId="{6D314A6E-191F-4DB6-9B1A-EBE1A0D73D24}" dt="2021-01-14T09:16:24.960" v="1023" actId="1076"/>
          <ac:graphicFrameMkLst>
            <pc:docMk/>
            <pc:sldMk cId="3030091614" sldId="311"/>
            <ac:graphicFrameMk id="8" creationId="{1EFE9717-3245-4003-8CD4-7228EAF7B0D6}"/>
          </ac:graphicFrameMkLst>
        </pc:graphicFrameChg>
      </pc:sldChg>
      <pc:sldChg chg="modSp new del mod">
        <pc:chgData name="Maria Elena Gomez Martinez" userId="d0bab872-2a61-47f1-8457-3f24653f5f81" providerId="ADAL" clId="{6D314A6E-191F-4DB6-9B1A-EBE1A0D73D24}" dt="2021-01-14T08:59:58.440" v="852" actId="2696"/>
        <pc:sldMkLst>
          <pc:docMk/>
          <pc:sldMk cId="3862437862" sldId="311"/>
        </pc:sldMkLst>
        <pc:spChg chg="mod">
          <ac:chgData name="Maria Elena Gomez Martinez" userId="d0bab872-2a61-47f1-8457-3f24653f5f81" providerId="ADAL" clId="{6D314A6E-191F-4DB6-9B1A-EBE1A0D73D24}" dt="2021-01-14T08:59:23.796" v="828"/>
          <ac:spMkLst>
            <pc:docMk/>
            <pc:sldMk cId="3862437862" sldId="311"/>
            <ac:spMk id="2" creationId="{F3311B35-0A44-4387-9661-3C1242F17325}"/>
          </ac:spMkLst>
        </pc:spChg>
        <pc:spChg chg="mod">
          <ac:chgData name="Maria Elena Gomez Martinez" userId="d0bab872-2a61-47f1-8457-3f24653f5f81" providerId="ADAL" clId="{6D314A6E-191F-4DB6-9B1A-EBE1A0D73D24}" dt="2021-01-14T08:59:35.840" v="851" actId="20577"/>
          <ac:spMkLst>
            <pc:docMk/>
            <pc:sldMk cId="3862437862" sldId="311"/>
            <ac:spMk id="3" creationId="{BDB68109-6988-4484-8061-91F8580D092E}"/>
          </ac:spMkLst>
        </pc:spChg>
      </pc:sldChg>
      <pc:sldChg chg="addSp delSp modSp add mod modNotesTx">
        <pc:chgData name="Maria Elena Gomez Martinez" userId="d0bab872-2a61-47f1-8457-3f24653f5f81" providerId="ADAL" clId="{6D314A6E-191F-4DB6-9B1A-EBE1A0D73D24}" dt="2021-01-14T11:54:18.631" v="1343"/>
        <pc:sldMkLst>
          <pc:docMk/>
          <pc:sldMk cId="1402213399" sldId="312"/>
        </pc:sldMkLst>
        <pc:spChg chg="mod">
          <ac:chgData name="Maria Elena Gomez Martinez" userId="d0bab872-2a61-47f1-8457-3f24653f5f81" providerId="ADAL" clId="{6D314A6E-191F-4DB6-9B1A-EBE1A0D73D24}" dt="2021-01-14T11:52:28.146" v="1327" actId="15"/>
          <ac:spMkLst>
            <pc:docMk/>
            <pc:sldMk cId="1402213399" sldId="312"/>
            <ac:spMk id="22" creationId="{67103348-D6FC-4660-BB62-49EF19A51A87}"/>
          </ac:spMkLst>
        </pc:spChg>
        <pc:spChg chg="mod">
          <ac:chgData name="Maria Elena Gomez Martinez" userId="d0bab872-2a61-47f1-8457-3f24653f5f81" providerId="ADAL" clId="{6D314A6E-191F-4DB6-9B1A-EBE1A0D73D24}" dt="2021-01-14T11:54:18.631" v="1343"/>
          <ac:spMkLst>
            <pc:docMk/>
            <pc:sldMk cId="1402213399" sldId="312"/>
            <ac:spMk id="24" creationId="{1744BC5C-E331-4E05-A66C-6E131D95E877}"/>
          </ac:spMkLst>
        </pc:spChg>
        <pc:spChg chg="mod">
          <ac:chgData name="Maria Elena Gomez Martinez" userId="d0bab872-2a61-47f1-8457-3f24653f5f81" providerId="ADAL" clId="{6D314A6E-191F-4DB6-9B1A-EBE1A0D73D24}" dt="2021-01-14T11:54:18.631" v="1343"/>
          <ac:spMkLst>
            <pc:docMk/>
            <pc:sldMk cId="1402213399" sldId="312"/>
            <ac:spMk id="25" creationId="{04E13C49-03B2-4624-A0CB-AEDE1E89C560}"/>
          </ac:spMkLst>
        </pc:spChg>
        <pc:spChg chg="mod">
          <ac:chgData name="Maria Elena Gomez Martinez" userId="d0bab872-2a61-47f1-8457-3f24653f5f81" providerId="ADAL" clId="{6D314A6E-191F-4DB6-9B1A-EBE1A0D73D24}" dt="2021-01-14T11:54:18.631" v="1343"/>
          <ac:spMkLst>
            <pc:docMk/>
            <pc:sldMk cId="1402213399" sldId="312"/>
            <ac:spMk id="26" creationId="{3ADBF284-4717-4C95-B7D8-B7A81B13FD61}"/>
          </ac:spMkLst>
        </pc:spChg>
        <pc:spChg chg="mod">
          <ac:chgData name="Maria Elena Gomez Martinez" userId="d0bab872-2a61-47f1-8457-3f24653f5f81" providerId="ADAL" clId="{6D314A6E-191F-4DB6-9B1A-EBE1A0D73D24}" dt="2021-01-14T11:54:18.631" v="1343"/>
          <ac:spMkLst>
            <pc:docMk/>
            <pc:sldMk cId="1402213399" sldId="312"/>
            <ac:spMk id="27" creationId="{6CE2A6DA-3C8E-4F60-BDFF-F7C34CB676F3}"/>
          </ac:spMkLst>
        </pc:spChg>
        <pc:spChg chg="mod">
          <ac:chgData name="Maria Elena Gomez Martinez" userId="d0bab872-2a61-47f1-8457-3f24653f5f81" providerId="ADAL" clId="{6D314A6E-191F-4DB6-9B1A-EBE1A0D73D24}" dt="2021-01-14T11:54:18.631" v="1343"/>
          <ac:spMkLst>
            <pc:docMk/>
            <pc:sldMk cId="1402213399" sldId="312"/>
            <ac:spMk id="28" creationId="{0FD8C999-0404-4BE2-BCF9-F8C2EF43012F}"/>
          </ac:spMkLst>
        </pc:spChg>
        <pc:spChg chg="mod">
          <ac:chgData name="Maria Elena Gomez Martinez" userId="d0bab872-2a61-47f1-8457-3f24653f5f81" providerId="ADAL" clId="{6D314A6E-191F-4DB6-9B1A-EBE1A0D73D24}" dt="2021-01-14T11:54:18.631" v="1343"/>
          <ac:spMkLst>
            <pc:docMk/>
            <pc:sldMk cId="1402213399" sldId="312"/>
            <ac:spMk id="29" creationId="{47336753-7D1C-46FB-AB12-A76B65D62F39}"/>
          </ac:spMkLst>
        </pc:spChg>
        <pc:spChg chg="mod">
          <ac:chgData name="Maria Elena Gomez Martinez" userId="d0bab872-2a61-47f1-8457-3f24653f5f81" providerId="ADAL" clId="{6D314A6E-191F-4DB6-9B1A-EBE1A0D73D24}" dt="2021-01-14T11:54:18.631" v="1343"/>
          <ac:spMkLst>
            <pc:docMk/>
            <pc:sldMk cId="1402213399" sldId="312"/>
            <ac:spMk id="30" creationId="{EE98C309-8C27-4730-A58F-986253270689}"/>
          </ac:spMkLst>
        </pc:spChg>
        <pc:spChg chg="mod">
          <ac:chgData name="Maria Elena Gomez Martinez" userId="d0bab872-2a61-47f1-8457-3f24653f5f81" providerId="ADAL" clId="{6D314A6E-191F-4DB6-9B1A-EBE1A0D73D24}" dt="2021-01-14T11:54:18.631" v="1343"/>
          <ac:spMkLst>
            <pc:docMk/>
            <pc:sldMk cId="1402213399" sldId="312"/>
            <ac:spMk id="31" creationId="{2F1EA151-6CCD-47AE-866E-012AABC1B7D0}"/>
          </ac:spMkLst>
        </pc:spChg>
        <pc:spChg chg="mod">
          <ac:chgData name="Maria Elena Gomez Martinez" userId="d0bab872-2a61-47f1-8457-3f24653f5f81" providerId="ADAL" clId="{6D314A6E-191F-4DB6-9B1A-EBE1A0D73D24}" dt="2021-01-14T11:54:18.631" v="1343"/>
          <ac:spMkLst>
            <pc:docMk/>
            <pc:sldMk cId="1402213399" sldId="312"/>
            <ac:spMk id="37" creationId="{D00709DE-1451-4D2B-8CB7-D390D6D41DCD}"/>
          </ac:spMkLst>
        </pc:spChg>
        <pc:spChg chg="mod">
          <ac:chgData name="Maria Elena Gomez Martinez" userId="d0bab872-2a61-47f1-8457-3f24653f5f81" providerId="ADAL" clId="{6D314A6E-191F-4DB6-9B1A-EBE1A0D73D24}" dt="2021-01-14T11:54:18.631" v="1343"/>
          <ac:spMkLst>
            <pc:docMk/>
            <pc:sldMk cId="1402213399" sldId="312"/>
            <ac:spMk id="38" creationId="{F40D878F-69E2-4D93-940A-E09CD67032F5}"/>
          </ac:spMkLst>
        </pc:spChg>
        <pc:spChg chg="del mod">
          <ac:chgData name="Maria Elena Gomez Martinez" userId="d0bab872-2a61-47f1-8457-3f24653f5f81" providerId="ADAL" clId="{6D314A6E-191F-4DB6-9B1A-EBE1A0D73D24}" dt="2021-01-14T09:37:53.259" v="1277" actId="478"/>
          <ac:spMkLst>
            <pc:docMk/>
            <pc:sldMk cId="1402213399" sldId="312"/>
            <ac:spMk id="51" creationId="{6091BD63-1E04-437F-AA00-9E1A37BE84D2}"/>
          </ac:spMkLst>
        </pc:spChg>
        <pc:grpChg chg="add mod">
          <ac:chgData name="Maria Elena Gomez Martinez" userId="d0bab872-2a61-47f1-8457-3f24653f5f81" providerId="ADAL" clId="{6D314A6E-191F-4DB6-9B1A-EBE1A0D73D24}" dt="2021-01-14T11:54:18.631" v="1343"/>
          <ac:grpSpMkLst>
            <pc:docMk/>
            <pc:sldMk cId="1402213399" sldId="312"/>
            <ac:grpSpMk id="23" creationId="{B76728F9-E06A-44AD-992D-4F3FA9D1E33B}"/>
          </ac:grpSpMkLst>
        </pc:grpChg>
        <pc:grpChg chg="del mod">
          <ac:chgData name="Maria Elena Gomez Martinez" userId="d0bab872-2a61-47f1-8457-3f24653f5f81" providerId="ADAL" clId="{6D314A6E-191F-4DB6-9B1A-EBE1A0D73D24}" dt="2021-01-14T11:54:18.184" v="1342" actId="478"/>
          <ac:grpSpMkLst>
            <pc:docMk/>
            <pc:sldMk cId="1402213399" sldId="312"/>
            <ac:grpSpMk id="52" creationId="{07FF70AE-3775-4127-AA16-5CDC988FB3FB}"/>
          </ac:grpSpMkLst>
        </pc:grpChg>
        <pc:cxnChg chg="mod">
          <ac:chgData name="Maria Elena Gomez Martinez" userId="d0bab872-2a61-47f1-8457-3f24653f5f81" providerId="ADAL" clId="{6D314A6E-191F-4DB6-9B1A-EBE1A0D73D24}" dt="2021-01-14T11:54:18.631" v="1343"/>
          <ac:cxnSpMkLst>
            <pc:docMk/>
            <pc:sldMk cId="1402213399" sldId="312"/>
            <ac:cxnSpMk id="32" creationId="{4F22134B-AEF4-4436-BE66-9C4A228205DE}"/>
          </ac:cxnSpMkLst>
        </pc:cxnChg>
        <pc:cxnChg chg="mod">
          <ac:chgData name="Maria Elena Gomez Martinez" userId="d0bab872-2a61-47f1-8457-3f24653f5f81" providerId="ADAL" clId="{6D314A6E-191F-4DB6-9B1A-EBE1A0D73D24}" dt="2021-01-14T11:54:18.631" v="1343"/>
          <ac:cxnSpMkLst>
            <pc:docMk/>
            <pc:sldMk cId="1402213399" sldId="312"/>
            <ac:cxnSpMk id="33" creationId="{12CD2B8E-D373-4966-9EFA-F86F517018C1}"/>
          </ac:cxnSpMkLst>
        </pc:cxnChg>
        <pc:cxnChg chg="mod">
          <ac:chgData name="Maria Elena Gomez Martinez" userId="d0bab872-2a61-47f1-8457-3f24653f5f81" providerId="ADAL" clId="{6D314A6E-191F-4DB6-9B1A-EBE1A0D73D24}" dt="2021-01-14T11:54:18.631" v="1343"/>
          <ac:cxnSpMkLst>
            <pc:docMk/>
            <pc:sldMk cId="1402213399" sldId="312"/>
            <ac:cxnSpMk id="34" creationId="{4A3CFB4E-2C97-41EC-BAA8-52152E6BCEB0}"/>
          </ac:cxnSpMkLst>
        </pc:cxnChg>
        <pc:cxnChg chg="mod">
          <ac:chgData name="Maria Elena Gomez Martinez" userId="d0bab872-2a61-47f1-8457-3f24653f5f81" providerId="ADAL" clId="{6D314A6E-191F-4DB6-9B1A-EBE1A0D73D24}" dt="2021-01-14T11:54:18.631" v="1343"/>
          <ac:cxnSpMkLst>
            <pc:docMk/>
            <pc:sldMk cId="1402213399" sldId="312"/>
            <ac:cxnSpMk id="35" creationId="{CC36468F-622C-41C9-B611-F50A039017F4}"/>
          </ac:cxnSpMkLst>
        </pc:cxnChg>
        <pc:cxnChg chg="mod">
          <ac:chgData name="Maria Elena Gomez Martinez" userId="d0bab872-2a61-47f1-8457-3f24653f5f81" providerId="ADAL" clId="{6D314A6E-191F-4DB6-9B1A-EBE1A0D73D24}" dt="2021-01-14T11:54:18.631" v="1343"/>
          <ac:cxnSpMkLst>
            <pc:docMk/>
            <pc:sldMk cId="1402213399" sldId="312"/>
            <ac:cxnSpMk id="36" creationId="{80CB957A-AF52-4B00-9507-6BCDFB7D8586}"/>
          </ac:cxnSpMkLst>
        </pc:cxnChg>
        <pc:cxnChg chg="mod">
          <ac:chgData name="Maria Elena Gomez Martinez" userId="d0bab872-2a61-47f1-8457-3f24653f5f81" providerId="ADAL" clId="{6D314A6E-191F-4DB6-9B1A-EBE1A0D73D24}" dt="2021-01-14T11:54:18.184" v="1342" actId="478"/>
          <ac:cxnSpMkLst>
            <pc:docMk/>
            <pc:sldMk cId="1402213399" sldId="312"/>
            <ac:cxnSpMk id="61" creationId="{61C1DE3D-84CE-4E0F-B223-BFE77E1FBC76}"/>
          </ac:cxnSpMkLst>
        </pc:cxnChg>
        <pc:cxnChg chg="mod">
          <ac:chgData name="Maria Elena Gomez Martinez" userId="d0bab872-2a61-47f1-8457-3f24653f5f81" providerId="ADAL" clId="{6D314A6E-191F-4DB6-9B1A-EBE1A0D73D24}" dt="2021-01-14T11:54:18.184" v="1342" actId="478"/>
          <ac:cxnSpMkLst>
            <pc:docMk/>
            <pc:sldMk cId="1402213399" sldId="312"/>
            <ac:cxnSpMk id="62" creationId="{70C4309D-6E1F-4AF4-BFB8-F4E80FEED231}"/>
          </ac:cxnSpMkLst>
        </pc:cxnChg>
        <pc:cxnChg chg="mod">
          <ac:chgData name="Maria Elena Gomez Martinez" userId="d0bab872-2a61-47f1-8457-3f24653f5f81" providerId="ADAL" clId="{6D314A6E-191F-4DB6-9B1A-EBE1A0D73D24}" dt="2021-01-14T11:54:18.184" v="1342" actId="478"/>
          <ac:cxnSpMkLst>
            <pc:docMk/>
            <pc:sldMk cId="1402213399" sldId="312"/>
            <ac:cxnSpMk id="63" creationId="{5C1AB04B-6671-4876-A5D4-C644CB7671C2}"/>
          </ac:cxnSpMkLst>
        </pc:cxnChg>
        <pc:cxnChg chg="mod">
          <ac:chgData name="Maria Elena Gomez Martinez" userId="d0bab872-2a61-47f1-8457-3f24653f5f81" providerId="ADAL" clId="{6D314A6E-191F-4DB6-9B1A-EBE1A0D73D24}" dt="2021-01-14T11:54:18.184" v="1342" actId="478"/>
          <ac:cxnSpMkLst>
            <pc:docMk/>
            <pc:sldMk cId="1402213399" sldId="312"/>
            <ac:cxnSpMk id="64" creationId="{279CD49F-D9AF-4A03-B565-46A7A11032BA}"/>
          </ac:cxnSpMkLst>
        </pc:cxnChg>
        <pc:cxnChg chg="mod">
          <ac:chgData name="Maria Elena Gomez Martinez" userId="d0bab872-2a61-47f1-8457-3f24653f5f81" providerId="ADAL" clId="{6D314A6E-191F-4DB6-9B1A-EBE1A0D73D24}" dt="2021-01-14T11:54:18.184" v="1342" actId="478"/>
          <ac:cxnSpMkLst>
            <pc:docMk/>
            <pc:sldMk cId="1402213399" sldId="312"/>
            <ac:cxnSpMk id="65" creationId="{68A5F8A4-C590-4CAE-8E55-D26E82583101}"/>
          </ac:cxnSpMkLst>
        </pc:cxnChg>
      </pc:sldChg>
      <pc:sldChg chg="modSp add mod">
        <pc:chgData name="Maria Elena Gomez Martinez" userId="d0bab872-2a61-47f1-8457-3f24653f5f81" providerId="ADAL" clId="{6D314A6E-191F-4DB6-9B1A-EBE1A0D73D24}" dt="2021-01-14T11:54:04.691" v="1341" actId="1036"/>
        <pc:sldMkLst>
          <pc:docMk/>
          <pc:sldMk cId="4284618023" sldId="313"/>
        </pc:sldMkLst>
        <pc:spChg chg="mod">
          <ac:chgData name="Maria Elena Gomez Martinez" userId="d0bab872-2a61-47f1-8457-3f24653f5f81" providerId="ADAL" clId="{6D314A6E-191F-4DB6-9B1A-EBE1A0D73D24}" dt="2021-01-14T11:52:10.241" v="1325" actId="15"/>
          <ac:spMkLst>
            <pc:docMk/>
            <pc:sldMk cId="4284618023" sldId="313"/>
            <ac:spMk id="22" creationId="{67103348-D6FC-4660-BB62-49EF19A51A87}"/>
          </ac:spMkLst>
        </pc:spChg>
        <pc:spChg chg="mod">
          <ac:chgData name="Maria Elena Gomez Martinez" userId="d0bab872-2a61-47f1-8457-3f24653f5f81" providerId="ADAL" clId="{6D314A6E-191F-4DB6-9B1A-EBE1A0D73D24}" dt="2021-01-14T11:54:04.691" v="1341" actId="1036"/>
          <ac:spMkLst>
            <pc:docMk/>
            <pc:sldMk cId="4284618023" sldId="313"/>
            <ac:spMk id="67" creationId="{FB340527-68B5-4344-BFCF-8A48F9295379}"/>
          </ac:spMkLst>
        </pc:spChg>
      </pc:sldChg>
      <pc:sldChg chg="modSp add del mod modAnim">
        <pc:chgData name="Maria Elena Gomez Martinez" userId="d0bab872-2a61-47f1-8457-3f24653f5f81" providerId="ADAL" clId="{6D314A6E-191F-4DB6-9B1A-EBE1A0D73D24}" dt="2021-01-14T11:52:19.265" v="1326" actId="2696"/>
        <pc:sldMkLst>
          <pc:docMk/>
          <pc:sldMk cId="899442299" sldId="314"/>
        </pc:sldMkLst>
        <pc:spChg chg="mod">
          <ac:chgData name="Maria Elena Gomez Martinez" userId="d0bab872-2a61-47f1-8457-3f24653f5f81" providerId="ADAL" clId="{6D314A6E-191F-4DB6-9B1A-EBE1A0D73D24}" dt="2021-01-14T11:51:37.353" v="1323" actId="207"/>
          <ac:spMkLst>
            <pc:docMk/>
            <pc:sldMk cId="899442299" sldId="314"/>
            <ac:spMk id="78" creationId="{AA5DA72E-E744-4FE1-A2B1-3FDBA596E54F}"/>
          </ac:spMkLst>
        </pc:spChg>
        <pc:cxnChg chg="mod">
          <ac:chgData name="Maria Elena Gomez Martinez" userId="d0bab872-2a61-47f1-8457-3f24653f5f81" providerId="ADAL" clId="{6D314A6E-191F-4DB6-9B1A-EBE1A0D73D24}" dt="2021-01-14T11:51:36.604" v="1322" actId="208"/>
          <ac:cxnSpMkLst>
            <pc:docMk/>
            <pc:sldMk cId="899442299" sldId="314"/>
            <ac:cxnSpMk id="85" creationId="{72685EF2-D204-486A-AE87-7B3B16A8F3C8}"/>
          </ac:cxnSpMkLst>
        </pc:cxnChg>
        <pc:cxnChg chg="mod">
          <ac:chgData name="Maria Elena Gomez Martinez" userId="d0bab872-2a61-47f1-8457-3f24653f5f81" providerId="ADAL" clId="{6D314A6E-191F-4DB6-9B1A-EBE1A0D73D24}" dt="2021-01-14T11:51:36.604" v="1322" actId="208"/>
          <ac:cxnSpMkLst>
            <pc:docMk/>
            <pc:sldMk cId="899442299" sldId="314"/>
            <ac:cxnSpMk id="86" creationId="{1BABF2FA-ECE5-4036-9641-1BDDE3D45DD9}"/>
          </ac:cxnSpMkLst>
        </pc:cxnChg>
        <pc:cxnChg chg="mod">
          <ac:chgData name="Maria Elena Gomez Martinez" userId="d0bab872-2a61-47f1-8457-3f24653f5f81" providerId="ADAL" clId="{6D314A6E-191F-4DB6-9B1A-EBE1A0D73D24}" dt="2021-01-14T11:51:36.604" v="1322" actId="208"/>
          <ac:cxnSpMkLst>
            <pc:docMk/>
            <pc:sldMk cId="899442299" sldId="314"/>
            <ac:cxnSpMk id="87" creationId="{D2B41EDD-6A72-4FF1-8A36-DF0EDBE70ECE}"/>
          </ac:cxnSpMkLst>
        </pc:cxnChg>
      </pc:sldChg>
      <pc:sldChg chg="modSp add mod">
        <pc:chgData name="Maria Elena Gomez Martinez" userId="d0bab872-2a61-47f1-8457-3f24653f5f81" providerId="ADAL" clId="{6D314A6E-191F-4DB6-9B1A-EBE1A0D73D24}" dt="2021-01-14T12:04:40.298" v="1459" actId="20577"/>
        <pc:sldMkLst>
          <pc:docMk/>
          <pc:sldMk cId="2250238259" sldId="314"/>
        </pc:sldMkLst>
        <pc:spChg chg="mod">
          <ac:chgData name="Maria Elena Gomez Martinez" userId="d0bab872-2a61-47f1-8457-3f24653f5f81" providerId="ADAL" clId="{6D314A6E-191F-4DB6-9B1A-EBE1A0D73D24}" dt="2021-01-14T12:04:40.298" v="1459" actId="20577"/>
          <ac:spMkLst>
            <pc:docMk/>
            <pc:sldMk cId="2250238259" sldId="314"/>
            <ac:spMk id="52" creationId="{00000000-0000-0000-0000-000000000000}"/>
          </ac:spMkLst>
        </pc:spChg>
        <pc:spChg chg="mod">
          <ac:chgData name="Maria Elena Gomez Martinez" userId="d0bab872-2a61-47f1-8457-3f24653f5f81" providerId="ADAL" clId="{6D314A6E-191F-4DB6-9B1A-EBE1A0D73D24}" dt="2021-01-14T12:03:16.634" v="1437" actId="14100"/>
          <ac:spMkLst>
            <pc:docMk/>
            <pc:sldMk cId="2250238259" sldId="314"/>
            <ac:spMk id="65" creationId="{EECAF554-EF71-492F-B0A8-8867416335F3}"/>
          </ac:spMkLst>
        </pc:spChg>
      </pc:sldChg>
      <pc:sldChg chg="addSp delSp modSp add mod">
        <pc:chgData name="Maria Elena Gomez Martinez" userId="d0bab872-2a61-47f1-8457-3f24653f5f81" providerId="ADAL" clId="{6D314A6E-191F-4DB6-9B1A-EBE1A0D73D24}" dt="2021-01-14T12:27:52.606" v="1531" actId="478"/>
        <pc:sldMkLst>
          <pc:docMk/>
          <pc:sldMk cId="2347660006" sldId="315"/>
        </pc:sldMkLst>
        <pc:spChg chg="add mod">
          <ac:chgData name="Maria Elena Gomez Martinez" userId="d0bab872-2a61-47f1-8457-3f24653f5f81" providerId="ADAL" clId="{6D314A6E-191F-4DB6-9B1A-EBE1A0D73D24}" dt="2021-01-14T12:26:02.624" v="1517" actId="14100"/>
          <ac:spMkLst>
            <pc:docMk/>
            <pc:sldMk cId="2347660006" sldId="315"/>
            <ac:spMk id="27" creationId="{84299686-55C4-4D1F-8149-15C67F2D88E4}"/>
          </ac:spMkLst>
        </pc:spChg>
        <pc:spChg chg="add del mod">
          <ac:chgData name="Maria Elena Gomez Martinez" userId="d0bab872-2a61-47f1-8457-3f24653f5f81" providerId="ADAL" clId="{6D314A6E-191F-4DB6-9B1A-EBE1A0D73D24}" dt="2021-01-14T12:27:49.663" v="1530" actId="478"/>
          <ac:spMkLst>
            <pc:docMk/>
            <pc:sldMk cId="2347660006" sldId="315"/>
            <ac:spMk id="29" creationId="{9390A3C9-F53E-4708-BB41-4AA72644AC4C}"/>
          </ac:spMkLst>
        </pc:spChg>
        <pc:spChg chg="add del mod">
          <ac:chgData name="Maria Elena Gomez Martinez" userId="d0bab872-2a61-47f1-8457-3f24653f5f81" providerId="ADAL" clId="{6D314A6E-191F-4DB6-9B1A-EBE1A0D73D24}" dt="2021-01-14T12:27:52.606" v="1531" actId="478"/>
          <ac:spMkLst>
            <pc:docMk/>
            <pc:sldMk cId="2347660006" sldId="315"/>
            <ac:spMk id="31" creationId="{4C0A2170-2416-49D2-AA15-078F73AEAB17}"/>
          </ac:spMkLst>
        </pc:spChg>
        <pc:spChg chg="mod">
          <ac:chgData name="Maria Elena Gomez Martinez" userId="d0bab872-2a61-47f1-8457-3f24653f5f81" providerId="ADAL" clId="{6D314A6E-191F-4DB6-9B1A-EBE1A0D73D24}" dt="2021-01-14T12:25:15.360" v="1504" actId="14100"/>
          <ac:spMkLst>
            <pc:docMk/>
            <pc:sldMk cId="2347660006" sldId="315"/>
            <ac:spMk id="52" creationId="{00000000-0000-0000-0000-000000000000}"/>
          </ac:spMkLst>
        </pc:spChg>
      </pc:sldChg>
      <pc:sldChg chg="addSp delSp modSp add mod">
        <pc:chgData name="Maria Elena Gomez Martinez" userId="d0bab872-2a61-47f1-8457-3f24653f5f81" providerId="ADAL" clId="{6D314A6E-191F-4DB6-9B1A-EBE1A0D73D24}" dt="2021-01-14T12:28:18.480" v="1537"/>
        <pc:sldMkLst>
          <pc:docMk/>
          <pc:sldMk cId="2145185930" sldId="316"/>
        </pc:sldMkLst>
        <pc:spChg chg="del">
          <ac:chgData name="Maria Elena Gomez Martinez" userId="d0bab872-2a61-47f1-8457-3f24653f5f81" providerId="ADAL" clId="{6D314A6E-191F-4DB6-9B1A-EBE1A0D73D24}" dt="2021-01-14T12:28:17.979" v="1536" actId="478"/>
          <ac:spMkLst>
            <pc:docMk/>
            <pc:sldMk cId="2145185930" sldId="316"/>
            <ac:spMk id="29" creationId="{9390A3C9-F53E-4708-BB41-4AA72644AC4C}"/>
          </ac:spMkLst>
        </pc:spChg>
        <pc:spChg chg="add mod">
          <ac:chgData name="Maria Elena Gomez Martinez" userId="d0bab872-2a61-47f1-8457-3f24653f5f81" providerId="ADAL" clId="{6D314A6E-191F-4DB6-9B1A-EBE1A0D73D24}" dt="2021-01-14T12:28:18.480" v="1537"/>
          <ac:spMkLst>
            <pc:docMk/>
            <pc:sldMk cId="2145185930" sldId="316"/>
            <ac:spMk id="30" creationId="{24AC575D-52C4-4E47-BFA9-F88FF0B6CB06}"/>
          </ac:spMkLst>
        </pc:spChg>
      </pc:sldChg>
      <pc:sldChg chg="delSp modSp add mod">
        <pc:chgData name="Maria Elena Gomez Martinez" userId="d0bab872-2a61-47f1-8457-3f24653f5f81" providerId="ADAL" clId="{6D314A6E-191F-4DB6-9B1A-EBE1A0D73D24}" dt="2021-01-14T12:28:05.843" v="1535" actId="14100"/>
        <pc:sldMkLst>
          <pc:docMk/>
          <pc:sldMk cId="2147245938" sldId="317"/>
        </pc:sldMkLst>
        <pc:spChg chg="mod">
          <ac:chgData name="Maria Elena Gomez Martinez" userId="d0bab872-2a61-47f1-8457-3f24653f5f81" providerId="ADAL" clId="{6D314A6E-191F-4DB6-9B1A-EBE1A0D73D24}" dt="2021-01-14T12:28:05.843" v="1535" actId="14100"/>
          <ac:spMkLst>
            <pc:docMk/>
            <pc:sldMk cId="2147245938" sldId="317"/>
            <ac:spMk id="29" creationId="{9390A3C9-F53E-4708-BB41-4AA72644AC4C}"/>
          </ac:spMkLst>
        </pc:spChg>
        <pc:spChg chg="del">
          <ac:chgData name="Maria Elena Gomez Martinez" userId="d0bab872-2a61-47f1-8457-3f24653f5f81" providerId="ADAL" clId="{6D314A6E-191F-4DB6-9B1A-EBE1A0D73D24}" dt="2021-01-14T12:27:58.054" v="1532" actId="478"/>
          <ac:spMkLst>
            <pc:docMk/>
            <pc:sldMk cId="2147245938" sldId="317"/>
            <ac:spMk id="31" creationId="{4C0A2170-2416-49D2-AA15-078F73AEAB17}"/>
          </ac:spMkLst>
        </pc:spChg>
      </pc:sldChg>
      <pc:sldChg chg="modSp add mod">
        <pc:chgData name="Maria Elena Gomez Martinez" userId="d0bab872-2a61-47f1-8457-3f24653f5f81" providerId="ADAL" clId="{6D314A6E-191F-4DB6-9B1A-EBE1A0D73D24}" dt="2021-01-14T12:32:17.246" v="1611" actId="20577"/>
        <pc:sldMkLst>
          <pc:docMk/>
          <pc:sldMk cId="1606433784" sldId="318"/>
        </pc:sldMkLst>
        <pc:spChg chg="mod">
          <ac:chgData name="Maria Elena Gomez Martinez" userId="d0bab872-2a61-47f1-8457-3f24653f5f81" providerId="ADAL" clId="{6D314A6E-191F-4DB6-9B1A-EBE1A0D73D24}" dt="2021-01-14T12:32:17.246" v="1611" actId="20577"/>
          <ac:spMkLst>
            <pc:docMk/>
            <pc:sldMk cId="1606433784" sldId="318"/>
            <ac:spMk id="3" creationId="{00000000-0000-0000-0000-000000000000}"/>
          </ac:spMkLst>
        </pc:spChg>
      </pc:sldChg>
      <pc:sldChg chg="add del">
        <pc:chgData name="Maria Elena Gomez Martinez" userId="d0bab872-2a61-47f1-8457-3f24653f5f81" providerId="ADAL" clId="{6D314A6E-191F-4DB6-9B1A-EBE1A0D73D24}" dt="2021-01-14T12:36:29.441" v="1685" actId="2696"/>
        <pc:sldMkLst>
          <pc:docMk/>
          <pc:sldMk cId="4016446116" sldId="319"/>
        </pc:sldMkLst>
      </pc:sldChg>
      <pc:sldChg chg="modSp add mod">
        <pc:chgData name="Maria Elena Gomez Martinez" userId="d0bab872-2a61-47f1-8457-3f24653f5f81" providerId="ADAL" clId="{6D314A6E-191F-4DB6-9B1A-EBE1A0D73D24}" dt="2021-01-14T12:47:24.922" v="1831" actId="20577"/>
        <pc:sldMkLst>
          <pc:docMk/>
          <pc:sldMk cId="3077363738" sldId="320"/>
        </pc:sldMkLst>
        <pc:spChg chg="mod">
          <ac:chgData name="Maria Elena Gomez Martinez" userId="d0bab872-2a61-47f1-8457-3f24653f5f81" providerId="ADAL" clId="{6D314A6E-191F-4DB6-9B1A-EBE1A0D73D24}" dt="2021-01-14T12:43:59.378" v="1786"/>
          <ac:spMkLst>
            <pc:docMk/>
            <pc:sldMk cId="3077363738" sldId="320"/>
            <ac:spMk id="3" creationId="{00000000-0000-0000-0000-000000000000}"/>
          </ac:spMkLst>
        </pc:spChg>
        <pc:spChg chg="mod">
          <ac:chgData name="Maria Elena Gomez Martinez" userId="d0bab872-2a61-47f1-8457-3f24653f5f81" providerId="ADAL" clId="{6D314A6E-191F-4DB6-9B1A-EBE1A0D73D24}" dt="2021-01-14T12:47:24.922" v="1831" actId="20577"/>
          <ac:spMkLst>
            <pc:docMk/>
            <pc:sldMk cId="3077363738" sldId="320"/>
            <ac:spMk id="6" creationId="{00000000-0000-0000-0000-000000000000}"/>
          </ac:spMkLst>
        </pc:spChg>
      </pc:sldChg>
      <pc:sldChg chg="add mod modShow">
        <pc:chgData name="Maria Elena Gomez Martinez" userId="d0bab872-2a61-47f1-8457-3f24653f5f81" providerId="ADAL" clId="{6D314A6E-191F-4DB6-9B1A-EBE1A0D73D24}" dt="2021-01-14T12:53:53.938" v="1925" actId="729"/>
        <pc:sldMkLst>
          <pc:docMk/>
          <pc:sldMk cId="1041829879" sldId="321"/>
        </pc:sldMkLst>
      </pc:sldChg>
      <pc:sldChg chg="add mod modShow">
        <pc:chgData name="Maria Elena Gomez Martinez" userId="d0bab872-2a61-47f1-8457-3f24653f5f81" providerId="ADAL" clId="{6D314A6E-191F-4DB6-9B1A-EBE1A0D73D24}" dt="2021-01-14T12:53:53.938" v="1925" actId="729"/>
        <pc:sldMkLst>
          <pc:docMk/>
          <pc:sldMk cId="3762441561" sldId="322"/>
        </pc:sldMkLst>
      </pc:sldChg>
      <pc:sldChg chg="modSp add mod modShow chgLayout">
        <pc:chgData name="Maria Elena Gomez Martinez" userId="d0bab872-2a61-47f1-8457-3f24653f5f81" providerId="ADAL" clId="{6D314A6E-191F-4DB6-9B1A-EBE1A0D73D24}" dt="2021-01-14T12:53:53.938" v="1925" actId="729"/>
        <pc:sldMkLst>
          <pc:docMk/>
          <pc:sldMk cId="3668735072" sldId="323"/>
        </pc:sldMkLst>
        <pc:spChg chg="mod ord">
          <ac:chgData name="Maria Elena Gomez Martinez" userId="d0bab872-2a61-47f1-8457-3f24653f5f81" providerId="ADAL" clId="{6D314A6E-191F-4DB6-9B1A-EBE1A0D73D24}" dt="2021-01-14T12:48:04.145" v="1833" actId="700"/>
          <ac:spMkLst>
            <pc:docMk/>
            <pc:sldMk cId="3668735072" sldId="323"/>
            <ac:spMk id="2" creationId="{00000000-0000-0000-0000-000000000000}"/>
          </ac:spMkLst>
        </pc:spChg>
        <pc:spChg chg="mod ord">
          <ac:chgData name="Maria Elena Gomez Martinez" userId="d0bab872-2a61-47f1-8457-3f24653f5f81" providerId="ADAL" clId="{6D314A6E-191F-4DB6-9B1A-EBE1A0D73D24}" dt="2021-01-14T12:48:04.145" v="1833" actId="700"/>
          <ac:spMkLst>
            <pc:docMk/>
            <pc:sldMk cId="3668735072" sldId="323"/>
            <ac:spMk id="3" creationId="{00000000-0000-0000-0000-000000000000}"/>
          </ac:spMkLst>
        </pc:spChg>
        <pc:spChg chg="mod ord">
          <ac:chgData name="Maria Elena Gomez Martinez" userId="d0bab872-2a61-47f1-8457-3f24653f5f81" providerId="ADAL" clId="{6D314A6E-191F-4DB6-9B1A-EBE1A0D73D24}" dt="2021-01-14T12:48:04.145" v="1833" actId="700"/>
          <ac:spMkLst>
            <pc:docMk/>
            <pc:sldMk cId="3668735072" sldId="323"/>
            <ac:spMk id="4" creationId="{00000000-0000-0000-0000-000000000000}"/>
          </ac:spMkLst>
        </pc:spChg>
        <pc:spChg chg="mod ord">
          <ac:chgData name="Maria Elena Gomez Martinez" userId="d0bab872-2a61-47f1-8457-3f24653f5f81" providerId="ADAL" clId="{6D314A6E-191F-4DB6-9B1A-EBE1A0D73D24}" dt="2021-01-14T12:48:04.145" v="1833" actId="700"/>
          <ac:spMkLst>
            <pc:docMk/>
            <pc:sldMk cId="3668735072" sldId="323"/>
            <ac:spMk id="5" creationId="{00000000-0000-0000-0000-000000000000}"/>
          </ac:spMkLst>
        </pc:spChg>
      </pc:sldChg>
      <pc:sldChg chg="modSp add mod ord modNotesTx">
        <pc:chgData name="Maria Elena Gomez Martinez" userId="d0bab872-2a61-47f1-8457-3f24653f5f81" providerId="ADAL" clId="{6D314A6E-191F-4DB6-9B1A-EBE1A0D73D24}" dt="2021-01-14T12:52:32.781" v="1882" actId="20577"/>
        <pc:sldMkLst>
          <pc:docMk/>
          <pc:sldMk cId="363396644" sldId="324"/>
        </pc:sldMkLst>
        <pc:spChg chg="mod">
          <ac:chgData name="Maria Elena Gomez Martinez" userId="d0bab872-2a61-47f1-8457-3f24653f5f81" providerId="ADAL" clId="{6D314A6E-191F-4DB6-9B1A-EBE1A0D73D24}" dt="2021-01-14T12:52:32.781" v="1882" actId="20577"/>
          <ac:spMkLst>
            <pc:docMk/>
            <pc:sldMk cId="363396644" sldId="324"/>
            <ac:spMk id="2" creationId="{00000000-0000-0000-0000-000000000000}"/>
          </ac:spMkLst>
        </pc:spChg>
        <pc:spChg chg="mod">
          <ac:chgData name="Maria Elena Gomez Martinez" userId="d0bab872-2a61-47f1-8457-3f24653f5f81" providerId="ADAL" clId="{6D314A6E-191F-4DB6-9B1A-EBE1A0D73D24}" dt="2021-01-14T12:50:16.670" v="1862" actId="16959"/>
          <ac:spMkLst>
            <pc:docMk/>
            <pc:sldMk cId="363396644" sldId="324"/>
            <ac:spMk id="3" creationId="{00000000-0000-0000-0000-000000000000}"/>
          </ac:spMkLst>
        </pc:spChg>
      </pc:sldChg>
      <pc:sldChg chg="new del">
        <pc:chgData name="Maria Elena Gomez Martinez" userId="d0bab872-2a61-47f1-8457-3f24653f5f81" providerId="ADAL" clId="{6D314A6E-191F-4DB6-9B1A-EBE1A0D73D24}" dt="2021-01-14T12:54:08.961" v="1927" actId="2696"/>
        <pc:sldMkLst>
          <pc:docMk/>
          <pc:sldMk cId="1168533734" sldId="325"/>
        </pc:sldMkLst>
      </pc:sldChg>
      <pc:sldChg chg="modSp add mod modShow">
        <pc:chgData name="Maria Elena Gomez Martinez" userId="d0bab872-2a61-47f1-8457-3f24653f5f81" providerId="ADAL" clId="{6D314A6E-191F-4DB6-9B1A-EBE1A0D73D24}" dt="2021-01-14T15:07:09.850" v="2328" actId="6549"/>
        <pc:sldMkLst>
          <pc:docMk/>
          <pc:sldMk cId="3177546534" sldId="325"/>
        </pc:sldMkLst>
        <pc:spChg chg="mod">
          <ac:chgData name="Maria Elena Gomez Martinez" userId="d0bab872-2a61-47f1-8457-3f24653f5f81" providerId="ADAL" clId="{6D314A6E-191F-4DB6-9B1A-EBE1A0D73D24}" dt="2021-01-14T12:54:32.093" v="1936" actId="20577"/>
          <ac:spMkLst>
            <pc:docMk/>
            <pc:sldMk cId="3177546534" sldId="325"/>
            <ac:spMk id="2" creationId="{00000000-0000-0000-0000-000000000000}"/>
          </ac:spMkLst>
        </pc:spChg>
        <pc:spChg chg="mod">
          <ac:chgData name="Maria Elena Gomez Martinez" userId="d0bab872-2a61-47f1-8457-3f24653f5f81" providerId="ADAL" clId="{6D314A6E-191F-4DB6-9B1A-EBE1A0D73D24}" dt="2021-01-14T15:07:09.850" v="2328" actId="6549"/>
          <ac:spMkLst>
            <pc:docMk/>
            <pc:sldMk cId="3177546534" sldId="325"/>
            <ac:spMk id="3" creationId="{00000000-0000-0000-0000-000000000000}"/>
          </ac:spMkLst>
        </pc:spChg>
      </pc:sldChg>
      <pc:sldChg chg="modSp add mod modNotesTx">
        <pc:chgData name="Maria Elena Gomez Martinez" userId="d0bab872-2a61-47f1-8457-3f24653f5f81" providerId="ADAL" clId="{6D314A6E-191F-4DB6-9B1A-EBE1A0D73D24}" dt="2021-01-14T15:05:03.664" v="2246" actId="15"/>
        <pc:sldMkLst>
          <pc:docMk/>
          <pc:sldMk cId="2462328516" sldId="326"/>
        </pc:sldMkLst>
        <pc:spChg chg="mod">
          <ac:chgData name="Maria Elena Gomez Martinez" userId="d0bab872-2a61-47f1-8457-3f24653f5f81" providerId="ADAL" clId="{6D314A6E-191F-4DB6-9B1A-EBE1A0D73D24}" dt="2021-01-14T15:05:03.664" v="2246" actId="15"/>
          <ac:spMkLst>
            <pc:docMk/>
            <pc:sldMk cId="2462328516" sldId="326"/>
            <ac:spMk id="3" creationId="{00000000-0000-0000-0000-000000000000}"/>
          </ac:spMkLst>
        </pc:spChg>
      </pc:sldChg>
      <pc:sldChg chg="modSp add mod">
        <pc:chgData name="Maria Elena Gomez Martinez" userId="d0bab872-2a61-47f1-8457-3f24653f5f81" providerId="ADAL" clId="{6D314A6E-191F-4DB6-9B1A-EBE1A0D73D24}" dt="2021-01-14T15:14:27.663" v="2520" actId="20577"/>
        <pc:sldMkLst>
          <pc:docMk/>
          <pc:sldMk cId="3745910175" sldId="327"/>
        </pc:sldMkLst>
        <pc:spChg chg="mod">
          <ac:chgData name="Maria Elena Gomez Martinez" userId="d0bab872-2a61-47f1-8457-3f24653f5f81" providerId="ADAL" clId="{6D314A6E-191F-4DB6-9B1A-EBE1A0D73D24}" dt="2021-01-14T15:14:27.663" v="2520" actId="20577"/>
          <ac:spMkLst>
            <pc:docMk/>
            <pc:sldMk cId="3745910175" sldId="327"/>
            <ac:spMk id="3" creationId="{00000000-0000-0000-0000-000000000000}"/>
          </ac:spMkLst>
        </pc:spChg>
      </pc:sldChg>
      <pc:sldChg chg="modSp add mod">
        <pc:chgData name="Maria Elena Gomez Martinez" userId="d0bab872-2a61-47f1-8457-3f24653f5f81" providerId="ADAL" clId="{6D314A6E-191F-4DB6-9B1A-EBE1A0D73D24}" dt="2021-01-14T15:23:47.747" v="2643" actId="790"/>
        <pc:sldMkLst>
          <pc:docMk/>
          <pc:sldMk cId="2875495324" sldId="328"/>
        </pc:sldMkLst>
        <pc:spChg chg="mod">
          <ac:chgData name="Maria Elena Gomez Martinez" userId="d0bab872-2a61-47f1-8457-3f24653f5f81" providerId="ADAL" clId="{6D314A6E-191F-4DB6-9B1A-EBE1A0D73D24}" dt="2021-01-14T15:23:47.747" v="2643" actId="790"/>
          <ac:spMkLst>
            <pc:docMk/>
            <pc:sldMk cId="2875495324" sldId="328"/>
            <ac:spMk id="3" creationId="{00000000-0000-0000-0000-000000000000}"/>
          </ac:spMkLst>
        </pc:spChg>
      </pc:sldChg>
      <pc:sldChg chg="modSp add mod">
        <pc:chgData name="Maria Elena Gomez Martinez" userId="d0bab872-2a61-47f1-8457-3f24653f5f81" providerId="ADAL" clId="{6D314A6E-191F-4DB6-9B1A-EBE1A0D73D24}" dt="2021-01-14T15:29:52.366" v="2770" actId="404"/>
        <pc:sldMkLst>
          <pc:docMk/>
          <pc:sldMk cId="2188086340" sldId="329"/>
        </pc:sldMkLst>
        <pc:spChg chg="mod">
          <ac:chgData name="Maria Elena Gomez Martinez" userId="d0bab872-2a61-47f1-8457-3f24653f5f81" providerId="ADAL" clId="{6D314A6E-191F-4DB6-9B1A-EBE1A0D73D24}" dt="2021-01-14T15:29:52.366" v="2770" actId="404"/>
          <ac:spMkLst>
            <pc:docMk/>
            <pc:sldMk cId="2188086340" sldId="329"/>
            <ac:spMk id="3" creationId="{00000000-0000-0000-0000-000000000000}"/>
          </ac:spMkLst>
        </pc:spChg>
      </pc:sldChg>
      <pc:sldChg chg="modSp add mod ord">
        <pc:chgData name="Maria Elena Gomez Martinez" userId="d0bab872-2a61-47f1-8457-3f24653f5f81" providerId="ADAL" clId="{6D314A6E-191F-4DB6-9B1A-EBE1A0D73D24}" dt="2021-01-14T15:27:54.660" v="2738" actId="20577"/>
        <pc:sldMkLst>
          <pc:docMk/>
          <pc:sldMk cId="2060164210" sldId="330"/>
        </pc:sldMkLst>
        <pc:spChg chg="mod">
          <ac:chgData name="Maria Elena Gomez Martinez" userId="d0bab872-2a61-47f1-8457-3f24653f5f81" providerId="ADAL" clId="{6D314A6E-191F-4DB6-9B1A-EBE1A0D73D24}" dt="2021-01-14T15:27:54.660" v="2738" actId="20577"/>
          <ac:spMkLst>
            <pc:docMk/>
            <pc:sldMk cId="2060164210" sldId="330"/>
            <ac:spMk id="3" creationId="{00000000-0000-0000-0000-000000000000}"/>
          </ac:spMkLst>
        </pc:spChg>
      </pc:sldChg>
      <pc:sldChg chg="modSp add mod">
        <pc:chgData name="Maria Elena Gomez Martinez" userId="d0bab872-2a61-47f1-8457-3f24653f5f81" providerId="ADAL" clId="{6D314A6E-191F-4DB6-9B1A-EBE1A0D73D24}" dt="2021-01-14T15:32:44.989" v="2909" actId="20577"/>
        <pc:sldMkLst>
          <pc:docMk/>
          <pc:sldMk cId="4273431876" sldId="331"/>
        </pc:sldMkLst>
        <pc:spChg chg="mod">
          <ac:chgData name="Maria Elena Gomez Martinez" userId="d0bab872-2a61-47f1-8457-3f24653f5f81" providerId="ADAL" clId="{6D314A6E-191F-4DB6-9B1A-EBE1A0D73D24}" dt="2021-01-14T15:32:44.989" v="2909" actId="20577"/>
          <ac:spMkLst>
            <pc:docMk/>
            <pc:sldMk cId="4273431876" sldId="331"/>
            <ac:spMk id="3" creationId="{00000000-0000-0000-0000-000000000000}"/>
          </ac:spMkLst>
        </pc:spChg>
      </pc:sldChg>
      <pc:sldChg chg="addSp delSp modSp add mod modNotesTx">
        <pc:chgData name="Maria Elena Gomez Martinez" userId="d0bab872-2a61-47f1-8457-3f24653f5f81" providerId="ADAL" clId="{6D314A6E-191F-4DB6-9B1A-EBE1A0D73D24}" dt="2021-01-14T15:49:45.532" v="3074" actId="478"/>
        <pc:sldMkLst>
          <pc:docMk/>
          <pc:sldMk cId="2627880923" sldId="332"/>
        </pc:sldMkLst>
        <pc:spChg chg="mod">
          <ac:chgData name="Maria Elena Gomez Martinez" userId="d0bab872-2a61-47f1-8457-3f24653f5f81" providerId="ADAL" clId="{6D314A6E-191F-4DB6-9B1A-EBE1A0D73D24}" dt="2021-01-14T15:48:08.149" v="3059" actId="255"/>
          <ac:spMkLst>
            <pc:docMk/>
            <pc:sldMk cId="2627880923" sldId="332"/>
            <ac:spMk id="3" creationId="{00000000-0000-0000-0000-000000000000}"/>
          </ac:spMkLst>
        </pc:spChg>
        <pc:spChg chg="add mod">
          <ac:chgData name="Maria Elena Gomez Martinez" userId="d0bab872-2a61-47f1-8457-3f24653f5f81" providerId="ADAL" clId="{6D314A6E-191F-4DB6-9B1A-EBE1A0D73D24}" dt="2021-01-14T15:48:19.581" v="3062" actId="14100"/>
          <ac:spMkLst>
            <pc:docMk/>
            <pc:sldMk cId="2627880923" sldId="332"/>
            <ac:spMk id="7" creationId="{739732CF-C3D4-4D1F-B6A7-EDE134651ECB}"/>
          </ac:spMkLst>
        </pc:spChg>
        <pc:spChg chg="add del mod">
          <ac:chgData name="Maria Elena Gomez Martinez" userId="d0bab872-2a61-47f1-8457-3f24653f5f81" providerId="ADAL" clId="{6D314A6E-191F-4DB6-9B1A-EBE1A0D73D24}" dt="2021-01-14T15:49:45.532" v="3074" actId="478"/>
          <ac:spMkLst>
            <pc:docMk/>
            <pc:sldMk cId="2627880923" sldId="332"/>
            <ac:spMk id="9" creationId="{E2AAABE2-2F2F-47C3-9864-CC722A98A142}"/>
          </ac:spMkLst>
        </pc:spChg>
      </pc:sldChg>
      <pc:sldChg chg="modSp add mod">
        <pc:chgData name="Maria Elena Gomez Martinez" userId="d0bab872-2a61-47f1-8457-3f24653f5f81" providerId="ADAL" clId="{6D314A6E-191F-4DB6-9B1A-EBE1A0D73D24}" dt="2021-01-14T15:50:48.535" v="3089" actId="6549"/>
        <pc:sldMkLst>
          <pc:docMk/>
          <pc:sldMk cId="816496656" sldId="333"/>
        </pc:sldMkLst>
        <pc:spChg chg="mod">
          <ac:chgData name="Maria Elena Gomez Martinez" userId="d0bab872-2a61-47f1-8457-3f24653f5f81" providerId="ADAL" clId="{6D314A6E-191F-4DB6-9B1A-EBE1A0D73D24}" dt="2021-01-14T15:50:48.535" v="3089" actId="6549"/>
          <ac:spMkLst>
            <pc:docMk/>
            <pc:sldMk cId="816496656" sldId="333"/>
            <ac:spMk id="3" creationId="{00000000-0000-0000-0000-000000000000}"/>
          </ac:spMkLst>
        </pc:spChg>
      </pc:sldChg>
      <pc:sldChg chg="modSp add mod">
        <pc:chgData name="Maria Elena Gomez Martinez" userId="d0bab872-2a61-47f1-8457-3f24653f5f81" providerId="ADAL" clId="{6D314A6E-191F-4DB6-9B1A-EBE1A0D73D24}" dt="2021-01-14T15:50:20.708" v="3080" actId="1076"/>
        <pc:sldMkLst>
          <pc:docMk/>
          <pc:sldMk cId="37065311" sldId="334"/>
        </pc:sldMkLst>
        <pc:spChg chg="mod">
          <ac:chgData name="Maria Elena Gomez Martinez" userId="d0bab872-2a61-47f1-8457-3f24653f5f81" providerId="ADAL" clId="{6D314A6E-191F-4DB6-9B1A-EBE1A0D73D24}" dt="2021-01-14T15:50:20.708" v="3080" actId="1076"/>
          <ac:spMkLst>
            <pc:docMk/>
            <pc:sldMk cId="37065311" sldId="334"/>
            <ac:spMk id="9" creationId="{E2AAABE2-2F2F-47C3-9864-CC722A98A142}"/>
          </ac:spMkLst>
        </pc:spChg>
      </pc:sldChg>
      <pc:sldChg chg="addSp modSp add mod">
        <pc:chgData name="Maria Elena Gomez Martinez" userId="d0bab872-2a61-47f1-8457-3f24653f5f81" providerId="ADAL" clId="{6D314A6E-191F-4DB6-9B1A-EBE1A0D73D24}" dt="2021-01-14T15:51:38.157" v="3125" actId="5793"/>
        <pc:sldMkLst>
          <pc:docMk/>
          <pc:sldMk cId="918827331" sldId="335"/>
        </pc:sldMkLst>
        <pc:spChg chg="add mod">
          <ac:chgData name="Maria Elena Gomez Martinez" userId="d0bab872-2a61-47f1-8457-3f24653f5f81" providerId="ADAL" clId="{6D314A6E-191F-4DB6-9B1A-EBE1A0D73D24}" dt="2021-01-14T15:51:38.157" v="3125" actId="5793"/>
          <ac:spMkLst>
            <pc:docMk/>
            <pc:sldMk cId="918827331" sldId="335"/>
            <ac:spMk id="6" creationId="{51EBF1B1-2C68-425D-BDF6-81D00106B6CE}"/>
          </ac:spMkLst>
        </pc:spChg>
      </pc:sldChg>
      <pc:sldChg chg="addSp delSp modSp add mod">
        <pc:chgData name="Maria Elena Gomez Martinez" userId="d0bab872-2a61-47f1-8457-3f24653f5f81" providerId="ADAL" clId="{6D314A6E-191F-4DB6-9B1A-EBE1A0D73D24}" dt="2021-01-14T15:57:38.847" v="3172" actId="1076"/>
        <pc:sldMkLst>
          <pc:docMk/>
          <pc:sldMk cId="1293379431" sldId="336"/>
        </pc:sldMkLst>
        <pc:picChg chg="add del mod">
          <ac:chgData name="Maria Elena Gomez Martinez" userId="d0bab872-2a61-47f1-8457-3f24653f5f81" providerId="ADAL" clId="{6D314A6E-191F-4DB6-9B1A-EBE1A0D73D24}" dt="2021-01-14T15:57:18.634" v="3163" actId="22"/>
          <ac:picMkLst>
            <pc:docMk/>
            <pc:sldMk cId="1293379431" sldId="336"/>
            <ac:picMk id="6" creationId="{67811F19-4F4C-48CF-B2C1-E61A8FD77B64}"/>
          </ac:picMkLst>
        </pc:picChg>
        <pc:picChg chg="add mod">
          <ac:chgData name="Maria Elena Gomez Martinez" userId="d0bab872-2a61-47f1-8457-3f24653f5f81" providerId="ADAL" clId="{6D314A6E-191F-4DB6-9B1A-EBE1A0D73D24}" dt="2021-01-14T15:57:38.847" v="3172" actId="1076"/>
          <ac:picMkLst>
            <pc:docMk/>
            <pc:sldMk cId="1293379431" sldId="336"/>
            <ac:picMk id="8" creationId="{E1EE6F17-C83B-423A-A7CA-4AE861459827}"/>
          </ac:picMkLst>
        </pc:picChg>
        <pc:picChg chg="add del">
          <ac:chgData name="Maria Elena Gomez Martinez" userId="d0bab872-2a61-47f1-8457-3f24653f5f81" providerId="ADAL" clId="{6D314A6E-191F-4DB6-9B1A-EBE1A0D73D24}" dt="2021-01-14T15:57:37.042" v="3171" actId="478"/>
          <ac:picMkLst>
            <pc:docMk/>
            <pc:sldMk cId="1293379431" sldId="336"/>
            <ac:picMk id="14" creationId="{58884AC8-6DF1-4124-9A38-D90B4B8BEB3C}"/>
          </ac:picMkLst>
        </pc:picChg>
      </pc:sldChg>
      <pc:sldChg chg="delSp add del mod">
        <pc:chgData name="Maria Elena Gomez Martinez" userId="d0bab872-2a61-47f1-8457-3f24653f5f81" providerId="ADAL" clId="{6D314A6E-191F-4DB6-9B1A-EBE1A0D73D24}" dt="2021-01-14T15:58:30.098" v="3175" actId="2696"/>
        <pc:sldMkLst>
          <pc:docMk/>
          <pc:sldMk cId="4152053346" sldId="337"/>
        </pc:sldMkLst>
        <pc:picChg chg="del">
          <ac:chgData name="Maria Elena Gomez Martinez" userId="d0bab872-2a61-47f1-8457-3f24653f5f81" providerId="ADAL" clId="{6D314A6E-191F-4DB6-9B1A-EBE1A0D73D24}" dt="2021-01-14T15:57:53.008" v="3174" actId="478"/>
          <ac:picMkLst>
            <pc:docMk/>
            <pc:sldMk cId="4152053346" sldId="337"/>
            <ac:picMk id="8" creationId="{E1EE6F17-C83B-423A-A7CA-4AE861459827}"/>
          </ac:picMkLst>
        </pc:picChg>
      </pc:sldChg>
      <pc:sldMasterChg chg="modSp modSldLayout">
        <pc:chgData name="Maria Elena Gomez Martinez" userId="d0bab872-2a61-47f1-8457-3f24653f5f81" providerId="ADAL" clId="{6D314A6E-191F-4DB6-9B1A-EBE1A0D73D24}" dt="2021-01-13T10:42:11.876" v="6"/>
        <pc:sldMasterMkLst>
          <pc:docMk/>
          <pc:sldMasterMk cId="713631410" sldId="2147483708"/>
        </pc:sldMasterMkLst>
        <pc:spChg chg="mod">
          <ac:chgData name="Maria Elena Gomez Martinez" userId="d0bab872-2a61-47f1-8457-3f24653f5f81" providerId="ADAL" clId="{6D314A6E-191F-4DB6-9B1A-EBE1A0D73D24}" dt="2021-01-13T10:42:11.876" v="6"/>
          <ac:spMkLst>
            <pc:docMk/>
            <pc:sldMasterMk cId="713631410" sldId="2147483708"/>
            <ac:spMk id="2" creationId="{00000000-0000-0000-0000-000000000000}"/>
          </ac:spMkLst>
        </pc:spChg>
        <pc:spChg chg="mod">
          <ac:chgData name="Maria Elena Gomez Martinez" userId="d0bab872-2a61-47f1-8457-3f24653f5f81" providerId="ADAL" clId="{6D314A6E-191F-4DB6-9B1A-EBE1A0D73D24}" dt="2021-01-13T10:42:11.876" v="6"/>
          <ac:spMkLst>
            <pc:docMk/>
            <pc:sldMasterMk cId="713631410" sldId="2147483708"/>
            <ac:spMk id="3" creationId="{00000000-0000-0000-0000-000000000000}"/>
          </ac:spMkLst>
        </pc:spChg>
        <pc:spChg chg="mod">
          <ac:chgData name="Maria Elena Gomez Martinez" userId="d0bab872-2a61-47f1-8457-3f24653f5f81" providerId="ADAL" clId="{6D314A6E-191F-4DB6-9B1A-EBE1A0D73D24}" dt="2021-01-13T10:42:11.876" v="6"/>
          <ac:spMkLst>
            <pc:docMk/>
            <pc:sldMasterMk cId="713631410" sldId="2147483708"/>
            <ac:spMk id="5" creationId="{00000000-0000-0000-0000-000000000000}"/>
          </ac:spMkLst>
        </pc:spChg>
        <pc:spChg chg="mod">
          <ac:chgData name="Maria Elena Gomez Martinez" userId="d0bab872-2a61-47f1-8457-3f24653f5f81" providerId="ADAL" clId="{6D314A6E-191F-4DB6-9B1A-EBE1A0D73D24}" dt="2021-01-13T10:42:11.876" v="6"/>
          <ac:spMkLst>
            <pc:docMk/>
            <pc:sldMasterMk cId="713631410" sldId="2147483708"/>
            <ac:spMk id="6" creationId="{00000000-0000-0000-0000-000000000000}"/>
          </ac:spMkLst>
        </pc:spChg>
        <pc:spChg chg="mod">
          <ac:chgData name="Maria Elena Gomez Martinez" userId="d0bab872-2a61-47f1-8457-3f24653f5f81" providerId="ADAL" clId="{6D314A6E-191F-4DB6-9B1A-EBE1A0D73D24}" dt="2021-01-13T10:42:11.876" v="6"/>
          <ac:spMkLst>
            <pc:docMk/>
            <pc:sldMasterMk cId="713631410" sldId="2147483708"/>
            <ac:spMk id="7" creationId="{00000000-0000-0000-0000-000000000000}"/>
          </ac:spMkLst>
        </pc:spChg>
        <pc:spChg chg="mod">
          <ac:chgData name="Maria Elena Gomez Martinez" userId="d0bab872-2a61-47f1-8457-3f24653f5f81" providerId="ADAL" clId="{6D314A6E-191F-4DB6-9B1A-EBE1A0D73D24}" dt="2021-01-13T10:42:11.876" v="6"/>
          <ac:spMkLst>
            <pc:docMk/>
            <pc:sldMasterMk cId="713631410" sldId="2147483708"/>
            <ac:spMk id="9" creationId="{00000000-0000-0000-0000-000000000000}"/>
          </ac:spMkLst>
        </pc:spChg>
        <pc:spChg chg="mod">
          <ac:chgData name="Maria Elena Gomez Martinez" userId="d0bab872-2a61-47f1-8457-3f24653f5f81" providerId="ADAL" clId="{6D314A6E-191F-4DB6-9B1A-EBE1A0D73D24}" dt="2021-01-13T10:42:11.876" v="6"/>
          <ac:spMkLst>
            <pc:docMk/>
            <pc:sldMasterMk cId="713631410" sldId="2147483708"/>
            <ac:spMk id="12" creationId="{EF4448AE-3580-B94D-A463-4405DA6C0135}"/>
          </ac:spMkLst>
        </pc:spChg>
        <pc:grpChg chg="mod">
          <ac:chgData name="Maria Elena Gomez Martinez" userId="d0bab872-2a61-47f1-8457-3f24653f5f81" providerId="ADAL" clId="{6D314A6E-191F-4DB6-9B1A-EBE1A0D73D24}" dt="2021-01-13T10:42:11.876" v="6"/>
          <ac:grpSpMkLst>
            <pc:docMk/>
            <pc:sldMasterMk cId="713631410" sldId="2147483708"/>
            <ac:grpSpMk id="11" creationId="{3E572F7A-1553-6D4E-9ADE-63CE5B3AC8AC}"/>
          </ac:grpSpMkLst>
        </pc:grpChg>
        <pc:picChg chg="mod">
          <ac:chgData name="Maria Elena Gomez Martinez" userId="d0bab872-2a61-47f1-8457-3f24653f5f81" providerId="ADAL" clId="{6D314A6E-191F-4DB6-9B1A-EBE1A0D73D24}" dt="2021-01-13T10:42:11.876" v="6"/>
          <ac:picMkLst>
            <pc:docMk/>
            <pc:sldMasterMk cId="713631410" sldId="2147483708"/>
            <ac:picMk id="13" creationId="{A8312807-7AA0-D548-A5D1-53B10469914D}"/>
          </ac:picMkLst>
        </pc:picChg>
        <pc:cxnChg chg="mod">
          <ac:chgData name="Maria Elena Gomez Martinez" userId="d0bab872-2a61-47f1-8457-3f24653f5f81" providerId="ADAL" clId="{6D314A6E-191F-4DB6-9B1A-EBE1A0D73D24}" dt="2021-01-13T10:42:11.876" v="6"/>
          <ac:cxnSpMkLst>
            <pc:docMk/>
            <pc:sldMasterMk cId="713631410" sldId="2147483708"/>
            <ac:cxnSpMk id="10" creationId="{00000000-0000-0000-0000-000000000000}"/>
          </ac:cxnSpMkLst>
        </pc:cxnChg>
        <pc:sldLayoutChg chg="modSp">
          <pc:chgData name="Maria Elena Gomez Martinez" userId="d0bab872-2a61-47f1-8457-3f24653f5f81" providerId="ADAL" clId="{6D314A6E-191F-4DB6-9B1A-EBE1A0D73D24}" dt="2021-01-13T10:42:11.876" v="6"/>
          <pc:sldLayoutMkLst>
            <pc:docMk/>
            <pc:sldMasterMk cId="713631410" sldId="2147483708"/>
            <pc:sldLayoutMk cId="960793591" sldId="2147483709"/>
          </pc:sldLayoutMkLst>
          <pc:spChg chg="mod">
            <ac:chgData name="Maria Elena Gomez Martinez" userId="d0bab872-2a61-47f1-8457-3f24653f5f81" providerId="ADAL" clId="{6D314A6E-191F-4DB6-9B1A-EBE1A0D73D24}" dt="2021-01-13T10:42:11.876" v="6"/>
            <ac:spMkLst>
              <pc:docMk/>
              <pc:sldMasterMk cId="713631410" sldId="2147483708"/>
              <pc:sldLayoutMk cId="960793591" sldId="2147483709"/>
              <ac:spMk id="2" creationId="{00000000-0000-0000-0000-000000000000}"/>
            </ac:spMkLst>
          </pc:spChg>
          <pc:spChg chg="mod">
            <ac:chgData name="Maria Elena Gomez Martinez" userId="d0bab872-2a61-47f1-8457-3f24653f5f81" providerId="ADAL" clId="{6D314A6E-191F-4DB6-9B1A-EBE1A0D73D24}" dt="2021-01-13T10:42:11.876" v="6"/>
            <ac:spMkLst>
              <pc:docMk/>
              <pc:sldMasterMk cId="713631410" sldId="2147483708"/>
              <pc:sldLayoutMk cId="960793591" sldId="2147483709"/>
              <ac:spMk id="3" creationId="{00000000-0000-0000-0000-000000000000}"/>
            </ac:spMkLst>
          </pc:spChg>
          <pc:spChg chg="mod">
            <ac:chgData name="Maria Elena Gomez Martinez" userId="d0bab872-2a61-47f1-8457-3f24653f5f81" providerId="ADAL" clId="{6D314A6E-191F-4DB6-9B1A-EBE1A0D73D24}" dt="2021-01-13T10:42:11.876" v="6"/>
            <ac:spMkLst>
              <pc:docMk/>
              <pc:sldMasterMk cId="713631410" sldId="2147483708"/>
              <pc:sldLayoutMk cId="960793591" sldId="2147483709"/>
              <ac:spMk id="4" creationId="{C8C99E6A-AFF6-CE45-8F4A-8643A79A994F}"/>
            </ac:spMkLst>
          </pc:spChg>
          <pc:spChg chg="mod">
            <ac:chgData name="Maria Elena Gomez Martinez" userId="d0bab872-2a61-47f1-8457-3f24653f5f81" providerId="ADAL" clId="{6D314A6E-191F-4DB6-9B1A-EBE1A0D73D24}" dt="2021-01-13T10:42:11.876" v="6"/>
            <ac:spMkLst>
              <pc:docMk/>
              <pc:sldMasterMk cId="713631410" sldId="2147483708"/>
              <pc:sldLayoutMk cId="960793591" sldId="2147483709"/>
              <ac:spMk id="7" creationId="{00000000-0000-0000-0000-000000000000}"/>
            </ac:spMkLst>
          </pc:spChg>
          <pc:spChg chg="mod">
            <ac:chgData name="Maria Elena Gomez Martinez" userId="d0bab872-2a61-47f1-8457-3f24653f5f81" providerId="ADAL" clId="{6D314A6E-191F-4DB6-9B1A-EBE1A0D73D24}" dt="2021-01-13T10:42:11.876" v="6"/>
            <ac:spMkLst>
              <pc:docMk/>
              <pc:sldMasterMk cId="713631410" sldId="2147483708"/>
              <pc:sldLayoutMk cId="960793591" sldId="2147483709"/>
              <ac:spMk id="8" creationId="{00000000-0000-0000-0000-000000000000}"/>
            </ac:spMkLst>
          </pc:spChg>
          <pc:grpChg chg="mod">
            <ac:chgData name="Maria Elena Gomez Martinez" userId="d0bab872-2a61-47f1-8457-3f24653f5f81" providerId="ADAL" clId="{6D314A6E-191F-4DB6-9B1A-EBE1A0D73D24}" dt="2021-01-13T10:42:11.876" v="6"/>
            <ac:grpSpMkLst>
              <pc:docMk/>
              <pc:sldMasterMk cId="713631410" sldId="2147483708"/>
              <pc:sldLayoutMk cId="960793591" sldId="2147483709"/>
              <ac:grpSpMk id="11" creationId="{14601FEC-8E88-B14D-B139-48F4F9650013}"/>
            </ac:grpSpMkLst>
          </pc:grpChg>
          <pc:picChg chg="mod">
            <ac:chgData name="Maria Elena Gomez Martinez" userId="d0bab872-2a61-47f1-8457-3f24653f5f81" providerId="ADAL" clId="{6D314A6E-191F-4DB6-9B1A-EBE1A0D73D24}" dt="2021-01-13T10:42:11.876" v="6"/>
            <ac:picMkLst>
              <pc:docMk/>
              <pc:sldMasterMk cId="713631410" sldId="2147483708"/>
              <pc:sldLayoutMk cId="960793591" sldId="2147483709"/>
              <ac:picMk id="10" creationId="{00000000-0000-0000-0000-000000000000}"/>
            </ac:picMkLst>
          </pc:picChg>
          <pc:cxnChg chg="mod">
            <ac:chgData name="Maria Elena Gomez Martinez" userId="d0bab872-2a61-47f1-8457-3f24653f5f81" providerId="ADAL" clId="{6D314A6E-191F-4DB6-9B1A-EBE1A0D73D24}" dt="2021-01-13T10:42:11.876" v="6"/>
            <ac:cxnSpMkLst>
              <pc:docMk/>
              <pc:sldMasterMk cId="713631410" sldId="2147483708"/>
              <pc:sldLayoutMk cId="960793591" sldId="2147483709"/>
              <ac:cxnSpMk id="9" creationId="{00000000-0000-0000-0000-000000000000}"/>
            </ac:cxnSpMkLst>
          </pc:cxnChg>
        </pc:sldLayoutChg>
        <pc:sldLayoutChg chg="modSp">
          <pc:chgData name="Maria Elena Gomez Martinez" userId="d0bab872-2a61-47f1-8457-3f24653f5f81" providerId="ADAL" clId="{6D314A6E-191F-4DB6-9B1A-EBE1A0D73D24}" dt="2021-01-13T10:42:11.876" v="6"/>
          <pc:sldLayoutMkLst>
            <pc:docMk/>
            <pc:sldMasterMk cId="713631410" sldId="2147483708"/>
            <pc:sldLayoutMk cId="1822768368" sldId="2147483710"/>
          </pc:sldLayoutMkLst>
          <pc:spChg chg="mod">
            <ac:chgData name="Maria Elena Gomez Martinez" userId="d0bab872-2a61-47f1-8457-3f24653f5f81" providerId="ADAL" clId="{6D314A6E-191F-4DB6-9B1A-EBE1A0D73D24}" dt="2021-01-13T10:42:11.876" v="6"/>
            <ac:spMkLst>
              <pc:docMk/>
              <pc:sldMasterMk cId="713631410" sldId="2147483708"/>
              <pc:sldLayoutMk cId="1822768368" sldId="2147483710"/>
              <ac:spMk id="9" creationId="{A733CDFB-1E83-5C47-84C4-4ECA5212F3FA}"/>
            </ac:spMkLst>
          </pc:spChg>
          <pc:grpChg chg="mod">
            <ac:chgData name="Maria Elena Gomez Martinez" userId="d0bab872-2a61-47f1-8457-3f24653f5f81" providerId="ADAL" clId="{6D314A6E-191F-4DB6-9B1A-EBE1A0D73D24}" dt="2021-01-13T10:42:11.876" v="6"/>
            <ac:grpSpMkLst>
              <pc:docMk/>
              <pc:sldMasterMk cId="713631410" sldId="2147483708"/>
              <pc:sldLayoutMk cId="1822768368" sldId="2147483710"/>
              <ac:grpSpMk id="8" creationId="{859EAB2C-A50A-384A-A9B1-55C522E446E5}"/>
            </ac:grpSpMkLst>
          </pc:grpChg>
          <pc:picChg chg="mod">
            <ac:chgData name="Maria Elena Gomez Martinez" userId="d0bab872-2a61-47f1-8457-3f24653f5f81" providerId="ADAL" clId="{6D314A6E-191F-4DB6-9B1A-EBE1A0D73D24}" dt="2021-01-13T10:42:11.876" v="6"/>
            <ac:picMkLst>
              <pc:docMk/>
              <pc:sldMasterMk cId="713631410" sldId="2147483708"/>
              <pc:sldLayoutMk cId="1822768368" sldId="2147483710"/>
              <ac:picMk id="10" creationId="{03437391-0B89-0447-90A3-A4F729FD2231}"/>
            </ac:picMkLst>
          </pc:picChg>
        </pc:sldLayoutChg>
        <pc:sldLayoutChg chg="modSp">
          <pc:chgData name="Maria Elena Gomez Martinez" userId="d0bab872-2a61-47f1-8457-3f24653f5f81" providerId="ADAL" clId="{6D314A6E-191F-4DB6-9B1A-EBE1A0D73D24}" dt="2021-01-13T10:42:11.876" v="6"/>
          <pc:sldLayoutMkLst>
            <pc:docMk/>
            <pc:sldMasterMk cId="713631410" sldId="2147483708"/>
            <pc:sldLayoutMk cId="1179941622" sldId="2147483711"/>
          </pc:sldLayoutMkLst>
          <pc:spChg chg="mod">
            <ac:chgData name="Maria Elena Gomez Martinez" userId="d0bab872-2a61-47f1-8457-3f24653f5f81" providerId="ADAL" clId="{6D314A6E-191F-4DB6-9B1A-EBE1A0D73D24}" dt="2021-01-13T10:42:11.876" v="6"/>
            <ac:spMkLst>
              <pc:docMk/>
              <pc:sldMasterMk cId="713631410" sldId="2147483708"/>
              <pc:sldLayoutMk cId="1179941622" sldId="2147483711"/>
              <ac:spMk id="2" creationId="{00000000-0000-0000-0000-000000000000}"/>
            </ac:spMkLst>
          </pc:spChg>
          <pc:spChg chg="mod">
            <ac:chgData name="Maria Elena Gomez Martinez" userId="d0bab872-2a61-47f1-8457-3f24653f5f81" providerId="ADAL" clId="{6D314A6E-191F-4DB6-9B1A-EBE1A0D73D24}" dt="2021-01-13T10:42:11.876" v="6"/>
            <ac:spMkLst>
              <pc:docMk/>
              <pc:sldMasterMk cId="713631410" sldId="2147483708"/>
              <pc:sldLayoutMk cId="1179941622" sldId="2147483711"/>
              <ac:spMk id="3" creationId="{00000000-0000-0000-0000-000000000000}"/>
            </ac:spMkLst>
          </pc:spChg>
          <pc:spChg chg="mod">
            <ac:chgData name="Maria Elena Gomez Martinez" userId="d0bab872-2a61-47f1-8457-3f24653f5f81" providerId="ADAL" clId="{6D314A6E-191F-4DB6-9B1A-EBE1A0D73D24}" dt="2021-01-13T10:42:11.876" v="6"/>
            <ac:spMkLst>
              <pc:docMk/>
              <pc:sldMasterMk cId="713631410" sldId="2147483708"/>
              <pc:sldLayoutMk cId="1179941622" sldId="2147483711"/>
              <ac:spMk id="7" creationId="{00000000-0000-0000-0000-000000000000}"/>
            </ac:spMkLst>
          </pc:spChg>
          <pc:spChg chg="mod">
            <ac:chgData name="Maria Elena Gomez Martinez" userId="d0bab872-2a61-47f1-8457-3f24653f5f81" providerId="ADAL" clId="{6D314A6E-191F-4DB6-9B1A-EBE1A0D73D24}" dt="2021-01-13T10:42:11.876" v="6"/>
            <ac:spMkLst>
              <pc:docMk/>
              <pc:sldMasterMk cId="713631410" sldId="2147483708"/>
              <pc:sldLayoutMk cId="1179941622" sldId="2147483711"/>
              <ac:spMk id="8" creationId="{00000000-0000-0000-0000-000000000000}"/>
            </ac:spMkLst>
          </pc:spChg>
          <pc:spChg chg="mod">
            <ac:chgData name="Maria Elena Gomez Martinez" userId="d0bab872-2a61-47f1-8457-3f24653f5f81" providerId="ADAL" clId="{6D314A6E-191F-4DB6-9B1A-EBE1A0D73D24}" dt="2021-01-13T10:42:11.876" v="6"/>
            <ac:spMkLst>
              <pc:docMk/>
              <pc:sldMasterMk cId="713631410" sldId="2147483708"/>
              <pc:sldLayoutMk cId="1179941622" sldId="2147483711"/>
              <ac:spMk id="11" creationId="{4ADF1495-B268-0045-98E6-E356D25B8AB6}"/>
            </ac:spMkLst>
          </pc:spChg>
          <pc:grpChg chg="mod">
            <ac:chgData name="Maria Elena Gomez Martinez" userId="d0bab872-2a61-47f1-8457-3f24653f5f81" providerId="ADAL" clId="{6D314A6E-191F-4DB6-9B1A-EBE1A0D73D24}" dt="2021-01-13T10:42:11.876" v="6"/>
            <ac:grpSpMkLst>
              <pc:docMk/>
              <pc:sldMasterMk cId="713631410" sldId="2147483708"/>
              <pc:sldLayoutMk cId="1179941622" sldId="2147483711"/>
              <ac:grpSpMk id="10" creationId="{E2F88CF7-3D46-7D45-9A3A-045628D79D2E}"/>
            </ac:grpSpMkLst>
          </pc:grpChg>
          <pc:picChg chg="mod">
            <ac:chgData name="Maria Elena Gomez Martinez" userId="d0bab872-2a61-47f1-8457-3f24653f5f81" providerId="ADAL" clId="{6D314A6E-191F-4DB6-9B1A-EBE1A0D73D24}" dt="2021-01-13T10:42:11.876" v="6"/>
            <ac:picMkLst>
              <pc:docMk/>
              <pc:sldMasterMk cId="713631410" sldId="2147483708"/>
              <pc:sldLayoutMk cId="1179941622" sldId="2147483711"/>
              <ac:picMk id="12" creationId="{B3B1AC58-995D-B747-BABD-2F8595FE9240}"/>
            </ac:picMkLst>
          </pc:picChg>
          <pc:cxnChg chg="mod">
            <ac:chgData name="Maria Elena Gomez Martinez" userId="d0bab872-2a61-47f1-8457-3f24653f5f81" providerId="ADAL" clId="{6D314A6E-191F-4DB6-9B1A-EBE1A0D73D24}" dt="2021-01-13T10:42:11.876" v="6"/>
            <ac:cxnSpMkLst>
              <pc:docMk/>
              <pc:sldMasterMk cId="713631410" sldId="2147483708"/>
              <pc:sldLayoutMk cId="1179941622" sldId="2147483711"/>
              <ac:cxnSpMk id="9" creationId="{00000000-0000-0000-0000-000000000000}"/>
            </ac:cxnSpMkLst>
          </pc:cxnChg>
        </pc:sldLayoutChg>
        <pc:sldLayoutChg chg="modSp">
          <pc:chgData name="Maria Elena Gomez Martinez" userId="d0bab872-2a61-47f1-8457-3f24653f5f81" providerId="ADAL" clId="{6D314A6E-191F-4DB6-9B1A-EBE1A0D73D24}" dt="2021-01-13T10:42:11.876" v="6"/>
          <pc:sldLayoutMkLst>
            <pc:docMk/>
            <pc:sldMasterMk cId="713631410" sldId="2147483708"/>
            <pc:sldLayoutMk cId="913589131" sldId="2147483712"/>
          </pc:sldLayoutMkLst>
          <pc:spChg chg="mod">
            <ac:chgData name="Maria Elena Gomez Martinez" userId="d0bab872-2a61-47f1-8457-3f24653f5f81" providerId="ADAL" clId="{6D314A6E-191F-4DB6-9B1A-EBE1A0D73D24}" dt="2021-01-13T10:42:11.876" v="6"/>
            <ac:spMkLst>
              <pc:docMk/>
              <pc:sldMasterMk cId="713631410" sldId="2147483708"/>
              <pc:sldLayoutMk cId="913589131" sldId="2147483712"/>
              <ac:spMk id="3" creationId="{00000000-0000-0000-0000-000000000000}"/>
            </ac:spMkLst>
          </pc:spChg>
          <pc:spChg chg="mod">
            <ac:chgData name="Maria Elena Gomez Martinez" userId="d0bab872-2a61-47f1-8457-3f24653f5f81" providerId="ADAL" clId="{6D314A6E-191F-4DB6-9B1A-EBE1A0D73D24}" dt="2021-01-13T10:42:11.876" v="6"/>
            <ac:spMkLst>
              <pc:docMk/>
              <pc:sldMasterMk cId="713631410" sldId="2147483708"/>
              <pc:sldLayoutMk cId="913589131" sldId="2147483712"/>
              <ac:spMk id="4" creationId="{00000000-0000-0000-0000-000000000000}"/>
            </ac:spMkLst>
          </pc:spChg>
          <pc:spChg chg="mod">
            <ac:chgData name="Maria Elena Gomez Martinez" userId="d0bab872-2a61-47f1-8457-3f24653f5f81" providerId="ADAL" clId="{6D314A6E-191F-4DB6-9B1A-EBE1A0D73D24}" dt="2021-01-13T10:42:11.876" v="6"/>
            <ac:spMkLst>
              <pc:docMk/>
              <pc:sldMasterMk cId="713631410" sldId="2147483708"/>
              <pc:sldLayoutMk cId="913589131" sldId="2147483712"/>
              <ac:spMk id="8" creationId="{00000000-0000-0000-0000-000000000000}"/>
            </ac:spMkLst>
          </pc:spChg>
        </pc:sldLayoutChg>
        <pc:sldLayoutChg chg="modSp">
          <pc:chgData name="Maria Elena Gomez Martinez" userId="d0bab872-2a61-47f1-8457-3f24653f5f81" providerId="ADAL" clId="{6D314A6E-191F-4DB6-9B1A-EBE1A0D73D24}" dt="2021-01-13T10:42:11.876" v="6"/>
          <pc:sldLayoutMkLst>
            <pc:docMk/>
            <pc:sldMasterMk cId="713631410" sldId="2147483708"/>
            <pc:sldLayoutMk cId="3626697093" sldId="2147483713"/>
          </pc:sldLayoutMkLst>
          <pc:spChg chg="mod">
            <ac:chgData name="Maria Elena Gomez Martinez" userId="d0bab872-2a61-47f1-8457-3f24653f5f81" providerId="ADAL" clId="{6D314A6E-191F-4DB6-9B1A-EBE1A0D73D24}" dt="2021-01-13T10:42:11.876" v="6"/>
            <ac:spMkLst>
              <pc:docMk/>
              <pc:sldMasterMk cId="713631410" sldId="2147483708"/>
              <pc:sldLayoutMk cId="3626697093" sldId="2147483713"/>
              <ac:spMk id="3" creationId="{00000000-0000-0000-0000-000000000000}"/>
            </ac:spMkLst>
          </pc:spChg>
          <pc:spChg chg="mod">
            <ac:chgData name="Maria Elena Gomez Martinez" userId="d0bab872-2a61-47f1-8457-3f24653f5f81" providerId="ADAL" clId="{6D314A6E-191F-4DB6-9B1A-EBE1A0D73D24}" dt="2021-01-13T10:42:11.876" v="6"/>
            <ac:spMkLst>
              <pc:docMk/>
              <pc:sldMasterMk cId="713631410" sldId="2147483708"/>
              <pc:sldLayoutMk cId="3626697093" sldId="2147483713"/>
              <ac:spMk id="4" creationId="{00000000-0000-0000-0000-000000000000}"/>
            </ac:spMkLst>
          </pc:spChg>
          <pc:spChg chg="mod">
            <ac:chgData name="Maria Elena Gomez Martinez" userId="d0bab872-2a61-47f1-8457-3f24653f5f81" providerId="ADAL" clId="{6D314A6E-191F-4DB6-9B1A-EBE1A0D73D24}" dt="2021-01-13T10:42:11.876" v="6"/>
            <ac:spMkLst>
              <pc:docMk/>
              <pc:sldMasterMk cId="713631410" sldId="2147483708"/>
              <pc:sldLayoutMk cId="3626697093" sldId="2147483713"/>
              <ac:spMk id="5" creationId="{00000000-0000-0000-0000-000000000000}"/>
            </ac:spMkLst>
          </pc:spChg>
          <pc:spChg chg="mod">
            <ac:chgData name="Maria Elena Gomez Martinez" userId="d0bab872-2a61-47f1-8457-3f24653f5f81" providerId="ADAL" clId="{6D314A6E-191F-4DB6-9B1A-EBE1A0D73D24}" dt="2021-01-13T10:42:11.876" v="6"/>
            <ac:spMkLst>
              <pc:docMk/>
              <pc:sldMasterMk cId="713631410" sldId="2147483708"/>
              <pc:sldLayoutMk cId="3626697093" sldId="2147483713"/>
              <ac:spMk id="6" creationId="{00000000-0000-0000-0000-000000000000}"/>
            </ac:spMkLst>
          </pc:spChg>
          <pc:spChg chg="mod">
            <ac:chgData name="Maria Elena Gomez Martinez" userId="d0bab872-2a61-47f1-8457-3f24653f5f81" providerId="ADAL" clId="{6D314A6E-191F-4DB6-9B1A-EBE1A0D73D24}" dt="2021-01-13T10:42:11.876" v="6"/>
            <ac:spMkLst>
              <pc:docMk/>
              <pc:sldMasterMk cId="713631410" sldId="2147483708"/>
              <pc:sldLayoutMk cId="3626697093" sldId="2147483713"/>
              <ac:spMk id="10" creationId="{00000000-0000-0000-0000-000000000000}"/>
            </ac:spMkLst>
          </pc:spChg>
        </pc:sldLayoutChg>
        <pc:sldLayoutChg chg="modSp">
          <pc:chgData name="Maria Elena Gomez Martinez" userId="d0bab872-2a61-47f1-8457-3f24653f5f81" providerId="ADAL" clId="{6D314A6E-191F-4DB6-9B1A-EBE1A0D73D24}" dt="2021-01-13T10:42:11.876" v="6"/>
          <pc:sldLayoutMkLst>
            <pc:docMk/>
            <pc:sldMasterMk cId="713631410" sldId="2147483708"/>
            <pc:sldLayoutMk cId="1239145238" sldId="2147483714"/>
          </pc:sldLayoutMkLst>
          <pc:spChg chg="mod">
            <ac:chgData name="Maria Elena Gomez Martinez" userId="d0bab872-2a61-47f1-8457-3f24653f5f81" providerId="ADAL" clId="{6D314A6E-191F-4DB6-9B1A-EBE1A0D73D24}" dt="2021-01-13T10:42:11.876" v="6"/>
            <ac:spMkLst>
              <pc:docMk/>
              <pc:sldMasterMk cId="713631410" sldId="2147483708"/>
              <pc:sldLayoutMk cId="1239145238" sldId="2147483714"/>
              <ac:spMk id="3" creationId="{00000000-0000-0000-0000-000000000000}"/>
            </ac:spMkLst>
          </pc:spChg>
        </pc:sldLayoutChg>
        <pc:sldLayoutChg chg="modSp">
          <pc:chgData name="Maria Elena Gomez Martinez" userId="d0bab872-2a61-47f1-8457-3f24653f5f81" providerId="ADAL" clId="{6D314A6E-191F-4DB6-9B1A-EBE1A0D73D24}" dt="2021-01-13T10:42:11.876" v="6"/>
          <pc:sldLayoutMkLst>
            <pc:docMk/>
            <pc:sldMasterMk cId="713631410" sldId="2147483708"/>
            <pc:sldLayoutMk cId="2013662973" sldId="2147483715"/>
          </pc:sldLayoutMkLst>
          <pc:spChg chg="mod">
            <ac:chgData name="Maria Elena Gomez Martinez" userId="d0bab872-2a61-47f1-8457-3f24653f5f81" providerId="ADAL" clId="{6D314A6E-191F-4DB6-9B1A-EBE1A0D73D24}" dt="2021-01-13T10:42:11.876" v="6"/>
            <ac:spMkLst>
              <pc:docMk/>
              <pc:sldMasterMk cId="713631410" sldId="2147483708"/>
              <pc:sldLayoutMk cId="2013662973" sldId="2147483715"/>
              <ac:spMk id="5" creationId="{00000000-0000-0000-0000-000000000000}"/>
            </ac:spMkLst>
          </pc:spChg>
          <pc:spChg chg="mod">
            <ac:chgData name="Maria Elena Gomez Martinez" userId="d0bab872-2a61-47f1-8457-3f24653f5f81" providerId="ADAL" clId="{6D314A6E-191F-4DB6-9B1A-EBE1A0D73D24}" dt="2021-01-13T10:42:11.876" v="6"/>
            <ac:spMkLst>
              <pc:docMk/>
              <pc:sldMasterMk cId="713631410" sldId="2147483708"/>
              <pc:sldLayoutMk cId="2013662973" sldId="2147483715"/>
              <ac:spMk id="6" creationId="{00000000-0000-0000-0000-000000000000}"/>
            </ac:spMkLst>
          </pc:spChg>
          <pc:spChg chg="mod">
            <ac:chgData name="Maria Elena Gomez Martinez" userId="d0bab872-2a61-47f1-8457-3f24653f5f81" providerId="ADAL" clId="{6D314A6E-191F-4DB6-9B1A-EBE1A0D73D24}" dt="2021-01-13T10:42:11.876" v="6"/>
            <ac:spMkLst>
              <pc:docMk/>
              <pc:sldMasterMk cId="713631410" sldId="2147483708"/>
              <pc:sldLayoutMk cId="2013662973" sldId="2147483715"/>
              <ac:spMk id="7" creationId="{00000000-0000-0000-0000-000000000000}"/>
            </ac:spMkLst>
          </pc:spChg>
        </pc:sldLayoutChg>
        <pc:sldLayoutChg chg="modSp">
          <pc:chgData name="Maria Elena Gomez Martinez" userId="d0bab872-2a61-47f1-8457-3f24653f5f81" providerId="ADAL" clId="{6D314A6E-191F-4DB6-9B1A-EBE1A0D73D24}" dt="2021-01-13T10:42:11.876" v="6"/>
          <pc:sldLayoutMkLst>
            <pc:docMk/>
            <pc:sldMasterMk cId="713631410" sldId="2147483708"/>
            <pc:sldLayoutMk cId="3925184916" sldId="2147483716"/>
          </pc:sldLayoutMkLst>
          <pc:spChg chg="mod">
            <ac:chgData name="Maria Elena Gomez Martinez" userId="d0bab872-2a61-47f1-8457-3f24653f5f81" providerId="ADAL" clId="{6D314A6E-191F-4DB6-9B1A-EBE1A0D73D24}" dt="2021-01-13T10:42:11.876" v="6"/>
            <ac:spMkLst>
              <pc:docMk/>
              <pc:sldMasterMk cId="713631410" sldId="2147483708"/>
              <pc:sldLayoutMk cId="3925184916" sldId="2147483716"/>
              <ac:spMk id="2" creationId="{00000000-0000-0000-0000-000000000000}"/>
            </ac:spMkLst>
          </pc:spChg>
          <pc:spChg chg="mod">
            <ac:chgData name="Maria Elena Gomez Martinez" userId="d0bab872-2a61-47f1-8457-3f24653f5f81" providerId="ADAL" clId="{6D314A6E-191F-4DB6-9B1A-EBE1A0D73D24}" dt="2021-01-13T10:42:11.876" v="6"/>
            <ac:spMkLst>
              <pc:docMk/>
              <pc:sldMasterMk cId="713631410" sldId="2147483708"/>
              <pc:sldLayoutMk cId="3925184916" sldId="2147483716"/>
              <ac:spMk id="3" creationId="{00000000-0000-0000-0000-000000000000}"/>
            </ac:spMkLst>
          </pc:spChg>
          <pc:spChg chg="mod">
            <ac:chgData name="Maria Elena Gomez Martinez" userId="d0bab872-2a61-47f1-8457-3f24653f5f81" providerId="ADAL" clId="{6D314A6E-191F-4DB6-9B1A-EBE1A0D73D24}" dt="2021-01-13T10:42:11.876" v="6"/>
            <ac:spMkLst>
              <pc:docMk/>
              <pc:sldMasterMk cId="713631410" sldId="2147483708"/>
              <pc:sldLayoutMk cId="3925184916" sldId="2147483716"/>
              <ac:spMk id="4" creationId="{00000000-0000-0000-0000-000000000000}"/>
            </ac:spMkLst>
          </pc:spChg>
          <pc:spChg chg="mod">
            <ac:chgData name="Maria Elena Gomez Martinez" userId="d0bab872-2a61-47f1-8457-3f24653f5f81" providerId="ADAL" clId="{6D314A6E-191F-4DB6-9B1A-EBE1A0D73D24}" dt="2021-01-13T10:42:11.876" v="6"/>
            <ac:spMkLst>
              <pc:docMk/>
              <pc:sldMasterMk cId="713631410" sldId="2147483708"/>
              <pc:sldLayoutMk cId="3925184916" sldId="2147483716"/>
              <ac:spMk id="5" creationId="{00000000-0000-0000-0000-000000000000}"/>
            </ac:spMkLst>
          </pc:spChg>
          <pc:spChg chg="mod">
            <ac:chgData name="Maria Elena Gomez Martinez" userId="d0bab872-2a61-47f1-8457-3f24653f5f81" providerId="ADAL" clId="{6D314A6E-191F-4DB6-9B1A-EBE1A0D73D24}" dt="2021-01-13T10:42:11.876" v="6"/>
            <ac:spMkLst>
              <pc:docMk/>
              <pc:sldMasterMk cId="713631410" sldId="2147483708"/>
              <pc:sldLayoutMk cId="3925184916" sldId="2147483716"/>
              <ac:spMk id="6" creationId="{00000000-0000-0000-0000-000000000000}"/>
            </ac:spMkLst>
          </pc:spChg>
          <pc:spChg chg="mod">
            <ac:chgData name="Maria Elena Gomez Martinez" userId="d0bab872-2a61-47f1-8457-3f24653f5f81" providerId="ADAL" clId="{6D314A6E-191F-4DB6-9B1A-EBE1A0D73D24}" dt="2021-01-13T10:42:11.876" v="6"/>
            <ac:spMkLst>
              <pc:docMk/>
              <pc:sldMasterMk cId="713631410" sldId="2147483708"/>
              <pc:sldLayoutMk cId="3925184916" sldId="2147483716"/>
              <ac:spMk id="8" creationId="{00000000-0000-0000-0000-000000000000}"/>
            </ac:spMkLst>
          </pc:spChg>
          <pc:spChg chg="mod">
            <ac:chgData name="Maria Elena Gomez Martinez" userId="d0bab872-2a61-47f1-8457-3f24653f5f81" providerId="ADAL" clId="{6D314A6E-191F-4DB6-9B1A-EBE1A0D73D24}" dt="2021-01-13T10:42:11.876" v="6"/>
            <ac:spMkLst>
              <pc:docMk/>
              <pc:sldMasterMk cId="713631410" sldId="2147483708"/>
              <pc:sldLayoutMk cId="3925184916" sldId="2147483716"/>
              <ac:spMk id="9" creationId="{00000000-0000-0000-0000-000000000000}"/>
            </ac:spMkLst>
          </pc:spChg>
        </pc:sldLayoutChg>
        <pc:sldLayoutChg chg="modSp">
          <pc:chgData name="Maria Elena Gomez Martinez" userId="d0bab872-2a61-47f1-8457-3f24653f5f81" providerId="ADAL" clId="{6D314A6E-191F-4DB6-9B1A-EBE1A0D73D24}" dt="2021-01-13T10:42:11.876" v="6"/>
          <pc:sldLayoutMkLst>
            <pc:docMk/>
            <pc:sldMasterMk cId="713631410" sldId="2147483708"/>
            <pc:sldLayoutMk cId="1723473987" sldId="2147483717"/>
          </pc:sldLayoutMkLst>
          <pc:spChg chg="mod">
            <ac:chgData name="Maria Elena Gomez Martinez" userId="d0bab872-2a61-47f1-8457-3f24653f5f81" providerId="ADAL" clId="{6D314A6E-191F-4DB6-9B1A-EBE1A0D73D24}" dt="2021-01-13T10:42:11.876" v="6"/>
            <ac:spMkLst>
              <pc:docMk/>
              <pc:sldMasterMk cId="713631410" sldId="2147483708"/>
              <pc:sldLayoutMk cId="1723473987" sldId="2147483717"/>
              <ac:spMk id="2" creationId="{00000000-0000-0000-0000-000000000000}"/>
            </ac:spMkLst>
          </pc:spChg>
          <pc:spChg chg="mod">
            <ac:chgData name="Maria Elena Gomez Martinez" userId="d0bab872-2a61-47f1-8457-3f24653f5f81" providerId="ADAL" clId="{6D314A6E-191F-4DB6-9B1A-EBE1A0D73D24}" dt="2021-01-13T10:42:11.876" v="6"/>
            <ac:spMkLst>
              <pc:docMk/>
              <pc:sldMasterMk cId="713631410" sldId="2147483708"/>
              <pc:sldLayoutMk cId="1723473987" sldId="2147483717"/>
              <ac:spMk id="3" creationId="{00000000-0000-0000-0000-000000000000}"/>
            </ac:spMkLst>
          </pc:spChg>
          <pc:spChg chg="mod">
            <ac:chgData name="Maria Elena Gomez Martinez" userId="d0bab872-2a61-47f1-8457-3f24653f5f81" providerId="ADAL" clId="{6D314A6E-191F-4DB6-9B1A-EBE1A0D73D24}" dt="2021-01-13T10:42:11.876" v="6"/>
            <ac:spMkLst>
              <pc:docMk/>
              <pc:sldMasterMk cId="713631410" sldId="2147483708"/>
              <pc:sldLayoutMk cId="1723473987" sldId="2147483717"/>
              <ac:spMk id="4" creationId="{00000000-0000-0000-0000-000000000000}"/>
            </ac:spMkLst>
          </pc:spChg>
          <pc:spChg chg="mod">
            <ac:chgData name="Maria Elena Gomez Martinez" userId="d0bab872-2a61-47f1-8457-3f24653f5f81" providerId="ADAL" clId="{6D314A6E-191F-4DB6-9B1A-EBE1A0D73D24}" dt="2021-01-13T10:42:11.876" v="6"/>
            <ac:spMkLst>
              <pc:docMk/>
              <pc:sldMasterMk cId="713631410" sldId="2147483708"/>
              <pc:sldLayoutMk cId="1723473987" sldId="2147483717"/>
              <ac:spMk id="5" creationId="{00000000-0000-0000-0000-000000000000}"/>
            </ac:spMkLst>
          </pc:spChg>
          <pc:spChg chg="mod">
            <ac:chgData name="Maria Elena Gomez Martinez" userId="d0bab872-2a61-47f1-8457-3f24653f5f81" providerId="ADAL" clId="{6D314A6E-191F-4DB6-9B1A-EBE1A0D73D24}" dt="2021-01-13T10:42:11.876" v="6"/>
            <ac:spMkLst>
              <pc:docMk/>
              <pc:sldMasterMk cId="713631410" sldId="2147483708"/>
              <pc:sldLayoutMk cId="1723473987" sldId="2147483717"/>
              <ac:spMk id="8" creationId="{00000000-0000-0000-0000-000000000000}"/>
            </ac:spMkLst>
          </pc:spChg>
          <pc:spChg chg="mod">
            <ac:chgData name="Maria Elena Gomez Martinez" userId="d0bab872-2a61-47f1-8457-3f24653f5f81" providerId="ADAL" clId="{6D314A6E-191F-4DB6-9B1A-EBE1A0D73D24}" dt="2021-01-13T10:42:11.876" v="6"/>
            <ac:spMkLst>
              <pc:docMk/>
              <pc:sldMasterMk cId="713631410" sldId="2147483708"/>
              <pc:sldLayoutMk cId="1723473987" sldId="2147483717"/>
              <ac:spMk id="9" creationId="{00000000-0000-0000-0000-000000000000}"/>
            </ac:spMkLst>
          </pc:spChg>
        </pc:sldLayoutChg>
        <pc:sldLayoutChg chg="modSp">
          <pc:chgData name="Maria Elena Gomez Martinez" userId="d0bab872-2a61-47f1-8457-3f24653f5f81" providerId="ADAL" clId="{6D314A6E-191F-4DB6-9B1A-EBE1A0D73D24}" dt="2021-01-13T10:42:11.876" v="6"/>
          <pc:sldLayoutMkLst>
            <pc:docMk/>
            <pc:sldMasterMk cId="713631410" sldId="2147483708"/>
            <pc:sldLayoutMk cId="1022970718" sldId="2147483718"/>
          </pc:sldLayoutMkLst>
          <pc:spChg chg="mod">
            <ac:chgData name="Maria Elena Gomez Martinez" userId="d0bab872-2a61-47f1-8457-3f24653f5f81" providerId="ADAL" clId="{6D314A6E-191F-4DB6-9B1A-EBE1A0D73D24}" dt="2021-01-13T10:42:11.876" v="6"/>
            <ac:spMkLst>
              <pc:docMk/>
              <pc:sldMasterMk cId="713631410" sldId="2147483708"/>
              <pc:sldLayoutMk cId="1022970718" sldId="2147483718"/>
              <ac:spMk id="4" creationId="{00000000-0000-0000-0000-000000000000}"/>
            </ac:spMkLst>
          </pc:spChg>
        </pc:sldLayoutChg>
        <pc:sldLayoutChg chg="modSp">
          <pc:chgData name="Maria Elena Gomez Martinez" userId="d0bab872-2a61-47f1-8457-3f24653f5f81" providerId="ADAL" clId="{6D314A6E-191F-4DB6-9B1A-EBE1A0D73D24}" dt="2021-01-13T10:42:11.876" v="6"/>
          <pc:sldLayoutMkLst>
            <pc:docMk/>
            <pc:sldMasterMk cId="713631410" sldId="2147483708"/>
            <pc:sldLayoutMk cId="3314764701" sldId="2147483719"/>
          </pc:sldLayoutMkLst>
          <pc:spChg chg="mod">
            <ac:chgData name="Maria Elena Gomez Martinez" userId="d0bab872-2a61-47f1-8457-3f24653f5f81" providerId="ADAL" clId="{6D314A6E-191F-4DB6-9B1A-EBE1A0D73D24}" dt="2021-01-13T10:42:11.876" v="6"/>
            <ac:spMkLst>
              <pc:docMk/>
              <pc:sldMasterMk cId="713631410" sldId="2147483708"/>
              <pc:sldLayoutMk cId="3314764701" sldId="2147483719"/>
              <ac:spMk id="2" creationId="{00000000-0000-0000-0000-000000000000}"/>
            </ac:spMkLst>
          </pc:spChg>
          <pc:spChg chg="mod">
            <ac:chgData name="Maria Elena Gomez Martinez" userId="d0bab872-2a61-47f1-8457-3f24653f5f81" providerId="ADAL" clId="{6D314A6E-191F-4DB6-9B1A-EBE1A0D73D24}" dt="2021-01-13T10:42:11.876" v="6"/>
            <ac:spMkLst>
              <pc:docMk/>
              <pc:sldMasterMk cId="713631410" sldId="2147483708"/>
              <pc:sldLayoutMk cId="3314764701" sldId="2147483719"/>
              <ac:spMk id="3" creationId="{00000000-0000-0000-0000-000000000000}"/>
            </ac:spMkLst>
          </pc:spChg>
          <pc:spChg chg="mod">
            <ac:chgData name="Maria Elena Gomez Martinez" userId="d0bab872-2a61-47f1-8457-3f24653f5f81" providerId="ADAL" clId="{6D314A6E-191F-4DB6-9B1A-EBE1A0D73D24}" dt="2021-01-13T10:42:11.876" v="6"/>
            <ac:spMkLst>
              <pc:docMk/>
              <pc:sldMasterMk cId="713631410" sldId="2147483708"/>
              <pc:sldLayoutMk cId="3314764701" sldId="2147483719"/>
              <ac:spMk id="4" creationId="{00000000-0000-0000-0000-000000000000}"/>
            </ac:spMkLst>
          </pc:spChg>
          <pc:spChg chg="mod">
            <ac:chgData name="Maria Elena Gomez Martinez" userId="d0bab872-2a61-47f1-8457-3f24653f5f81" providerId="ADAL" clId="{6D314A6E-191F-4DB6-9B1A-EBE1A0D73D24}" dt="2021-01-13T10:42:11.876" v="6"/>
            <ac:spMkLst>
              <pc:docMk/>
              <pc:sldMasterMk cId="713631410" sldId="2147483708"/>
              <pc:sldLayoutMk cId="3314764701" sldId="2147483719"/>
              <ac:spMk id="7" creationId="{00000000-0000-0000-0000-000000000000}"/>
            </ac:spMkLst>
          </pc:spChg>
          <pc:spChg chg="mod">
            <ac:chgData name="Maria Elena Gomez Martinez" userId="d0bab872-2a61-47f1-8457-3f24653f5f81" providerId="ADAL" clId="{6D314A6E-191F-4DB6-9B1A-EBE1A0D73D24}" dt="2021-01-13T10:42:11.876" v="6"/>
            <ac:spMkLst>
              <pc:docMk/>
              <pc:sldMasterMk cId="713631410" sldId="2147483708"/>
              <pc:sldLayoutMk cId="3314764701" sldId="2147483719"/>
              <ac:spMk id="8" creationId="{00000000-0000-0000-0000-000000000000}"/>
            </ac:spMkLst>
          </pc:spChg>
        </pc:sldLayoutChg>
      </pc:sldMasterChg>
      <pc:sldMasterChg chg="addSp modSldLayout">
        <pc:chgData name="Maria Elena Gomez Martinez" userId="d0bab872-2a61-47f1-8457-3f24653f5f81" providerId="ADAL" clId="{6D314A6E-191F-4DB6-9B1A-EBE1A0D73D24}" dt="2021-01-13T10:39:07.993" v="3"/>
        <pc:sldMasterMkLst>
          <pc:docMk/>
          <pc:sldMasterMk cId="4042646215" sldId="2147483720"/>
        </pc:sldMasterMkLst>
        <pc:grpChg chg="add">
          <ac:chgData name="Maria Elena Gomez Martinez" userId="d0bab872-2a61-47f1-8457-3f24653f5f81" providerId="ADAL" clId="{6D314A6E-191F-4DB6-9B1A-EBE1A0D73D24}" dt="2021-01-13T10:39:07.993" v="3"/>
          <ac:grpSpMkLst>
            <pc:docMk/>
            <pc:sldMasterMk cId="4042646215" sldId="2147483720"/>
            <ac:grpSpMk id="11" creationId="{53AECA69-4052-472E-87D7-5C7D097D2CDB}"/>
          </ac:grpSpMkLst>
        </pc:grpChg>
        <pc:sldLayoutChg chg="addSp">
          <pc:chgData name="Maria Elena Gomez Martinez" userId="d0bab872-2a61-47f1-8457-3f24653f5f81" providerId="ADAL" clId="{6D314A6E-191F-4DB6-9B1A-EBE1A0D73D24}" dt="2021-01-13T10:39:07.993" v="3"/>
          <pc:sldLayoutMkLst>
            <pc:docMk/>
            <pc:sldMasterMk cId="4042646215" sldId="2147483720"/>
            <pc:sldLayoutMk cId="2184347609" sldId="2147483721"/>
          </pc:sldLayoutMkLst>
          <pc:grpChg chg="add">
            <ac:chgData name="Maria Elena Gomez Martinez" userId="d0bab872-2a61-47f1-8457-3f24653f5f81" providerId="ADAL" clId="{6D314A6E-191F-4DB6-9B1A-EBE1A0D73D24}" dt="2021-01-13T10:39:07.993" v="3"/>
            <ac:grpSpMkLst>
              <pc:docMk/>
              <pc:sldMasterMk cId="4042646215" sldId="2147483720"/>
              <pc:sldLayoutMk cId="2184347609" sldId="2147483721"/>
              <ac:grpSpMk id="10" creationId="{0E3078BD-671E-4C34-80CF-5285F3E126A1}"/>
            </ac:grpSpMkLst>
          </pc:grpChg>
        </pc:sldLayoutChg>
        <pc:sldLayoutChg chg="addSp">
          <pc:chgData name="Maria Elena Gomez Martinez" userId="d0bab872-2a61-47f1-8457-3f24653f5f81" providerId="ADAL" clId="{6D314A6E-191F-4DB6-9B1A-EBE1A0D73D24}" dt="2021-01-13T10:39:07.993" v="3"/>
          <pc:sldLayoutMkLst>
            <pc:docMk/>
            <pc:sldMasterMk cId="4042646215" sldId="2147483720"/>
            <pc:sldLayoutMk cId="647486078" sldId="2147483722"/>
          </pc:sldLayoutMkLst>
          <pc:grpChg chg="add">
            <ac:chgData name="Maria Elena Gomez Martinez" userId="d0bab872-2a61-47f1-8457-3f24653f5f81" providerId="ADAL" clId="{6D314A6E-191F-4DB6-9B1A-EBE1A0D73D24}" dt="2021-01-13T10:39:07.993" v="3"/>
            <ac:grpSpMkLst>
              <pc:docMk/>
              <pc:sldMasterMk cId="4042646215" sldId="2147483720"/>
              <pc:sldLayoutMk cId="647486078" sldId="2147483722"/>
              <ac:grpSpMk id="7" creationId="{E89F02D0-37FC-4FB5-9EEC-72F4BEAEC14A}"/>
            </ac:grpSpMkLst>
          </pc:grpChg>
        </pc:sldLayoutChg>
        <pc:sldLayoutChg chg="addSp">
          <pc:chgData name="Maria Elena Gomez Martinez" userId="d0bab872-2a61-47f1-8457-3f24653f5f81" providerId="ADAL" clId="{6D314A6E-191F-4DB6-9B1A-EBE1A0D73D24}" dt="2021-01-13T10:39:07.993" v="3"/>
          <pc:sldLayoutMkLst>
            <pc:docMk/>
            <pc:sldMasterMk cId="4042646215" sldId="2147483720"/>
            <pc:sldLayoutMk cId="4293740863" sldId="2147483723"/>
          </pc:sldLayoutMkLst>
          <pc:grpChg chg="add">
            <ac:chgData name="Maria Elena Gomez Martinez" userId="d0bab872-2a61-47f1-8457-3f24653f5f81" providerId="ADAL" clId="{6D314A6E-191F-4DB6-9B1A-EBE1A0D73D24}" dt="2021-01-13T10:39:07.993" v="3"/>
            <ac:grpSpMkLst>
              <pc:docMk/>
              <pc:sldMasterMk cId="4042646215" sldId="2147483720"/>
              <pc:sldLayoutMk cId="4293740863" sldId="2147483723"/>
              <ac:grpSpMk id="10" creationId="{33C5C4E7-2AD9-4E02-87FC-6572075DA8BB}"/>
            </ac:grpSpMkLst>
          </pc:grpChg>
        </pc:sldLayoutChg>
      </pc:sldMasterChg>
      <pc:sldMasterChg chg="addSp modSldLayout">
        <pc:chgData name="Maria Elena Gomez Martinez" userId="d0bab872-2a61-47f1-8457-3f24653f5f81" providerId="ADAL" clId="{6D314A6E-191F-4DB6-9B1A-EBE1A0D73D24}" dt="2021-01-13T16:26:00.352" v="7"/>
        <pc:sldMasterMkLst>
          <pc:docMk/>
          <pc:sldMasterMk cId="4105268963" sldId="2147483720"/>
        </pc:sldMasterMkLst>
        <pc:grpChg chg="add">
          <ac:chgData name="Maria Elena Gomez Martinez" userId="d0bab872-2a61-47f1-8457-3f24653f5f81" providerId="ADAL" clId="{6D314A6E-191F-4DB6-9B1A-EBE1A0D73D24}" dt="2021-01-13T16:26:00.352" v="7"/>
          <ac:grpSpMkLst>
            <pc:docMk/>
            <pc:sldMasterMk cId="4105268963" sldId="2147483720"/>
            <ac:grpSpMk id="11" creationId="{CB8CF171-85F4-4DBC-9287-9E0DD1558982}"/>
          </ac:grpSpMkLst>
        </pc:grpChg>
        <pc:sldLayoutChg chg="addSp">
          <pc:chgData name="Maria Elena Gomez Martinez" userId="d0bab872-2a61-47f1-8457-3f24653f5f81" providerId="ADAL" clId="{6D314A6E-191F-4DB6-9B1A-EBE1A0D73D24}" dt="2021-01-13T16:26:00.352" v="7"/>
          <pc:sldLayoutMkLst>
            <pc:docMk/>
            <pc:sldMasterMk cId="4105268963" sldId="2147483720"/>
            <pc:sldLayoutMk cId="1764053416" sldId="2147483721"/>
          </pc:sldLayoutMkLst>
          <pc:grpChg chg="add">
            <ac:chgData name="Maria Elena Gomez Martinez" userId="d0bab872-2a61-47f1-8457-3f24653f5f81" providerId="ADAL" clId="{6D314A6E-191F-4DB6-9B1A-EBE1A0D73D24}" dt="2021-01-13T16:26:00.352" v="7"/>
            <ac:grpSpMkLst>
              <pc:docMk/>
              <pc:sldMasterMk cId="4105268963" sldId="2147483720"/>
              <pc:sldLayoutMk cId="1764053416" sldId="2147483721"/>
              <ac:grpSpMk id="10" creationId="{435FB760-CF71-4323-98EE-416A61454AD0}"/>
            </ac:grpSpMkLst>
          </pc:grpChg>
        </pc:sldLayoutChg>
        <pc:sldLayoutChg chg="addSp">
          <pc:chgData name="Maria Elena Gomez Martinez" userId="d0bab872-2a61-47f1-8457-3f24653f5f81" providerId="ADAL" clId="{6D314A6E-191F-4DB6-9B1A-EBE1A0D73D24}" dt="2021-01-13T16:26:00.352" v="7"/>
          <pc:sldLayoutMkLst>
            <pc:docMk/>
            <pc:sldMasterMk cId="4105268963" sldId="2147483720"/>
            <pc:sldLayoutMk cId="3879710939" sldId="2147483722"/>
          </pc:sldLayoutMkLst>
          <pc:grpChg chg="add">
            <ac:chgData name="Maria Elena Gomez Martinez" userId="d0bab872-2a61-47f1-8457-3f24653f5f81" providerId="ADAL" clId="{6D314A6E-191F-4DB6-9B1A-EBE1A0D73D24}" dt="2021-01-13T16:26:00.352" v="7"/>
            <ac:grpSpMkLst>
              <pc:docMk/>
              <pc:sldMasterMk cId="4105268963" sldId="2147483720"/>
              <pc:sldLayoutMk cId="3879710939" sldId="2147483722"/>
              <ac:grpSpMk id="7" creationId="{0AD7DBC6-F722-4D81-A64D-AA16C10CFDDC}"/>
            </ac:grpSpMkLst>
          </pc:grpChg>
        </pc:sldLayoutChg>
        <pc:sldLayoutChg chg="addSp">
          <pc:chgData name="Maria Elena Gomez Martinez" userId="d0bab872-2a61-47f1-8457-3f24653f5f81" providerId="ADAL" clId="{6D314A6E-191F-4DB6-9B1A-EBE1A0D73D24}" dt="2021-01-13T16:26:00.352" v="7"/>
          <pc:sldLayoutMkLst>
            <pc:docMk/>
            <pc:sldMasterMk cId="4105268963" sldId="2147483720"/>
            <pc:sldLayoutMk cId="1321886519" sldId="2147483723"/>
          </pc:sldLayoutMkLst>
          <pc:grpChg chg="add">
            <ac:chgData name="Maria Elena Gomez Martinez" userId="d0bab872-2a61-47f1-8457-3f24653f5f81" providerId="ADAL" clId="{6D314A6E-191F-4DB6-9B1A-EBE1A0D73D24}" dt="2021-01-13T16:26:00.352" v="7"/>
            <ac:grpSpMkLst>
              <pc:docMk/>
              <pc:sldMasterMk cId="4105268963" sldId="2147483720"/>
              <pc:sldLayoutMk cId="1321886519" sldId="2147483723"/>
              <ac:grpSpMk id="10" creationId="{306B9281-DDA4-4AA5-8AA9-754103E0EB8F}"/>
            </ac:grpSpMkLst>
          </pc:grpChg>
        </pc:sldLayoutChg>
      </pc:sldMasterChg>
      <pc:sldMasterChg chg="addSp modSldLayout">
        <pc:chgData name="Maria Elena Gomez Martinez" userId="d0bab872-2a61-47f1-8457-3f24653f5f81" providerId="ADAL" clId="{6D314A6E-191F-4DB6-9B1A-EBE1A0D73D24}" dt="2021-01-13T16:26:06.965" v="9"/>
        <pc:sldMasterMkLst>
          <pc:docMk/>
          <pc:sldMasterMk cId="1499950638" sldId="2147483732"/>
        </pc:sldMasterMkLst>
        <pc:grpChg chg="add">
          <ac:chgData name="Maria Elena Gomez Martinez" userId="d0bab872-2a61-47f1-8457-3f24653f5f81" providerId="ADAL" clId="{6D314A6E-191F-4DB6-9B1A-EBE1A0D73D24}" dt="2021-01-13T16:26:06.965" v="9"/>
          <ac:grpSpMkLst>
            <pc:docMk/>
            <pc:sldMasterMk cId="1499950638" sldId="2147483732"/>
            <ac:grpSpMk id="11" creationId="{73EFA00F-F893-46DE-9236-A70618DADBFA}"/>
          </ac:grpSpMkLst>
        </pc:grpChg>
        <pc:sldLayoutChg chg="addSp">
          <pc:chgData name="Maria Elena Gomez Martinez" userId="d0bab872-2a61-47f1-8457-3f24653f5f81" providerId="ADAL" clId="{6D314A6E-191F-4DB6-9B1A-EBE1A0D73D24}" dt="2021-01-13T16:26:06.965" v="9"/>
          <pc:sldLayoutMkLst>
            <pc:docMk/>
            <pc:sldMasterMk cId="1499950638" sldId="2147483732"/>
            <pc:sldLayoutMk cId="2326830376" sldId="2147483733"/>
          </pc:sldLayoutMkLst>
          <pc:grpChg chg="add">
            <ac:chgData name="Maria Elena Gomez Martinez" userId="d0bab872-2a61-47f1-8457-3f24653f5f81" providerId="ADAL" clId="{6D314A6E-191F-4DB6-9B1A-EBE1A0D73D24}" dt="2021-01-13T16:26:06.965" v="9"/>
            <ac:grpSpMkLst>
              <pc:docMk/>
              <pc:sldMasterMk cId="1499950638" sldId="2147483732"/>
              <pc:sldLayoutMk cId="2326830376" sldId="2147483733"/>
              <ac:grpSpMk id="10" creationId="{61943038-2AE0-430F-BF73-21567C5C8598}"/>
            </ac:grpSpMkLst>
          </pc:grpChg>
        </pc:sldLayoutChg>
        <pc:sldLayoutChg chg="addSp">
          <pc:chgData name="Maria Elena Gomez Martinez" userId="d0bab872-2a61-47f1-8457-3f24653f5f81" providerId="ADAL" clId="{6D314A6E-191F-4DB6-9B1A-EBE1A0D73D24}" dt="2021-01-13T16:26:06.965" v="9"/>
          <pc:sldLayoutMkLst>
            <pc:docMk/>
            <pc:sldMasterMk cId="1499950638" sldId="2147483732"/>
            <pc:sldLayoutMk cId="967205612" sldId="2147483734"/>
          </pc:sldLayoutMkLst>
          <pc:grpChg chg="add">
            <ac:chgData name="Maria Elena Gomez Martinez" userId="d0bab872-2a61-47f1-8457-3f24653f5f81" providerId="ADAL" clId="{6D314A6E-191F-4DB6-9B1A-EBE1A0D73D24}" dt="2021-01-13T16:26:06.965" v="9"/>
            <ac:grpSpMkLst>
              <pc:docMk/>
              <pc:sldMasterMk cId="1499950638" sldId="2147483732"/>
              <pc:sldLayoutMk cId="967205612" sldId="2147483734"/>
              <ac:grpSpMk id="7" creationId="{FFC09D93-8188-41A1-AC1D-2D97D97D93B6}"/>
            </ac:grpSpMkLst>
          </pc:grpChg>
        </pc:sldLayoutChg>
        <pc:sldLayoutChg chg="addSp">
          <pc:chgData name="Maria Elena Gomez Martinez" userId="d0bab872-2a61-47f1-8457-3f24653f5f81" providerId="ADAL" clId="{6D314A6E-191F-4DB6-9B1A-EBE1A0D73D24}" dt="2021-01-13T16:26:06.965" v="9"/>
          <pc:sldLayoutMkLst>
            <pc:docMk/>
            <pc:sldMasterMk cId="1499950638" sldId="2147483732"/>
            <pc:sldLayoutMk cId="2211653976" sldId="2147483735"/>
          </pc:sldLayoutMkLst>
          <pc:grpChg chg="add">
            <ac:chgData name="Maria Elena Gomez Martinez" userId="d0bab872-2a61-47f1-8457-3f24653f5f81" providerId="ADAL" clId="{6D314A6E-191F-4DB6-9B1A-EBE1A0D73D24}" dt="2021-01-13T16:26:06.965" v="9"/>
            <ac:grpSpMkLst>
              <pc:docMk/>
              <pc:sldMasterMk cId="1499950638" sldId="2147483732"/>
              <pc:sldLayoutMk cId="2211653976" sldId="2147483735"/>
              <ac:grpSpMk id="10" creationId="{C17DDCE1-ACDA-4B4C-BFE9-A5A228F34550}"/>
            </ac:grpSpMkLst>
          </pc:grpChg>
        </pc:sldLayoutChg>
      </pc:sldMasterChg>
      <pc:sldMasterChg chg="addSp modSldLayout">
        <pc:chgData name="Maria Elena Gomez Martinez" userId="d0bab872-2a61-47f1-8457-3f24653f5f81" providerId="ADAL" clId="{6D314A6E-191F-4DB6-9B1A-EBE1A0D73D24}" dt="2021-01-13T16:28:09.865" v="10"/>
        <pc:sldMasterMkLst>
          <pc:docMk/>
          <pc:sldMasterMk cId="1301507645" sldId="2147483744"/>
        </pc:sldMasterMkLst>
        <pc:grpChg chg="add">
          <ac:chgData name="Maria Elena Gomez Martinez" userId="d0bab872-2a61-47f1-8457-3f24653f5f81" providerId="ADAL" clId="{6D314A6E-191F-4DB6-9B1A-EBE1A0D73D24}" dt="2021-01-13T16:28:09.865" v="10"/>
          <ac:grpSpMkLst>
            <pc:docMk/>
            <pc:sldMasterMk cId="1301507645" sldId="2147483744"/>
            <ac:grpSpMk id="7" creationId="{B99512B4-D09D-4DE7-81F4-AA48C38D4AF2}"/>
          </ac:grpSpMkLst>
        </pc:grpChg>
        <pc:sldLayoutChg chg="addSp">
          <pc:chgData name="Maria Elena Gomez Martinez" userId="d0bab872-2a61-47f1-8457-3f24653f5f81" providerId="ADAL" clId="{6D314A6E-191F-4DB6-9B1A-EBE1A0D73D24}" dt="2021-01-13T16:28:09.865" v="10"/>
          <pc:sldLayoutMkLst>
            <pc:docMk/>
            <pc:sldMasterMk cId="1301507645" sldId="2147483744"/>
            <pc:sldLayoutMk cId="47888482" sldId="2147483745"/>
          </pc:sldLayoutMkLst>
          <pc:grpChg chg="add">
            <ac:chgData name="Maria Elena Gomez Martinez" userId="d0bab872-2a61-47f1-8457-3f24653f5f81" providerId="ADAL" clId="{6D314A6E-191F-4DB6-9B1A-EBE1A0D73D24}" dt="2021-01-13T16:28:09.865" v="10"/>
            <ac:grpSpMkLst>
              <pc:docMk/>
              <pc:sldMasterMk cId="1301507645" sldId="2147483744"/>
              <pc:sldLayoutMk cId="47888482" sldId="2147483745"/>
              <ac:grpSpMk id="7" creationId="{1013C160-B955-43BB-B8B2-B25E8C744FDA}"/>
            </ac:grpSpMkLst>
          </pc:grpChg>
        </pc:sldLayoutChg>
        <pc:sldLayoutChg chg="addSp">
          <pc:chgData name="Maria Elena Gomez Martinez" userId="d0bab872-2a61-47f1-8457-3f24653f5f81" providerId="ADAL" clId="{6D314A6E-191F-4DB6-9B1A-EBE1A0D73D24}" dt="2021-01-13T16:28:09.865" v="10"/>
          <pc:sldLayoutMkLst>
            <pc:docMk/>
            <pc:sldMasterMk cId="1301507645" sldId="2147483744"/>
            <pc:sldLayoutMk cId="62446192" sldId="2147483746"/>
          </pc:sldLayoutMkLst>
          <pc:grpChg chg="add">
            <ac:chgData name="Maria Elena Gomez Martinez" userId="d0bab872-2a61-47f1-8457-3f24653f5f81" providerId="ADAL" clId="{6D314A6E-191F-4DB6-9B1A-EBE1A0D73D24}" dt="2021-01-13T16:28:09.865" v="10"/>
            <ac:grpSpMkLst>
              <pc:docMk/>
              <pc:sldMasterMk cId="1301507645" sldId="2147483744"/>
              <pc:sldLayoutMk cId="62446192" sldId="2147483746"/>
              <ac:grpSpMk id="7" creationId="{D2A885A2-F335-4BFE-A608-9213E1D70BDC}"/>
            </ac:grpSpMkLst>
          </pc:grpChg>
        </pc:sldLayoutChg>
        <pc:sldLayoutChg chg="addSp">
          <pc:chgData name="Maria Elena Gomez Martinez" userId="d0bab872-2a61-47f1-8457-3f24653f5f81" providerId="ADAL" clId="{6D314A6E-191F-4DB6-9B1A-EBE1A0D73D24}" dt="2021-01-13T16:28:09.865" v="10"/>
          <pc:sldLayoutMkLst>
            <pc:docMk/>
            <pc:sldMasterMk cId="1301507645" sldId="2147483744"/>
            <pc:sldLayoutMk cId="2438916707" sldId="2147483747"/>
          </pc:sldLayoutMkLst>
          <pc:grpChg chg="add">
            <ac:chgData name="Maria Elena Gomez Martinez" userId="d0bab872-2a61-47f1-8457-3f24653f5f81" providerId="ADAL" clId="{6D314A6E-191F-4DB6-9B1A-EBE1A0D73D24}" dt="2021-01-13T16:28:09.865" v="10"/>
            <ac:grpSpMkLst>
              <pc:docMk/>
              <pc:sldMasterMk cId="1301507645" sldId="2147483744"/>
              <pc:sldLayoutMk cId="2438916707" sldId="2147483747"/>
              <ac:grpSpMk id="7" creationId="{C18C8E57-BE45-44E9-BA38-B272C6932926}"/>
            </ac:grpSpMkLst>
          </pc:grpChg>
        </pc:sldLayoutChg>
      </pc:sldMasterChg>
      <pc:sldMasterChg chg="addSp modSldLayout">
        <pc:chgData name="Maria Elena Gomez Martinez" userId="d0bab872-2a61-47f1-8457-3f24653f5f81" providerId="ADAL" clId="{6D314A6E-191F-4DB6-9B1A-EBE1A0D73D24}" dt="2021-01-13T16:28:26.346" v="11"/>
        <pc:sldMasterMkLst>
          <pc:docMk/>
          <pc:sldMasterMk cId="1444366280" sldId="2147483756"/>
        </pc:sldMasterMkLst>
        <pc:grpChg chg="add">
          <ac:chgData name="Maria Elena Gomez Martinez" userId="d0bab872-2a61-47f1-8457-3f24653f5f81" providerId="ADAL" clId="{6D314A6E-191F-4DB6-9B1A-EBE1A0D73D24}" dt="2021-01-13T16:28:26.346" v="11"/>
          <ac:grpSpMkLst>
            <pc:docMk/>
            <pc:sldMasterMk cId="1444366280" sldId="2147483756"/>
            <ac:grpSpMk id="11" creationId="{2EC48870-28AE-438F-BDBA-90085D815580}"/>
          </ac:grpSpMkLst>
        </pc:grpChg>
        <pc:sldLayoutChg chg="addSp">
          <pc:chgData name="Maria Elena Gomez Martinez" userId="d0bab872-2a61-47f1-8457-3f24653f5f81" providerId="ADAL" clId="{6D314A6E-191F-4DB6-9B1A-EBE1A0D73D24}" dt="2021-01-13T16:28:26.346" v="11"/>
          <pc:sldLayoutMkLst>
            <pc:docMk/>
            <pc:sldMasterMk cId="1444366280" sldId="2147483756"/>
            <pc:sldLayoutMk cId="430007405" sldId="2147483757"/>
          </pc:sldLayoutMkLst>
          <pc:grpChg chg="add">
            <ac:chgData name="Maria Elena Gomez Martinez" userId="d0bab872-2a61-47f1-8457-3f24653f5f81" providerId="ADAL" clId="{6D314A6E-191F-4DB6-9B1A-EBE1A0D73D24}" dt="2021-01-13T16:28:26.346" v="11"/>
            <ac:grpSpMkLst>
              <pc:docMk/>
              <pc:sldMasterMk cId="1444366280" sldId="2147483756"/>
              <pc:sldLayoutMk cId="430007405" sldId="2147483757"/>
              <ac:grpSpMk id="10" creationId="{1D2FB12D-C200-475A-A303-1748E0D24E0E}"/>
            </ac:grpSpMkLst>
          </pc:grpChg>
        </pc:sldLayoutChg>
        <pc:sldLayoutChg chg="addSp">
          <pc:chgData name="Maria Elena Gomez Martinez" userId="d0bab872-2a61-47f1-8457-3f24653f5f81" providerId="ADAL" clId="{6D314A6E-191F-4DB6-9B1A-EBE1A0D73D24}" dt="2021-01-13T16:28:26.346" v="11"/>
          <pc:sldLayoutMkLst>
            <pc:docMk/>
            <pc:sldMasterMk cId="1444366280" sldId="2147483756"/>
            <pc:sldLayoutMk cId="1949212322" sldId="2147483758"/>
          </pc:sldLayoutMkLst>
          <pc:grpChg chg="add">
            <ac:chgData name="Maria Elena Gomez Martinez" userId="d0bab872-2a61-47f1-8457-3f24653f5f81" providerId="ADAL" clId="{6D314A6E-191F-4DB6-9B1A-EBE1A0D73D24}" dt="2021-01-13T16:28:26.346" v="11"/>
            <ac:grpSpMkLst>
              <pc:docMk/>
              <pc:sldMasterMk cId="1444366280" sldId="2147483756"/>
              <pc:sldLayoutMk cId="1949212322" sldId="2147483758"/>
              <ac:grpSpMk id="7" creationId="{55A20C71-5F42-4660-A8F8-75BFBED148C4}"/>
            </ac:grpSpMkLst>
          </pc:grpChg>
        </pc:sldLayoutChg>
        <pc:sldLayoutChg chg="addSp">
          <pc:chgData name="Maria Elena Gomez Martinez" userId="d0bab872-2a61-47f1-8457-3f24653f5f81" providerId="ADAL" clId="{6D314A6E-191F-4DB6-9B1A-EBE1A0D73D24}" dt="2021-01-13T16:28:26.346" v="11"/>
          <pc:sldLayoutMkLst>
            <pc:docMk/>
            <pc:sldMasterMk cId="1444366280" sldId="2147483756"/>
            <pc:sldLayoutMk cId="1979874611" sldId="2147483759"/>
          </pc:sldLayoutMkLst>
          <pc:grpChg chg="add">
            <ac:chgData name="Maria Elena Gomez Martinez" userId="d0bab872-2a61-47f1-8457-3f24653f5f81" providerId="ADAL" clId="{6D314A6E-191F-4DB6-9B1A-EBE1A0D73D24}" dt="2021-01-13T16:28:26.346" v="11"/>
            <ac:grpSpMkLst>
              <pc:docMk/>
              <pc:sldMasterMk cId="1444366280" sldId="2147483756"/>
              <pc:sldLayoutMk cId="1979874611" sldId="2147483759"/>
              <ac:grpSpMk id="10" creationId="{946E1D1A-E7D9-4411-AFC2-76F92E0FFF62}"/>
            </ac:grpSpMkLst>
          </pc:grpChg>
        </pc:sldLayoutChg>
      </pc:sldMasterChg>
      <pc:sldMasterChg chg="addSp modSp modSldLayout">
        <pc:chgData name="Maria Elena Gomez Martinez" userId="d0bab872-2a61-47f1-8457-3f24653f5f81" providerId="ADAL" clId="{6D314A6E-191F-4DB6-9B1A-EBE1A0D73D24}" dt="2021-01-13T16:36:07.259" v="27"/>
        <pc:sldMasterMkLst>
          <pc:docMk/>
          <pc:sldMasterMk cId="2127074954" sldId="2147483768"/>
        </pc:sldMasterMkLst>
        <pc:spChg chg="mod">
          <ac:chgData name="Maria Elena Gomez Martinez" userId="d0bab872-2a61-47f1-8457-3f24653f5f81" providerId="ADAL" clId="{6D314A6E-191F-4DB6-9B1A-EBE1A0D73D24}" dt="2021-01-13T16:36:07.259" v="27"/>
          <ac:spMkLst>
            <pc:docMk/>
            <pc:sldMasterMk cId="2127074954" sldId="2147483768"/>
            <ac:spMk id="2" creationId="{FF57EB21-FC1D-439D-B48A-C931B01A0D55}"/>
          </ac:spMkLst>
        </pc:spChg>
        <pc:spChg chg="mod">
          <ac:chgData name="Maria Elena Gomez Martinez" userId="d0bab872-2a61-47f1-8457-3f24653f5f81" providerId="ADAL" clId="{6D314A6E-191F-4DB6-9B1A-EBE1A0D73D24}" dt="2021-01-13T16:36:07.259" v="27"/>
          <ac:spMkLst>
            <pc:docMk/>
            <pc:sldMasterMk cId="2127074954" sldId="2147483768"/>
            <ac:spMk id="3" creationId="{70D64883-EC1B-44E6-8D44-92517532FE75}"/>
          </ac:spMkLst>
        </pc:spChg>
        <pc:spChg chg="mod">
          <ac:chgData name="Maria Elena Gomez Martinez" userId="d0bab872-2a61-47f1-8457-3f24653f5f81" providerId="ADAL" clId="{6D314A6E-191F-4DB6-9B1A-EBE1A0D73D24}" dt="2021-01-13T16:36:07.259" v="27"/>
          <ac:spMkLst>
            <pc:docMk/>
            <pc:sldMasterMk cId="2127074954" sldId="2147483768"/>
            <ac:spMk id="4" creationId="{42E56A24-3E9A-4D67-A566-8C0C07A77580}"/>
          </ac:spMkLst>
        </pc:spChg>
        <pc:spChg chg="mod">
          <ac:chgData name="Maria Elena Gomez Martinez" userId="d0bab872-2a61-47f1-8457-3f24653f5f81" providerId="ADAL" clId="{6D314A6E-191F-4DB6-9B1A-EBE1A0D73D24}" dt="2021-01-13T16:36:07.259" v="27"/>
          <ac:spMkLst>
            <pc:docMk/>
            <pc:sldMasterMk cId="2127074954" sldId="2147483768"/>
            <ac:spMk id="5" creationId="{95AB3A3D-D6DE-4686-B24B-C955B63AF8BA}"/>
          </ac:spMkLst>
        </pc:spChg>
        <pc:spChg chg="mod">
          <ac:chgData name="Maria Elena Gomez Martinez" userId="d0bab872-2a61-47f1-8457-3f24653f5f81" providerId="ADAL" clId="{6D314A6E-191F-4DB6-9B1A-EBE1A0D73D24}" dt="2021-01-13T16:36:07.259" v="27"/>
          <ac:spMkLst>
            <pc:docMk/>
            <pc:sldMasterMk cId="2127074954" sldId="2147483768"/>
            <ac:spMk id="6" creationId="{1F582391-ACA7-4E29-94FF-7E29D1A71678}"/>
          </ac:spMkLst>
        </pc:spChg>
        <pc:spChg chg="mod">
          <ac:chgData name="Maria Elena Gomez Martinez" userId="d0bab872-2a61-47f1-8457-3f24653f5f81" providerId="ADAL" clId="{6D314A6E-191F-4DB6-9B1A-EBE1A0D73D24}" dt="2021-01-13T16:36:07.259" v="27"/>
          <ac:spMkLst>
            <pc:docMk/>
            <pc:sldMasterMk cId="2127074954" sldId="2147483768"/>
            <ac:spMk id="8" creationId="{5E0132EA-0070-4A84-8E61-86D905C2F70F}"/>
          </ac:spMkLst>
        </pc:spChg>
        <pc:grpChg chg="add mod">
          <ac:chgData name="Maria Elena Gomez Martinez" userId="d0bab872-2a61-47f1-8457-3f24653f5f81" providerId="ADAL" clId="{6D314A6E-191F-4DB6-9B1A-EBE1A0D73D24}" dt="2021-01-13T16:36:07.259" v="27"/>
          <ac:grpSpMkLst>
            <pc:docMk/>
            <pc:sldMasterMk cId="2127074954" sldId="2147483768"/>
            <ac:grpSpMk id="7" creationId="{41E7F6A8-D28A-430C-97BE-558555516AC5}"/>
          </ac:grpSpMkLst>
        </pc:grpChg>
        <pc:picChg chg="mod">
          <ac:chgData name="Maria Elena Gomez Martinez" userId="d0bab872-2a61-47f1-8457-3f24653f5f81" providerId="ADAL" clId="{6D314A6E-191F-4DB6-9B1A-EBE1A0D73D24}" dt="2021-01-13T16:36:07.259" v="27"/>
          <ac:picMkLst>
            <pc:docMk/>
            <pc:sldMasterMk cId="2127074954" sldId="2147483768"/>
            <ac:picMk id="9" creationId="{7213E77A-5C9C-429E-8DE2-BF553FC4727C}"/>
          </ac:picMkLst>
        </pc:picChg>
        <pc:sldLayoutChg chg="addSp modSp">
          <pc:chgData name="Maria Elena Gomez Martinez" userId="d0bab872-2a61-47f1-8457-3f24653f5f81" providerId="ADAL" clId="{6D314A6E-191F-4DB6-9B1A-EBE1A0D73D24}" dt="2021-01-13T16:36:07.259" v="27"/>
          <pc:sldLayoutMkLst>
            <pc:docMk/>
            <pc:sldMasterMk cId="2127074954" sldId="2147483768"/>
            <pc:sldLayoutMk cId="3961256380" sldId="2147483769"/>
          </pc:sldLayoutMkLst>
          <pc:spChg chg="mod">
            <ac:chgData name="Maria Elena Gomez Martinez" userId="d0bab872-2a61-47f1-8457-3f24653f5f81" providerId="ADAL" clId="{6D314A6E-191F-4DB6-9B1A-EBE1A0D73D24}" dt="2021-01-13T16:36:07.259" v="27"/>
            <ac:spMkLst>
              <pc:docMk/>
              <pc:sldMasterMk cId="2127074954" sldId="2147483768"/>
              <pc:sldLayoutMk cId="3961256380" sldId="2147483769"/>
              <ac:spMk id="2" creationId="{E8EBECEC-B594-4EC3-B1C1-E253E9129C92}"/>
            </ac:spMkLst>
          </pc:spChg>
          <pc:spChg chg="mod">
            <ac:chgData name="Maria Elena Gomez Martinez" userId="d0bab872-2a61-47f1-8457-3f24653f5f81" providerId="ADAL" clId="{6D314A6E-191F-4DB6-9B1A-EBE1A0D73D24}" dt="2021-01-13T16:36:07.259" v="27"/>
            <ac:spMkLst>
              <pc:docMk/>
              <pc:sldMasterMk cId="2127074954" sldId="2147483768"/>
              <pc:sldLayoutMk cId="3961256380" sldId="2147483769"/>
              <ac:spMk id="3" creationId="{4A17D892-890E-4611-9575-5B9BD2BA45C4}"/>
            </ac:spMkLst>
          </pc:spChg>
          <pc:spChg chg="mod">
            <ac:chgData name="Maria Elena Gomez Martinez" userId="d0bab872-2a61-47f1-8457-3f24653f5f81" providerId="ADAL" clId="{6D314A6E-191F-4DB6-9B1A-EBE1A0D73D24}" dt="2021-01-13T16:36:07.259" v="27"/>
            <ac:spMkLst>
              <pc:docMk/>
              <pc:sldMasterMk cId="2127074954" sldId="2147483768"/>
              <pc:sldLayoutMk cId="3961256380" sldId="2147483769"/>
              <ac:spMk id="8" creationId="{61ADDE5E-00C8-449F-B037-0A7C59CD25CF}"/>
            </ac:spMkLst>
          </pc:spChg>
          <pc:grpChg chg="add mod">
            <ac:chgData name="Maria Elena Gomez Martinez" userId="d0bab872-2a61-47f1-8457-3f24653f5f81" providerId="ADAL" clId="{6D314A6E-191F-4DB6-9B1A-EBE1A0D73D24}" dt="2021-01-13T16:36:07.259" v="27"/>
            <ac:grpSpMkLst>
              <pc:docMk/>
              <pc:sldMasterMk cId="2127074954" sldId="2147483768"/>
              <pc:sldLayoutMk cId="3961256380" sldId="2147483769"/>
              <ac:grpSpMk id="7" creationId="{435D6C00-4A6A-47DE-898D-0081F9FF41E6}"/>
            </ac:grpSpMkLst>
          </pc:grpChg>
          <pc:picChg chg="mod">
            <ac:chgData name="Maria Elena Gomez Martinez" userId="d0bab872-2a61-47f1-8457-3f24653f5f81" providerId="ADAL" clId="{6D314A6E-191F-4DB6-9B1A-EBE1A0D73D24}" dt="2021-01-13T16:36:07.259" v="27"/>
            <ac:picMkLst>
              <pc:docMk/>
              <pc:sldMasterMk cId="2127074954" sldId="2147483768"/>
              <pc:sldLayoutMk cId="3961256380" sldId="2147483769"/>
              <ac:picMk id="9" creationId="{76D0530A-2AFE-4F34-A9DC-86EE21A2712E}"/>
            </ac:picMkLst>
          </pc:picChg>
        </pc:sldLayoutChg>
        <pc:sldLayoutChg chg="addSp modSp">
          <pc:chgData name="Maria Elena Gomez Martinez" userId="d0bab872-2a61-47f1-8457-3f24653f5f81" providerId="ADAL" clId="{6D314A6E-191F-4DB6-9B1A-EBE1A0D73D24}" dt="2021-01-13T16:36:07.259" v="27"/>
          <pc:sldLayoutMkLst>
            <pc:docMk/>
            <pc:sldMasterMk cId="2127074954" sldId="2147483768"/>
            <pc:sldLayoutMk cId="337005243" sldId="2147483770"/>
          </pc:sldLayoutMkLst>
          <pc:spChg chg="mod">
            <ac:chgData name="Maria Elena Gomez Martinez" userId="d0bab872-2a61-47f1-8457-3f24653f5f81" providerId="ADAL" clId="{6D314A6E-191F-4DB6-9B1A-EBE1A0D73D24}" dt="2021-01-13T16:36:07.259" v="27"/>
            <ac:spMkLst>
              <pc:docMk/>
              <pc:sldMasterMk cId="2127074954" sldId="2147483768"/>
              <pc:sldLayoutMk cId="337005243" sldId="2147483770"/>
              <ac:spMk id="8" creationId="{4FB5CCB9-CD54-475D-B773-1B4B48350708}"/>
            </ac:spMkLst>
          </pc:spChg>
          <pc:grpChg chg="add mod">
            <ac:chgData name="Maria Elena Gomez Martinez" userId="d0bab872-2a61-47f1-8457-3f24653f5f81" providerId="ADAL" clId="{6D314A6E-191F-4DB6-9B1A-EBE1A0D73D24}" dt="2021-01-13T16:36:07.259" v="27"/>
            <ac:grpSpMkLst>
              <pc:docMk/>
              <pc:sldMasterMk cId="2127074954" sldId="2147483768"/>
              <pc:sldLayoutMk cId="337005243" sldId="2147483770"/>
              <ac:grpSpMk id="7" creationId="{5E444475-2FFF-4257-B4CC-2B6BB7E6B840}"/>
            </ac:grpSpMkLst>
          </pc:grpChg>
          <pc:picChg chg="mod">
            <ac:chgData name="Maria Elena Gomez Martinez" userId="d0bab872-2a61-47f1-8457-3f24653f5f81" providerId="ADAL" clId="{6D314A6E-191F-4DB6-9B1A-EBE1A0D73D24}" dt="2021-01-13T16:36:07.259" v="27"/>
            <ac:picMkLst>
              <pc:docMk/>
              <pc:sldMasterMk cId="2127074954" sldId="2147483768"/>
              <pc:sldLayoutMk cId="337005243" sldId="2147483770"/>
              <ac:picMk id="9" creationId="{B41DC0AE-4DCC-42FE-8E73-73D27389B9FD}"/>
            </ac:picMkLst>
          </pc:picChg>
        </pc:sldLayoutChg>
        <pc:sldLayoutChg chg="addSp modSp">
          <pc:chgData name="Maria Elena Gomez Martinez" userId="d0bab872-2a61-47f1-8457-3f24653f5f81" providerId="ADAL" clId="{6D314A6E-191F-4DB6-9B1A-EBE1A0D73D24}" dt="2021-01-13T16:36:07.259" v="27"/>
          <pc:sldLayoutMkLst>
            <pc:docMk/>
            <pc:sldMasterMk cId="2127074954" sldId="2147483768"/>
            <pc:sldLayoutMk cId="3015675599" sldId="2147483771"/>
          </pc:sldLayoutMkLst>
          <pc:spChg chg="mod">
            <ac:chgData name="Maria Elena Gomez Martinez" userId="d0bab872-2a61-47f1-8457-3f24653f5f81" providerId="ADAL" clId="{6D314A6E-191F-4DB6-9B1A-EBE1A0D73D24}" dt="2021-01-13T16:36:07.259" v="27"/>
            <ac:spMkLst>
              <pc:docMk/>
              <pc:sldMasterMk cId="2127074954" sldId="2147483768"/>
              <pc:sldLayoutMk cId="3015675599" sldId="2147483771"/>
              <ac:spMk id="2" creationId="{7DCBA8AE-678C-4385-A674-71011AFF86C0}"/>
            </ac:spMkLst>
          </pc:spChg>
          <pc:spChg chg="mod">
            <ac:chgData name="Maria Elena Gomez Martinez" userId="d0bab872-2a61-47f1-8457-3f24653f5f81" providerId="ADAL" clId="{6D314A6E-191F-4DB6-9B1A-EBE1A0D73D24}" dt="2021-01-13T16:36:07.259" v="27"/>
            <ac:spMkLst>
              <pc:docMk/>
              <pc:sldMasterMk cId="2127074954" sldId="2147483768"/>
              <pc:sldLayoutMk cId="3015675599" sldId="2147483771"/>
              <ac:spMk id="3" creationId="{496F0914-1952-41BC-9FA7-DB0FE6DAC33B}"/>
            </ac:spMkLst>
          </pc:spChg>
          <pc:spChg chg="mod">
            <ac:chgData name="Maria Elena Gomez Martinez" userId="d0bab872-2a61-47f1-8457-3f24653f5f81" providerId="ADAL" clId="{6D314A6E-191F-4DB6-9B1A-EBE1A0D73D24}" dt="2021-01-13T16:36:07.259" v="27"/>
            <ac:spMkLst>
              <pc:docMk/>
              <pc:sldMasterMk cId="2127074954" sldId="2147483768"/>
              <pc:sldLayoutMk cId="3015675599" sldId="2147483771"/>
              <ac:spMk id="8" creationId="{04550E37-DADF-4BCD-91F9-D9880A426E25}"/>
            </ac:spMkLst>
          </pc:spChg>
          <pc:grpChg chg="add mod">
            <ac:chgData name="Maria Elena Gomez Martinez" userId="d0bab872-2a61-47f1-8457-3f24653f5f81" providerId="ADAL" clId="{6D314A6E-191F-4DB6-9B1A-EBE1A0D73D24}" dt="2021-01-13T16:36:07.259" v="27"/>
            <ac:grpSpMkLst>
              <pc:docMk/>
              <pc:sldMasterMk cId="2127074954" sldId="2147483768"/>
              <pc:sldLayoutMk cId="3015675599" sldId="2147483771"/>
              <ac:grpSpMk id="7" creationId="{DC19716B-0FD2-44B7-94FC-81F50CE068E1}"/>
            </ac:grpSpMkLst>
          </pc:grpChg>
          <pc:picChg chg="mod">
            <ac:chgData name="Maria Elena Gomez Martinez" userId="d0bab872-2a61-47f1-8457-3f24653f5f81" providerId="ADAL" clId="{6D314A6E-191F-4DB6-9B1A-EBE1A0D73D24}" dt="2021-01-13T16:36:07.259" v="27"/>
            <ac:picMkLst>
              <pc:docMk/>
              <pc:sldMasterMk cId="2127074954" sldId="2147483768"/>
              <pc:sldLayoutMk cId="3015675599" sldId="2147483771"/>
              <ac:picMk id="9" creationId="{97FA2F8A-155D-4284-9BEB-269FB9957F9E}"/>
            </ac:picMkLst>
          </pc:picChg>
        </pc:sldLayoutChg>
        <pc:sldLayoutChg chg="modSp">
          <pc:chgData name="Maria Elena Gomez Martinez" userId="d0bab872-2a61-47f1-8457-3f24653f5f81" providerId="ADAL" clId="{6D314A6E-191F-4DB6-9B1A-EBE1A0D73D24}" dt="2021-01-13T16:36:07.259" v="27"/>
          <pc:sldLayoutMkLst>
            <pc:docMk/>
            <pc:sldMasterMk cId="2127074954" sldId="2147483768"/>
            <pc:sldLayoutMk cId="149295037" sldId="2147483772"/>
          </pc:sldLayoutMkLst>
          <pc:spChg chg="mod">
            <ac:chgData name="Maria Elena Gomez Martinez" userId="d0bab872-2a61-47f1-8457-3f24653f5f81" providerId="ADAL" clId="{6D314A6E-191F-4DB6-9B1A-EBE1A0D73D24}" dt="2021-01-13T16:36:07.259" v="27"/>
            <ac:spMkLst>
              <pc:docMk/>
              <pc:sldMasterMk cId="2127074954" sldId="2147483768"/>
              <pc:sldLayoutMk cId="149295037" sldId="2147483772"/>
              <ac:spMk id="3" creationId="{9E291EB5-25C5-4A80-915D-7CD384D30926}"/>
            </ac:spMkLst>
          </pc:spChg>
          <pc:spChg chg="mod">
            <ac:chgData name="Maria Elena Gomez Martinez" userId="d0bab872-2a61-47f1-8457-3f24653f5f81" providerId="ADAL" clId="{6D314A6E-191F-4DB6-9B1A-EBE1A0D73D24}" dt="2021-01-13T16:36:07.259" v="27"/>
            <ac:spMkLst>
              <pc:docMk/>
              <pc:sldMasterMk cId="2127074954" sldId="2147483768"/>
              <pc:sldLayoutMk cId="149295037" sldId="2147483772"/>
              <ac:spMk id="4" creationId="{47855809-8E38-44BD-B14A-225B87557DCB}"/>
            </ac:spMkLst>
          </pc:spChg>
        </pc:sldLayoutChg>
        <pc:sldLayoutChg chg="modSp">
          <pc:chgData name="Maria Elena Gomez Martinez" userId="d0bab872-2a61-47f1-8457-3f24653f5f81" providerId="ADAL" clId="{6D314A6E-191F-4DB6-9B1A-EBE1A0D73D24}" dt="2021-01-13T16:36:07.259" v="27"/>
          <pc:sldLayoutMkLst>
            <pc:docMk/>
            <pc:sldMasterMk cId="2127074954" sldId="2147483768"/>
            <pc:sldLayoutMk cId="3918685845" sldId="2147483773"/>
          </pc:sldLayoutMkLst>
          <pc:spChg chg="mod">
            <ac:chgData name="Maria Elena Gomez Martinez" userId="d0bab872-2a61-47f1-8457-3f24653f5f81" providerId="ADAL" clId="{6D314A6E-191F-4DB6-9B1A-EBE1A0D73D24}" dt="2021-01-13T16:36:07.259" v="27"/>
            <ac:spMkLst>
              <pc:docMk/>
              <pc:sldMasterMk cId="2127074954" sldId="2147483768"/>
              <pc:sldLayoutMk cId="3918685845" sldId="2147483773"/>
              <ac:spMk id="2" creationId="{78CB0A6A-3F6D-49AB-BBE7-A319C53C2782}"/>
            </ac:spMkLst>
          </pc:spChg>
          <pc:spChg chg="mod">
            <ac:chgData name="Maria Elena Gomez Martinez" userId="d0bab872-2a61-47f1-8457-3f24653f5f81" providerId="ADAL" clId="{6D314A6E-191F-4DB6-9B1A-EBE1A0D73D24}" dt="2021-01-13T16:36:07.259" v="27"/>
            <ac:spMkLst>
              <pc:docMk/>
              <pc:sldMasterMk cId="2127074954" sldId="2147483768"/>
              <pc:sldLayoutMk cId="3918685845" sldId="2147483773"/>
              <ac:spMk id="3" creationId="{538AAAC6-2479-4908-85AD-8EB44F009026}"/>
            </ac:spMkLst>
          </pc:spChg>
          <pc:spChg chg="mod">
            <ac:chgData name="Maria Elena Gomez Martinez" userId="d0bab872-2a61-47f1-8457-3f24653f5f81" providerId="ADAL" clId="{6D314A6E-191F-4DB6-9B1A-EBE1A0D73D24}" dt="2021-01-13T16:36:07.259" v="27"/>
            <ac:spMkLst>
              <pc:docMk/>
              <pc:sldMasterMk cId="2127074954" sldId="2147483768"/>
              <pc:sldLayoutMk cId="3918685845" sldId="2147483773"/>
              <ac:spMk id="4" creationId="{72F884A2-367F-4F70-A512-7E09A694A514}"/>
            </ac:spMkLst>
          </pc:spChg>
          <pc:spChg chg="mod">
            <ac:chgData name="Maria Elena Gomez Martinez" userId="d0bab872-2a61-47f1-8457-3f24653f5f81" providerId="ADAL" clId="{6D314A6E-191F-4DB6-9B1A-EBE1A0D73D24}" dt="2021-01-13T16:36:07.259" v="27"/>
            <ac:spMkLst>
              <pc:docMk/>
              <pc:sldMasterMk cId="2127074954" sldId="2147483768"/>
              <pc:sldLayoutMk cId="3918685845" sldId="2147483773"/>
              <ac:spMk id="5" creationId="{53E4FEC4-D61C-41CE-B261-B57FA5DA94D2}"/>
            </ac:spMkLst>
          </pc:spChg>
          <pc:spChg chg="mod">
            <ac:chgData name="Maria Elena Gomez Martinez" userId="d0bab872-2a61-47f1-8457-3f24653f5f81" providerId="ADAL" clId="{6D314A6E-191F-4DB6-9B1A-EBE1A0D73D24}" dt="2021-01-13T16:36:07.259" v="27"/>
            <ac:spMkLst>
              <pc:docMk/>
              <pc:sldMasterMk cId="2127074954" sldId="2147483768"/>
              <pc:sldLayoutMk cId="3918685845" sldId="2147483773"/>
              <ac:spMk id="6" creationId="{AD6F86A0-E023-475A-8822-AA80175E8A26}"/>
            </ac:spMkLst>
          </pc:spChg>
        </pc:sldLayoutChg>
        <pc:sldLayoutChg chg="modSp">
          <pc:chgData name="Maria Elena Gomez Martinez" userId="d0bab872-2a61-47f1-8457-3f24653f5f81" providerId="ADAL" clId="{6D314A6E-191F-4DB6-9B1A-EBE1A0D73D24}" dt="2021-01-13T16:36:07.259" v="27"/>
          <pc:sldLayoutMkLst>
            <pc:docMk/>
            <pc:sldMasterMk cId="2127074954" sldId="2147483768"/>
            <pc:sldLayoutMk cId="846130111" sldId="2147483776"/>
          </pc:sldLayoutMkLst>
          <pc:spChg chg="mod">
            <ac:chgData name="Maria Elena Gomez Martinez" userId="d0bab872-2a61-47f1-8457-3f24653f5f81" providerId="ADAL" clId="{6D314A6E-191F-4DB6-9B1A-EBE1A0D73D24}" dt="2021-01-13T16:36:07.259" v="27"/>
            <ac:spMkLst>
              <pc:docMk/>
              <pc:sldMasterMk cId="2127074954" sldId="2147483768"/>
              <pc:sldLayoutMk cId="846130111" sldId="2147483776"/>
              <ac:spMk id="2" creationId="{01712CA2-FD55-48AC-9485-B6DAFD4B86D4}"/>
            </ac:spMkLst>
          </pc:spChg>
          <pc:spChg chg="mod">
            <ac:chgData name="Maria Elena Gomez Martinez" userId="d0bab872-2a61-47f1-8457-3f24653f5f81" providerId="ADAL" clId="{6D314A6E-191F-4DB6-9B1A-EBE1A0D73D24}" dt="2021-01-13T16:36:07.259" v="27"/>
            <ac:spMkLst>
              <pc:docMk/>
              <pc:sldMasterMk cId="2127074954" sldId="2147483768"/>
              <pc:sldLayoutMk cId="846130111" sldId="2147483776"/>
              <ac:spMk id="3" creationId="{1311C2CA-1CE2-41E4-A5BA-1FD340090C9F}"/>
            </ac:spMkLst>
          </pc:spChg>
          <pc:spChg chg="mod">
            <ac:chgData name="Maria Elena Gomez Martinez" userId="d0bab872-2a61-47f1-8457-3f24653f5f81" providerId="ADAL" clId="{6D314A6E-191F-4DB6-9B1A-EBE1A0D73D24}" dt="2021-01-13T16:36:07.259" v="27"/>
            <ac:spMkLst>
              <pc:docMk/>
              <pc:sldMasterMk cId="2127074954" sldId="2147483768"/>
              <pc:sldLayoutMk cId="846130111" sldId="2147483776"/>
              <ac:spMk id="4" creationId="{F8DE79A1-7EAF-4B97-8321-62A956B9405D}"/>
            </ac:spMkLst>
          </pc:spChg>
        </pc:sldLayoutChg>
        <pc:sldLayoutChg chg="modSp">
          <pc:chgData name="Maria Elena Gomez Martinez" userId="d0bab872-2a61-47f1-8457-3f24653f5f81" providerId="ADAL" clId="{6D314A6E-191F-4DB6-9B1A-EBE1A0D73D24}" dt="2021-01-13T16:36:07.259" v="27"/>
          <pc:sldLayoutMkLst>
            <pc:docMk/>
            <pc:sldMasterMk cId="2127074954" sldId="2147483768"/>
            <pc:sldLayoutMk cId="2145486679" sldId="2147483777"/>
          </pc:sldLayoutMkLst>
          <pc:spChg chg="mod">
            <ac:chgData name="Maria Elena Gomez Martinez" userId="d0bab872-2a61-47f1-8457-3f24653f5f81" providerId="ADAL" clId="{6D314A6E-191F-4DB6-9B1A-EBE1A0D73D24}" dt="2021-01-13T16:36:07.259" v="27"/>
            <ac:spMkLst>
              <pc:docMk/>
              <pc:sldMasterMk cId="2127074954" sldId="2147483768"/>
              <pc:sldLayoutMk cId="2145486679" sldId="2147483777"/>
              <ac:spMk id="2" creationId="{63B17437-8165-44B6-908F-4BD7C1DF62A9}"/>
            </ac:spMkLst>
          </pc:spChg>
          <pc:spChg chg="mod">
            <ac:chgData name="Maria Elena Gomez Martinez" userId="d0bab872-2a61-47f1-8457-3f24653f5f81" providerId="ADAL" clId="{6D314A6E-191F-4DB6-9B1A-EBE1A0D73D24}" dt="2021-01-13T16:36:07.259" v="27"/>
            <ac:spMkLst>
              <pc:docMk/>
              <pc:sldMasterMk cId="2127074954" sldId="2147483768"/>
              <pc:sldLayoutMk cId="2145486679" sldId="2147483777"/>
              <ac:spMk id="3" creationId="{3D5C1BF4-6334-43EE-8667-23A8AC83F8B2}"/>
            </ac:spMkLst>
          </pc:spChg>
          <pc:spChg chg="mod">
            <ac:chgData name="Maria Elena Gomez Martinez" userId="d0bab872-2a61-47f1-8457-3f24653f5f81" providerId="ADAL" clId="{6D314A6E-191F-4DB6-9B1A-EBE1A0D73D24}" dt="2021-01-13T16:36:07.259" v="27"/>
            <ac:spMkLst>
              <pc:docMk/>
              <pc:sldMasterMk cId="2127074954" sldId="2147483768"/>
              <pc:sldLayoutMk cId="2145486679" sldId="2147483777"/>
              <ac:spMk id="4" creationId="{AC82EC3D-C096-4CE1-9FA4-E96BD1BBAA28}"/>
            </ac:spMkLst>
          </pc:spChg>
        </pc:sldLayoutChg>
        <pc:sldLayoutChg chg="modSp">
          <pc:chgData name="Maria Elena Gomez Martinez" userId="d0bab872-2a61-47f1-8457-3f24653f5f81" providerId="ADAL" clId="{6D314A6E-191F-4DB6-9B1A-EBE1A0D73D24}" dt="2021-01-13T16:36:07.259" v="27"/>
          <pc:sldLayoutMkLst>
            <pc:docMk/>
            <pc:sldMasterMk cId="2127074954" sldId="2147483768"/>
            <pc:sldLayoutMk cId="3924574586" sldId="2147483779"/>
          </pc:sldLayoutMkLst>
          <pc:spChg chg="mod">
            <ac:chgData name="Maria Elena Gomez Martinez" userId="d0bab872-2a61-47f1-8457-3f24653f5f81" providerId="ADAL" clId="{6D314A6E-191F-4DB6-9B1A-EBE1A0D73D24}" dt="2021-01-13T16:36:07.259" v="27"/>
            <ac:spMkLst>
              <pc:docMk/>
              <pc:sldMasterMk cId="2127074954" sldId="2147483768"/>
              <pc:sldLayoutMk cId="3924574586" sldId="2147483779"/>
              <ac:spMk id="2" creationId="{C5A81591-F282-4139-AAB5-364DC7F50162}"/>
            </ac:spMkLst>
          </pc:spChg>
          <pc:spChg chg="mod">
            <ac:chgData name="Maria Elena Gomez Martinez" userId="d0bab872-2a61-47f1-8457-3f24653f5f81" providerId="ADAL" clId="{6D314A6E-191F-4DB6-9B1A-EBE1A0D73D24}" dt="2021-01-13T16:36:07.259" v="27"/>
            <ac:spMkLst>
              <pc:docMk/>
              <pc:sldMasterMk cId="2127074954" sldId="2147483768"/>
              <pc:sldLayoutMk cId="3924574586" sldId="2147483779"/>
              <ac:spMk id="3" creationId="{CD283433-4126-4F45-9F23-3290CEA50120}"/>
            </ac:spMkLst>
          </pc:spChg>
        </pc:sldLayoutChg>
      </pc:sldMasterChg>
      <pc:sldMasterChg chg="addSp delSp modSp mod modSldLayout">
        <pc:chgData name="Maria Elena Gomez Martinez" userId="d0bab872-2a61-47f1-8457-3f24653f5f81" providerId="ADAL" clId="{6D314A6E-191F-4DB6-9B1A-EBE1A0D73D24}" dt="2021-01-13T17:07:51.069" v="154" actId="3064"/>
        <pc:sldMasterMkLst>
          <pc:docMk/>
          <pc:sldMasterMk cId="2123952957" sldId="2147483780"/>
        </pc:sldMasterMkLst>
        <pc:spChg chg="mod ord">
          <ac:chgData name="Maria Elena Gomez Martinez" userId="d0bab872-2a61-47f1-8457-3f24653f5f81" providerId="ADAL" clId="{6D314A6E-191F-4DB6-9B1A-EBE1A0D73D24}" dt="2021-01-13T16:55:25.823" v="94" actId="14100"/>
          <ac:spMkLst>
            <pc:docMk/>
            <pc:sldMasterMk cId="2123952957" sldId="2147483780"/>
            <ac:spMk id="2" creationId="{00000000-0000-0000-0000-000000000000}"/>
          </ac:spMkLst>
        </pc:spChg>
        <pc:spChg chg="mod ord">
          <ac:chgData name="Maria Elena Gomez Martinez" userId="d0bab872-2a61-47f1-8457-3f24653f5f81" providerId="ADAL" clId="{6D314A6E-191F-4DB6-9B1A-EBE1A0D73D24}" dt="2021-01-13T17:06:17.221" v="147" actId="14100"/>
          <ac:spMkLst>
            <pc:docMk/>
            <pc:sldMasterMk cId="2123952957" sldId="2147483780"/>
            <ac:spMk id="3" creationId="{00000000-0000-0000-0000-000000000000}"/>
          </ac:spMkLst>
        </pc:spChg>
        <pc:spChg chg="del">
          <ac:chgData name="Maria Elena Gomez Martinez" userId="d0bab872-2a61-47f1-8457-3f24653f5f81" providerId="ADAL" clId="{6D314A6E-191F-4DB6-9B1A-EBE1A0D73D24}" dt="2021-01-13T16:48:41.400" v="46" actId="478"/>
          <ac:spMkLst>
            <pc:docMk/>
            <pc:sldMasterMk cId="2123952957" sldId="2147483780"/>
            <ac:spMk id="4" creationId="{00000000-0000-0000-0000-000000000000}"/>
          </ac:spMkLst>
        </pc:spChg>
        <pc:spChg chg="mod">
          <ac:chgData name="Maria Elena Gomez Martinez" userId="d0bab872-2a61-47f1-8457-3f24653f5f81" providerId="ADAL" clId="{6D314A6E-191F-4DB6-9B1A-EBE1A0D73D24}" dt="2021-01-13T16:54:47.209" v="78" actId="207"/>
          <ac:spMkLst>
            <pc:docMk/>
            <pc:sldMasterMk cId="2123952957" sldId="2147483780"/>
            <ac:spMk id="5" creationId="{00000000-0000-0000-0000-000000000000}"/>
          </ac:spMkLst>
        </pc:spChg>
        <pc:spChg chg="mod">
          <ac:chgData name="Maria Elena Gomez Martinez" userId="d0bab872-2a61-47f1-8457-3f24653f5f81" providerId="ADAL" clId="{6D314A6E-191F-4DB6-9B1A-EBE1A0D73D24}" dt="2021-01-13T16:54:47.209" v="78" actId="207"/>
          <ac:spMkLst>
            <pc:docMk/>
            <pc:sldMasterMk cId="2123952957" sldId="2147483780"/>
            <ac:spMk id="6" creationId="{00000000-0000-0000-0000-000000000000}"/>
          </ac:spMkLst>
        </pc:spChg>
        <pc:spChg chg="add mod">
          <ac:chgData name="Maria Elena Gomez Martinez" userId="d0bab872-2a61-47f1-8457-3f24653f5f81" providerId="ADAL" clId="{6D314A6E-191F-4DB6-9B1A-EBE1A0D73D24}" dt="2021-01-13T16:55:11.231" v="92" actId="14100"/>
          <ac:spMkLst>
            <pc:docMk/>
            <pc:sldMasterMk cId="2123952957" sldId="2147483780"/>
            <ac:spMk id="10" creationId="{73EA21F4-F058-42CB-ADF0-70E2A035DDAF}"/>
          </ac:spMkLst>
        </pc:spChg>
        <pc:spChg chg="add mod">
          <ac:chgData name="Maria Elena Gomez Martinez" userId="d0bab872-2a61-47f1-8457-3f24653f5f81" providerId="ADAL" clId="{6D314A6E-191F-4DB6-9B1A-EBE1A0D73D24}" dt="2021-01-13T16:55:11.231" v="92" actId="14100"/>
          <ac:spMkLst>
            <pc:docMk/>
            <pc:sldMasterMk cId="2123952957" sldId="2147483780"/>
            <ac:spMk id="11" creationId="{857345F8-00E2-4712-A69A-A03FDE94F577}"/>
          </ac:spMkLst>
        </pc:spChg>
        <pc:grpChg chg="add mod">
          <ac:chgData name="Maria Elena Gomez Martinez" userId="d0bab872-2a61-47f1-8457-3f24653f5f81" providerId="ADAL" clId="{6D314A6E-191F-4DB6-9B1A-EBE1A0D73D24}" dt="2021-01-13T16:49:11.963" v="50" actId="14100"/>
          <ac:grpSpMkLst>
            <pc:docMk/>
            <pc:sldMasterMk cId="2123952957" sldId="2147483780"/>
            <ac:grpSpMk id="7" creationId="{ED50607B-C96A-4E84-AB75-D81AF7CCC0A8}"/>
          </ac:grpSpMkLst>
        </pc:grpChg>
        <pc:sldLayoutChg chg="addSp delSp modSp mod">
          <pc:chgData name="Maria Elena Gomez Martinez" userId="d0bab872-2a61-47f1-8457-3f24653f5f81" providerId="ADAL" clId="{6D314A6E-191F-4DB6-9B1A-EBE1A0D73D24}" dt="2021-01-13T16:56:00.279" v="100" actId="478"/>
          <pc:sldLayoutMkLst>
            <pc:docMk/>
            <pc:sldMasterMk cId="2123952957" sldId="2147483780"/>
            <pc:sldLayoutMk cId="3368553081" sldId="2147483781"/>
          </pc:sldLayoutMkLst>
          <pc:spChg chg="mod">
            <ac:chgData name="Maria Elena Gomez Martinez" userId="d0bab872-2a61-47f1-8457-3f24653f5f81" providerId="ADAL" clId="{6D314A6E-191F-4DB6-9B1A-EBE1A0D73D24}" dt="2021-01-13T16:55:55.413" v="99" actId="207"/>
            <ac:spMkLst>
              <pc:docMk/>
              <pc:sldMasterMk cId="2123952957" sldId="2147483780"/>
              <pc:sldLayoutMk cId="3368553081" sldId="2147483781"/>
              <ac:spMk id="2" creationId="{00000000-0000-0000-0000-000000000000}"/>
            </ac:spMkLst>
          </pc:spChg>
          <pc:spChg chg="del">
            <ac:chgData name="Maria Elena Gomez Martinez" userId="d0bab872-2a61-47f1-8457-3f24653f5f81" providerId="ADAL" clId="{6D314A6E-191F-4DB6-9B1A-EBE1A0D73D24}" dt="2021-01-13T16:55:47.474" v="97" actId="478"/>
            <ac:spMkLst>
              <pc:docMk/>
              <pc:sldMasterMk cId="2123952957" sldId="2147483780"/>
              <pc:sldLayoutMk cId="3368553081" sldId="2147483781"/>
              <ac:spMk id="4" creationId="{00000000-0000-0000-0000-000000000000}"/>
            </ac:spMkLst>
          </pc:spChg>
          <pc:spChg chg="del">
            <ac:chgData name="Maria Elena Gomez Martinez" userId="d0bab872-2a61-47f1-8457-3f24653f5f81" providerId="ADAL" clId="{6D314A6E-191F-4DB6-9B1A-EBE1A0D73D24}" dt="2021-01-13T16:55:50.551" v="98" actId="478"/>
            <ac:spMkLst>
              <pc:docMk/>
              <pc:sldMasterMk cId="2123952957" sldId="2147483780"/>
              <pc:sldLayoutMk cId="3368553081" sldId="2147483781"/>
              <ac:spMk id="5" creationId="{00000000-0000-0000-0000-000000000000}"/>
            </ac:spMkLst>
          </pc:spChg>
          <pc:spChg chg="del">
            <ac:chgData name="Maria Elena Gomez Martinez" userId="d0bab872-2a61-47f1-8457-3f24653f5f81" providerId="ADAL" clId="{6D314A6E-191F-4DB6-9B1A-EBE1A0D73D24}" dt="2021-01-13T16:55:50.551" v="98" actId="478"/>
            <ac:spMkLst>
              <pc:docMk/>
              <pc:sldMasterMk cId="2123952957" sldId="2147483780"/>
              <pc:sldLayoutMk cId="3368553081" sldId="2147483781"/>
              <ac:spMk id="6" creationId="{00000000-0000-0000-0000-000000000000}"/>
            </ac:spMkLst>
          </pc:spChg>
          <pc:grpChg chg="add del mod">
            <ac:chgData name="Maria Elena Gomez Martinez" userId="d0bab872-2a61-47f1-8457-3f24653f5f81" providerId="ADAL" clId="{6D314A6E-191F-4DB6-9B1A-EBE1A0D73D24}" dt="2021-01-13T16:56:00.279" v="100" actId="478"/>
            <ac:grpSpMkLst>
              <pc:docMk/>
              <pc:sldMasterMk cId="2123952957" sldId="2147483780"/>
              <pc:sldLayoutMk cId="3368553081" sldId="2147483781"/>
              <ac:grpSpMk id="7" creationId="{503CBAAA-61D7-4ACA-8FDD-F0164D7B33E0}"/>
            </ac:grpSpMkLst>
          </pc:grpChg>
        </pc:sldLayoutChg>
        <pc:sldLayoutChg chg="addSp delSp modSp mod">
          <pc:chgData name="Maria Elena Gomez Martinez" userId="d0bab872-2a61-47f1-8457-3f24653f5f81" providerId="ADAL" clId="{6D314A6E-191F-4DB6-9B1A-EBE1A0D73D24}" dt="2021-01-13T17:07:51.069" v="154" actId="3064"/>
          <pc:sldLayoutMkLst>
            <pc:docMk/>
            <pc:sldMasterMk cId="2123952957" sldId="2147483780"/>
            <pc:sldLayoutMk cId="51365531" sldId="2147483782"/>
          </pc:sldLayoutMkLst>
          <pc:spChg chg="mod">
            <ac:chgData name="Maria Elena Gomez Martinez" userId="d0bab872-2a61-47f1-8457-3f24653f5f81" providerId="ADAL" clId="{6D314A6E-191F-4DB6-9B1A-EBE1A0D73D24}" dt="2021-01-13T17:07:51.069" v="154" actId="3064"/>
            <ac:spMkLst>
              <pc:docMk/>
              <pc:sldMasterMk cId="2123952957" sldId="2147483780"/>
              <pc:sldLayoutMk cId="51365531" sldId="2147483782"/>
              <ac:spMk id="3" creationId="{00000000-0000-0000-0000-000000000000}"/>
            </ac:spMkLst>
          </pc:spChg>
          <pc:spChg chg="del">
            <ac:chgData name="Maria Elena Gomez Martinez" userId="d0bab872-2a61-47f1-8457-3f24653f5f81" providerId="ADAL" clId="{6D314A6E-191F-4DB6-9B1A-EBE1A0D73D24}" dt="2021-01-13T16:56:18.255" v="102" actId="478"/>
            <ac:spMkLst>
              <pc:docMk/>
              <pc:sldMasterMk cId="2123952957" sldId="2147483780"/>
              <pc:sldLayoutMk cId="51365531" sldId="2147483782"/>
              <ac:spMk id="4" creationId="{00000000-0000-0000-0000-000000000000}"/>
            </ac:spMkLst>
          </pc:spChg>
          <pc:grpChg chg="add del">
            <ac:chgData name="Maria Elena Gomez Martinez" userId="d0bab872-2a61-47f1-8457-3f24653f5f81" providerId="ADAL" clId="{6D314A6E-191F-4DB6-9B1A-EBE1A0D73D24}" dt="2021-01-13T16:56:16.079" v="101" actId="478"/>
            <ac:grpSpMkLst>
              <pc:docMk/>
              <pc:sldMasterMk cId="2123952957" sldId="2147483780"/>
              <pc:sldLayoutMk cId="51365531" sldId="2147483782"/>
              <ac:grpSpMk id="7" creationId="{5564CDE2-67C6-4218-A317-63A165258168}"/>
            </ac:grpSpMkLst>
          </pc:grpChg>
        </pc:sldLayoutChg>
        <pc:sldLayoutChg chg="addSp delSp mod">
          <pc:chgData name="Maria Elena Gomez Martinez" userId="d0bab872-2a61-47f1-8457-3f24653f5f81" providerId="ADAL" clId="{6D314A6E-191F-4DB6-9B1A-EBE1A0D73D24}" dt="2021-01-13T16:58:44.728" v="107" actId="478"/>
          <pc:sldLayoutMkLst>
            <pc:docMk/>
            <pc:sldMasterMk cId="2123952957" sldId="2147483780"/>
            <pc:sldLayoutMk cId="2000824638" sldId="2147483783"/>
          </pc:sldLayoutMkLst>
          <pc:spChg chg="del">
            <ac:chgData name="Maria Elena Gomez Martinez" userId="d0bab872-2a61-47f1-8457-3f24653f5f81" providerId="ADAL" clId="{6D314A6E-191F-4DB6-9B1A-EBE1A0D73D24}" dt="2021-01-13T16:58:44.728" v="107" actId="478"/>
            <ac:spMkLst>
              <pc:docMk/>
              <pc:sldMasterMk cId="2123952957" sldId="2147483780"/>
              <pc:sldLayoutMk cId="2000824638" sldId="2147483783"/>
              <ac:spMk id="4" creationId="{00000000-0000-0000-0000-000000000000}"/>
            </ac:spMkLst>
          </pc:spChg>
          <pc:grpChg chg="add del">
            <ac:chgData name="Maria Elena Gomez Martinez" userId="d0bab872-2a61-47f1-8457-3f24653f5f81" providerId="ADAL" clId="{6D314A6E-191F-4DB6-9B1A-EBE1A0D73D24}" dt="2021-01-13T16:58:41.179" v="106" actId="478"/>
            <ac:grpSpMkLst>
              <pc:docMk/>
              <pc:sldMasterMk cId="2123952957" sldId="2147483780"/>
              <pc:sldLayoutMk cId="2000824638" sldId="2147483783"/>
              <ac:grpSpMk id="7" creationId="{4D164D5B-7CD4-4D71-8C80-BDD830C24488}"/>
            </ac:grpSpMkLst>
          </pc:grpChg>
        </pc:sldLayoutChg>
        <pc:sldLayoutChg chg="delSp modSp mod">
          <pc:chgData name="Maria Elena Gomez Martinez" userId="d0bab872-2a61-47f1-8457-3f24653f5f81" providerId="ADAL" clId="{6D314A6E-191F-4DB6-9B1A-EBE1A0D73D24}" dt="2021-01-13T16:59:00.953" v="109" actId="14100"/>
          <pc:sldLayoutMkLst>
            <pc:docMk/>
            <pc:sldMasterMk cId="2123952957" sldId="2147483780"/>
            <pc:sldLayoutMk cId="1824582434" sldId="2147483784"/>
          </pc:sldLayoutMkLst>
          <pc:spChg chg="mod">
            <ac:chgData name="Maria Elena Gomez Martinez" userId="d0bab872-2a61-47f1-8457-3f24653f5f81" providerId="ADAL" clId="{6D314A6E-191F-4DB6-9B1A-EBE1A0D73D24}" dt="2021-01-13T16:59:00.953" v="109" actId="14100"/>
            <ac:spMkLst>
              <pc:docMk/>
              <pc:sldMasterMk cId="2123952957" sldId="2147483780"/>
              <pc:sldLayoutMk cId="1824582434" sldId="2147483784"/>
              <ac:spMk id="3" creationId="{00000000-0000-0000-0000-000000000000}"/>
            </ac:spMkLst>
          </pc:spChg>
          <pc:spChg chg="mod">
            <ac:chgData name="Maria Elena Gomez Martinez" userId="d0bab872-2a61-47f1-8457-3f24653f5f81" providerId="ADAL" clId="{6D314A6E-191F-4DB6-9B1A-EBE1A0D73D24}" dt="2021-01-13T16:59:00.953" v="109" actId="14100"/>
            <ac:spMkLst>
              <pc:docMk/>
              <pc:sldMasterMk cId="2123952957" sldId="2147483780"/>
              <pc:sldLayoutMk cId="1824582434" sldId="2147483784"/>
              <ac:spMk id="4" creationId="{00000000-0000-0000-0000-000000000000}"/>
            </ac:spMkLst>
          </pc:spChg>
          <pc:spChg chg="del">
            <ac:chgData name="Maria Elena Gomez Martinez" userId="d0bab872-2a61-47f1-8457-3f24653f5f81" providerId="ADAL" clId="{6D314A6E-191F-4DB6-9B1A-EBE1A0D73D24}" dt="2021-01-13T16:58:50.579" v="108" actId="478"/>
            <ac:spMkLst>
              <pc:docMk/>
              <pc:sldMasterMk cId="2123952957" sldId="2147483780"/>
              <pc:sldLayoutMk cId="1824582434" sldId="2147483784"/>
              <ac:spMk id="5" creationId="{00000000-0000-0000-0000-000000000000}"/>
            </ac:spMkLst>
          </pc:spChg>
        </pc:sldLayoutChg>
        <pc:sldLayoutChg chg="delSp mod">
          <pc:chgData name="Maria Elena Gomez Martinez" userId="d0bab872-2a61-47f1-8457-3f24653f5f81" providerId="ADAL" clId="{6D314A6E-191F-4DB6-9B1A-EBE1A0D73D24}" dt="2021-01-13T16:59:09.914" v="110" actId="478"/>
          <pc:sldLayoutMkLst>
            <pc:docMk/>
            <pc:sldMasterMk cId="2123952957" sldId="2147483780"/>
            <pc:sldLayoutMk cId="19142799" sldId="2147483786"/>
          </pc:sldLayoutMkLst>
          <pc:spChg chg="del">
            <ac:chgData name="Maria Elena Gomez Martinez" userId="d0bab872-2a61-47f1-8457-3f24653f5f81" providerId="ADAL" clId="{6D314A6E-191F-4DB6-9B1A-EBE1A0D73D24}" dt="2021-01-13T16:59:09.914" v="110" actId="478"/>
            <ac:spMkLst>
              <pc:docMk/>
              <pc:sldMasterMk cId="2123952957" sldId="2147483780"/>
              <pc:sldLayoutMk cId="19142799" sldId="2147483786"/>
              <ac:spMk id="3" creationId="{00000000-0000-0000-0000-000000000000}"/>
            </ac:spMkLst>
          </pc:spChg>
        </pc:sldLayoutChg>
      </pc:sldMasterChg>
    </pc:docChg>
  </pc:docChgLst>
  <pc:docChgLst>
    <pc:chgData name="Maria Elena Gomez Martinez" userId="d0bab872-2a61-47f1-8457-3f24653f5f81" providerId="ADAL" clId="{D0CE169B-2634-4A49-9360-5FA8FDBB9C18}"/>
    <pc:docChg chg="undo custSel modMainMaster">
      <pc:chgData name="Maria Elena Gomez Martinez" userId="d0bab872-2a61-47f1-8457-3f24653f5f81" providerId="ADAL" clId="{D0CE169B-2634-4A49-9360-5FA8FDBB9C18}" dt="2019-06-18T10:00:45.331" v="125" actId="478"/>
      <pc:docMkLst>
        <pc:docMk/>
      </pc:docMkLst>
      <pc:sldMasterChg chg="addSp delSp modSp modSldLayout">
        <pc:chgData name="Maria Elena Gomez Martinez" userId="d0bab872-2a61-47f1-8457-3f24653f5f81" providerId="ADAL" clId="{D0CE169B-2634-4A49-9360-5FA8FDBB9C18}" dt="2019-06-18T10:00:45.331" v="125" actId="478"/>
        <pc:sldMasterMkLst>
          <pc:docMk/>
          <pc:sldMasterMk cId="713631410" sldId="2147483708"/>
        </pc:sldMasterMkLst>
        <pc:spChg chg="del">
          <ac:chgData name="Maria Elena Gomez Martinez" userId="d0bab872-2a61-47f1-8457-3f24653f5f81" providerId="ADAL" clId="{D0CE169B-2634-4A49-9360-5FA8FDBB9C18}" dt="2019-06-18T10:00:38.334" v="124" actId="478"/>
          <ac:spMkLst>
            <pc:docMk/>
            <pc:sldMasterMk cId="713631410" sldId="2147483708"/>
            <ac:spMk id="4" creationId="{00000000-0000-0000-0000-000000000000}"/>
          </ac:spMkLst>
        </pc:spChg>
        <pc:spChg chg="mod">
          <ac:chgData name="Maria Elena Gomez Martinez" userId="d0bab872-2a61-47f1-8457-3f24653f5f81" providerId="ADAL" clId="{D0CE169B-2634-4A49-9360-5FA8FDBB9C18}" dt="2019-06-18T09:59:18.131" v="65"/>
          <ac:spMkLst>
            <pc:docMk/>
            <pc:sldMasterMk cId="713631410" sldId="2147483708"/>
            <ac:spMk id="5" creationId="{00000000-0000-0000-0000-000000000000}"/>
          </ac:spMkLst>
        </pc:spChg>
        <pc:grpChg chg="add">
          <ac:chgData name="Maria Elena Gomez Martinez" userId="d0bab872-2a61-47f1-8457-3f24653f5f81" providerId="ADAL" clId="{D0CE169B-2634-4A49-9360-5FA8FDBB9C18}" dt="2019-06-18T09:59:26.012" v="66"/>
          <ac:grpSpMkLst>
            <pc:docMk/>
            <pc:sldMasterMk cId="713631410" sldId="2147483708"/>
            <ac:grpSpMk id="11" creationId="{3E572F7A-1553-6D4E-9ADE-63CE5B3AC8AC}"/>
          </ac:grpSpMkLst>
        </pc:grpChg>
        <pc:sldLayoutChg chg="addSp delSp modSp">
          <pc:chgData name="Maria Elena Gomez Martinez" userId="d0bab872-2a61-47f1-8457-3f24653f5f81" providerId="ADAL" clId="{D0CE169B-2634-4A49-9360-5FA8FDBB9C18}" dt="2019-06-18T09:59:46.151" v="89" actId="20577"/>
          <pc:sldLayoutMkLst>
            <pc:docMk/>
            <pc:sldMasterMk cId="713631410" sldId="2147483708"/>
            <pc:sldLayoutMk cId="960793591" sldId="2147483709"/>
          </pc:sldLayoutMkLst>
          <pc:spChg chg="add mod">
            <ac:chgData name="Maria Elena Gomez Martinez" userId="d0bab872-2a61-47f1-8457-3f24653f5f81" providerId="ADAL" clId="{D0CE169B-2634-4A49-9360-5FA8FDBB9C18}" dt="2019-06-18T09:57:58.488" v="22" actId="164"/>
            <ac:spMkLst>
              <pc:docMk/>
              <pc:sldMasterMk cId="713631410" sldId="2147483708"/>
              <pc:sldLayoutMk cId="960793591" sldId="2147483709"/>
              <ac:spMk id="4" creationId="{C8C99E6A-AFF6-CE45-8F4A-8643A79A994F}"/>
            </ac:spMkLst>
          </pc:spChg>
          <pc:spChg chg="mod">
            <ac:chgData name="Maria Elena Gomez Martinez" userId="d0bab872-2a61-47f1-8457-3f24653f5f81" providerId="ADAL" clId="{D0CE169B-2634-4A49-9360-5FA8FDBB9C18}" dt="2019-06-18T09:59:46.151" v="89" actId="20577"/>
            <ac:spMkLst>
              <pc:docMk/>
              <pc:sldMasterMk cId="713631410" sldId="2147483708"/>
              <pc:sldLayoutMk cId="960793591" sldId="2147483709"/>
              <ac:spMk id="5" creationId="{00000000-0000-0000-0000-000000000000}"/>
            </ac:spMkLst>
          </pc:spChg>
          <pc:spChg chg="mod">
            <ac:chgData name="Maria Elena Gomez Martinez" userId="d0bab872-2a61-47f1-8457-3f24653f5f81" providerId="ADAL" clId="{D0CE169B-2634-4A49-9360-5FA8FDBB9C18}" dt="2019-06-18T09:57:38.793" v="21" actId="207"/>
            <ac:spMkLst>
              <pc:docMk/>
              <pc:sldMasterMk cId="713631410" sldId="2147483708"/>
              <pc:sldLayoutMk cId="960793591" sldId="2147483709"/>
              <ac:spMk id="8" creationId="{00000000-0000-0000-0000-000000000000}"/>
            </ac:spMkLst>
          </pc:spChg>
          <pc:grpChg chg="add mod">
            <ac:chgData name="Maria Elena Gomez Martinez" userId="d0bab872-2a61-47f1-8457-3f24653f5f81" providerId="ADAL" clId="{D0CE169B-2634-4A49-9360-5FA8FDBB9C18}" dt="2019-06-18T09:57:58.488" v="22" actId="164"/>
            <ac:grpSpMkLst>
              <pc:docMk/>
              <pc:sldMasterMk cId="713631410" sldId="2147483708"/>
              <pc:sldLayoutMk cId="960793591" sldId="2147483709"/>
              <ac:grpSpMk id="11" creationId="{14601FEC-8E88-B14D-B139-48F4F9650013}"/>
            </ac:grpSpMkLst>
          </pc:grpChg>
          <pc:grpChg chg="add del">
            <ac:chgData name="Maria Elena Gomez Martinez" userId="d0bab872-2a61-47f1-8457-3f24653f5f81" providerId="ADAL" clId="{D0CE169B-2634-4A49-9360-5FA8FDBB9C18}" dt="2019-06-18T09:59:37.495" v="68"/>
            <ac:grpSpMkLst>
              <pc:docMk/>
              <pc:sldMasterMk cId="713631410" sldId="2147483708"/>
              <pc:sldLayoutMk cId="960793591" sldId="2147483709"/>
              <ac:grpSpMk id="12" creationId="{25F279C4-8380-6D4F-B619-76BC68070574}"/>
            </ac:grpSpMkLst>
          </pc:grpChg>
          <pc:picChg chg="mod modCrop">
            <ac:chgData name="Maria Elena Gomez Martinez" userId="d0bab872-2a61-47f1-8457-3f24653f5f81" providerId="ADAL" clId="{D0CE169B-2634-4A49-9360-5FA8FDBB9C18}" dt="2019-06-18T09:57:58.488" v="22" actId="164"/>
            <ac:picMkLst>
              <pc:docMk/>
              <pc:sldMasterMk cId="713631410" sldId="2147483708"/>
              <pc:sldLayoutMk cId="960793591" sldId="2147483709"/>
              <ac:picMk id="10" creationId="{00000000-0000-0000-0000-000000000000}"/>
            </ac:picMkLst>
          </pc:picChg>
        </pc:sldLayoutChg>
        <pc:sldLayoutChg chg="addSp delSp modSp">
          <pc:chgData name="Maria Elena Gomez Martinez" userId="d0bab872-2a61-47f1-8457-3f24653f5f81" providerId="ADAL" clId="{D0CE169B-2634-4A49-9360-5FA8FDBB9C18}" dt="2019-06-18T09:58:55.755" v="64" actId="20577"/>
          <pc:sldLayoutMkLst>
            <pc:docMk/>
            <pc:sldMasterMk cId="713631410" sldId="2147483708"/>
            <pc:sldLayoutMk cId="1822768368" sldId="2147483710"/>
          </pc:sldLayoutMkLst>
          <pc:spChg chg="mod">
            <ac:chgData name="Maria Elena Gomez Martinez" userId="d0bab872-2a61-47f1-8457-3f24653f5f81" providerId="ADAL" clId="{D0CE169B-2634-4A49-9360-5FA8FDBB9C18}" dt="2019-06-18T09:58:55.755" v="64" actId="20577"/>
            <ac:spMkLst>
              <pc:docMk/>
              <pc:sldMasterMk cId="713631410" sldId="2147483708"/>
              <pc:sldLayoutMk cId="1822768368" sldId="2147483710"/>
              <ac:spMk id="5" creationId="{00000000-0000-0000-0000-000000000000}"/>
            </ac:spMkLst>
          </pc:spChg>
          <pc:grpChg chg="add mod">
            <ac:chgData name="Maria Elena Gomez Martinez" userId="d0bab872-2a61-47f1-8457-3f24653f5f81" providerId="ADAL" clId="{D0CE169B-2634-4A49-9360-5FA8FDBB9C18}" dt="2019-06-18T09:58:18.104" v="26" actId="14100"/>
            <ac:grpSpMkLst>
              <pc:docMk/>
              <pc:sldMasterMk cId="713631410" sldId="2147483708"/>
              <pc:sldLayoutMk cId="1822768368" sldId="2147483710"/>
              <ac:grpSpMk id="8" creationId="{859EAB2C-A50A-384A-A9B1-55C522E446E5}"/>
            </ac:grpSpMkLst>
          </pc:grpChg>
          <pc:picChg chg="del">
            <ac:chgData name="Maria Elena Gomez Martinez" userId="d0bab872-2a61-47f1-8457-3f24653f5f81" providerId="ADAL" clId="{D0CE169B-2634-4A49-9360-5FA8FDBB9C18}" dt="2019-06-18T09:58:02.771" v="23" actId="478"/>
            <ac:picMkLst>
              <pc:docMk/>
              <pc:sldMasterMk cId="713631410" sldId="2147483708"/>
              <pc:sldLayoutMk cId="1822768368" sldId="2147483710"/>
              <ac:picMk id="7" creationId="{00000000-0000-0000-0000-000000000000}"/>
            </ac:picMkLst>
          </pc:picChg>
        </pc:sldLayoutChg>
        <pc:sldLayoutChg chg="addSp delSp modSp">
          <pc:chgData name="Maria Elena Gomez Martinez" userId="d0bab872-2a61-47f1-8457-3f24653f5f81" providerId="ADAL" clId="{D0CE169B-2634-4A49-9360-5FA8FDBB9C18}" dt="2019-06-18T10:00:34.276" v="123" actId="478"/>
          <pc:sldLayoutMkLst>
            <pc:docMk/>
            <pc:sldMasterMk cId="713631410" sldId="2147483708"/>
            <pc:sldLayoutMk cId="1179941622" sldId="2147483711"/>
          </pc:sldLayoutMkLst>
          <pc:spChg chg="del">
            <ac:chgData name="Maria Elena Gomez Martinez" userId="d0bab872-2a61-47f1-8457-3f24653f5f81" providerId="ADAL" clId="{D0CE169B-2634-4A49-9360-5FA8FDBB9C18}" dt="2019-06-18T10:00:34.276" v="123" actId="478"/>
            <ac:spMkLst>
              <pc:docMk/>
              <pc:sldMasterMk cId="713631410" sldId="2147483708"/>
              <pc:sldLayoutMk cId="1179941622" sldId="2147483711"/>
              <ac:spMk id="4" creationId="{00000000-0000-0000-0000-000000000000}"/>
            </ac:spMkLst>
          </pc:spChg>
          <pc:spChg chg="mod">
            <ac:chgData name="Maria Elena Gomez Martinez" userId="d0bab872-2a61-47f1-8457-3f24653f5f81" providerId="ADAL" clId="{D0CE169B-2634-4A49-9360-5FA8FDBB9C18}" dt="2019-06-18T09:59:59.879" v="120" actId="20577"/>
            <ac:spMkLst>
              <pc:docMk/>
              <pc:sldMasterMk cId="713631410" sldId="2147483708"/>
              <pc:sldLayoutMk cId="1179941622" sldId="2147483711"/>
              <ac:spMk id="5" creationId="{00000000-0000-0000-0000-000000000000}"/>
            </ac:spMkLst>
          </pc:spChg>
          <pc:grpChg chg="add">
            <ac:chgData name="Maria Elena Gomez Martinez" userId="d0bab872-2a61-47f1-8457-3f24653f5f81" providerId="ADAL" clId="{D0CE169B-2634-4A49-9360-5FA8FDBB9C18}" dt="2019-06-18T10:00:03.875" v="121"/>
            <ac:grpSpMkLst>
              <pc:docMk/>
              <pc:sldMasterMk cId="713631410" sldId="2147483708"/>
              <pc:sldLayoutMk cId="1179941622" sldId="2147483711"/>
              <ac:grpSpMk id="10" creationId="{E2F88CF7-3D46-7D45-9A3A-045628D79D2E}"/>
            </ac:grpSpMkLst>
          </pc:grpChg>
        </pc:sldLayoutChg>
        <pc:sldLayoutChg chg="delSp">
          <pc:chgData name="Maria Elena Gomez Martinez" userId="d0bab872-2a61-47f1-8457-3f24653f5f81" providerId="ADAL" clId="{D0CE169B-2634-4A49-9360-5FA8FDBB9C18}" dt="2019-06-18T10:00:27.284" v="122" actId="478"/>
          <pc:sldLayoutMkLst>
            <pc:docMk/>
            <pc:sldMasterMk cId="713631410" sldId="2147483708"/>
            <pc:sldLayoutMk cId="913589131" sldId="2147483712"/>
          </pc:sldLayoutMkLst>
          <pc:spChg chg="del">
            <ac:chgData name="Maria Elena Gomez Martinez" userId="d0bab872-2a61-47f1-8457-3f24653f5f81" providerId="ADAL" clId="{D0CE169B-2634-4A49-9360-5FA8FDBB9C18}" dt="2019-06-18T10:00:27.284" v="122" actId="478"/>
            <ac:spMkLst>
              <pc:docMk/>
              <pc:sldMasterMk cId="713631410" sldId="2147483708"/>
              <pc:sldLayoutMk cId="913589131" sldId="2147483712"/>
              <ac:spMk id="5" creationId="{00000000-0000-0000-0000-000000000000}"/>
            </ac:spMkLst>
          </pc:spChg>
        </pc:sldLayoutChg>
        <pc:sldLayoutChg chg="delSp">
          <pc:chgData name="Maria Elena Gomez Martinez" userId="d0bab872-2a61-47f1-8457-3f24653f5f81" providerId="ADAL" clId="{D0CE169B-2634-4A49-9360-5FA8FDBB9C18}" dt="2019-06-18T10:00:45.331" v="125" actId="478"/>
          <pc:sldLayoutMkLst>
            <pc:docMk/>
            <pc:sldMasterMk cId="713631410" sldId="2147483708"/>
            <pc:sldLayoutMk cId="3626697093" sldId="2147483713"/>
          </pc:sldLayoutMkLst>
          <pc:spChg chg="del">
            <ac:chgData name="Maria Elena Gomez Martinez" userId="d0bab872-2a61-47f1-8457-3f24653f5f81" providerId="ADAL" clId="{D0CE169B-2634-4A49-9360-5FA8FDBB9C18}" dt="2019-06-18T10:00:45.331" v="125" actId="478"/>
            <ac:spMkLst>
              <pc:docMk/>
              <pc:sldMasterMk cId="713631410" sldId="2147483708"/>
              <pc:sldLayoutMk cId="3626697093" sldId="2147483713"/>
              <ac:spMk id="7" creationId="{00000000-0000-0000-0000-000000000000}"/>
            </ac:spMkLst>
          </pc:spChg>
        </pc:sldLayoutChg>
      </pc:sldMasterChg>
    </pc:docChg>
  </pc:docChgLst>
  <pc:docChgLst>
    <pc:chgData name="JOSE IGNACIO REQUENO JARABO" userId="2f8bd5aa-630e-4756-b5d4-24e5f26e4e83" providerId="ADAL" clId="{3145AB67-941B-4EBC-9641-FA55358046CB}"/>
    <pc:docChg chg="undo custSel addSld delSld modSld sldOrd modMainMaster modSection modNotesMaster">
      <pc:chgData name="JOSE IGNACIO REQUENO JARABO" userId="2f8bd5aa-630e-4756-b5d4-24e5f26e4e83" providerId="ADAL" clId="{3145AB67-941B-4EBC-9641-FA55358046CB}" dt="2023-04-21T15:55:43.548" v="3351" actId="729"/>
      <pc:docMkLst>
        <pc:docMk/>
      </pc:docMkLst>
      <pc:sldChg chg="addSp delSp modSp mod modClrScheme delDesignElem chgLayout modNotes">
        <pc:chgData name="JOSE IGNACIO REQUENO JARABO" userId="2f8bd5aa-630e-4756-b5d4-24e5f26e4e83" providerId="ADAL" clId="{3145AB67-941B-4EBC-9641-FA55358046CB}" dt="2023-04-21T13:38:04.114" v="2737" actId="6549"/>
        <pc:sldMkLst>
          <pc:docMk/>
          <pc:sldMk cId="4137227062" sldId="256"/>
        </pc:sldMkLst>
        <pc:spChg chg="mod ord">
          <ac:chgData name="JOSE IGNACIO REQUENO JARABO" userId="2f8bd5aa-630e-4756-b5d4-24e5f26e4e83" providerId="ADAL" clId="{3145AB67-941B-4EBC-9641-FA55358046CB}" dt="2023-04-19T09:09:13.735" v="167" actId="27636"/>
          <ac:spMkLst>
            <pc:docMk/>
            <pc:sldMk cId="4137227062" sldId="256"/>
            <ac:spMk id="2" creationId="{00000000-0000-0000-0000-000000000000}"/>
          </ac:spMkLst>
        </pc:spChg>
        <pc:spChg chg="mod ord">
          <ac:chgData name="JOSE IGNACIO REQUENO JARABO" userId="2f8bd5aa-630e-4756-b5d4-24e5f26e4e83" providerId="ADAL" clId="{3145AB67-941B-4EBC-9641-FA55358046CB}" dt="2023-04-19T09:09:13.715" v="166" actId="700"/>
          <ac:spMkLst>
            <pc:docMk/>
            <pc:sldMk cId="4137227062" sldId="256"/>
            <ac:spMk id="3" creationId="{00000000-0000-0000-0000-000000000000}"/>
          </ac:spMkLst>
        </pc:spChg>
        <pc:spChg chg="add mod">
          <ac:chgData name="JOSE IGNACIO REQUENO JARABO" userId="2f8bd5aa-630e-4756-b5d4-24e5f26e4e83" providerId="ADAL" clId="{3145AB67-941B-4EBC-9641-FA55358046CB}" dt="2023-04-21T13:38:00.829" v="2736" actId="1076"/>
          <ac:spMkLst>
            <pc:docMk/>
            <pc:sldMk cId="4137227062" sldId="256"/>
            <ac:spMk id="4" creationId="{702609A0-79AA-EBAE-F133-E8F79C8C0905}"/>
          </ac:spMkLst>
        </pc:spChg>
        <pc:spChg chg="add mod">
          <ac:chgData name="JOSE IGNACIO REQUENO JARABO" userId="2f8bd5aa-630e-4756-b5d4-24e5f26e4e83" providerId="ADAL" clId="{3145AB67-941B-4EBC-9641-FA55358046CB}" dt="2023-04-21T13:38:04.114" v="2737" actId="6549"/>
          <ac:spMkLst>
            <pc:docMk/>
            <pc:sldMk cId="4137227062" sldId="256"/>
            <ac:spMk id="7" creationId="{B9C80DA4-3043-998F-4565-0C5A00F3362E}"/>
          </ac:spMkLst>
        </pc:spChg>
        <pc:spChg chg="add mod">
          <ac:chgData name="JOSE IGNACIO REQUENO JARABO" userId="2f8bd5aa-630e-4756-b5d4-24e5f26e4e83" providerId="ADAL" clId="{3145AB67-941B-4EBC-9641-FA55358046CB}" dt="2023-04-21T10:36:30.804" v="2472" actId="790"/>
          <ac:spMkLst>
            <pc:docMk/>
            <pc:sldMk cId="4137227062" sldId="256"/>
            <ac:spMk id="8" creationId="{7B51B47A-6CF6-5517-E80D-D71B805EE9B6}"/>
          </ac:spMkLst>
        </pc:spChg>
        <pc:spChg chg="add del">
          <ac:chgData name="JOSE IGNACIO REQUENO JARABO" userId="2f8bd5aa-630e-4756-b5d4-24e5f26e4e83" providerId="ADAL" clId="{3145AB67-941B-4EBC-9641-FA55358046CB}" dt="2023-04-19T10:59:16.537" v="1149" actId="22"/>
          <ac:spMkLst>
            <pc:docMk/>
            <pc:sldMk cId="4137227062" sldId="256"/>
            <ac:spMk id="10" creationId="{50C8B720-D5B1-F83D-48DB-B9520608EB54}"/>
          </ac:spMkLst>
        </pc:spChg>
        <pc:spChg chg="add del">
          <ac:chgData name="JOSE IGNACIO REQUENO JARABO" userId="2f8bd5aa-630e-4756-b5d4-24e5f26e4e83" providerId="ADAL" clId="{3145AB67-941B-4EBC-9641-FA55358046CB}" dt="2023-04-19T10:59:18.943" v="1151" actId="22"/>
          <ac:spMkLst>
            <pc:docMk/>
            <pc:sldMk cId="4137227062" sldId="256"/>
            <ac:spMk id="12" creationId="{BC1A4EDC-2DFD-42DF-8B17-13D33F326A65}"/>
          </ac:spMkLst>
        </pc:spChg>
        <pc:spChg chg="del">
          <ac:chgData name="JOSE IGNACIO REQUENO JARABO" userId="2f8bd5aa-630e-4756-b5d4-24e5f26e4e83" providerId="ADAL" clId="{3145AB67-941B-4EBC-9641-FA55358046CB}" dt="2023-04-19T09:04:30.628" v="19"/>
          <ac:spMkLst>
            <pc:docMk/>
            <pc:sldMk cId="4137227062" sldId="256"/>
            <ac:spMk id="50" creationId="{7F57BEA8-497D-4AA8-8A18-BDCD696B25FE}"/>
          </ac:spMkLst>
        </pc:spChg>
        <pc:picChg chg="mod">
          <ac:chgData name="JOSE IGNACIO REQUENO JARABO" userId="2f8bd5aa-630e-4756-b5d4-24e5f26e4e83" providerId="ADAL" clId="{3145AB67-941B-4EBC-9641-FA55358046CB}" dt="2023-04-19T09:09:28.602" v="170" actId="1076"/>
          <ac:picMkLst>
            <pc:docMk/>
            <pc:sldMk cId="4137227062" sldId="256"/>
            <ac:picMk id="5" creationId="{E395A11E-AF69-4A50-ABAD-5E61C3F79BC9}"/>
          </ac:picMkLst>
        </pc:picChg>
        <pc:picChg chg="add del mod">
          <ac:chgData name="JOSE IGNACIO REQUENO JARABO" userId="2f8bd5aa-630e-4756-b5d4-24e5f26e4e83" providerId="ADAL" clId="{3145AB67-941B-4EBC-9641-FA55358046CB}" dt="2023-04-19T09:09:17.525" v="168" actId="478"/>
          <ac:picMkLst>
            <pc:docMk/>
            <pc:sldMk cId="4137227062" sldId="256"/>
            <ac:picMk id="6" creationId="{1DE46B7F-57E4-D319-F3B9-6D42604FA765}"/>
          </ac:picMkLst>
        </pc:picChg>
        <pc:cxnChg chg="del">
          <ac:chgData name="JOSE IGNACIO REQUENO JARABO" userId="2f8bd5aa-630e-4756-b5d4-24e5f26e4e83" providerId="ADAL" clId="{3145AB67-941B-4EBC-9641-FA55358046CB}" dt="2023-04-19T09:04:30.628" v="19"/>
          <ac:cxnSpMkLst>
            <pc:docMk/>
            <pc:sldMk cId="4137227062" sldId="256"/>
            <ac:cxnSpMk id="48" creationId="{D2E961F1-4A28-4A5F-BBD4-6E400E5E6C75}"/>
          </ac:cxnSpMkLst>
        </pc:cxnChg>
        <pc:cxnChg chg="del">
          <ac:chgData name="JOSE IGNACIO REQUENO JARABO" userId="2f8bd5aa-630e-4756-b5d4-24e5f26e4e83" providerId="ADAL" clId="{3145AB67-941B-4EBC-9641-FA55358046CB}" dt="2023-04-19T09:04:30.628" v="19"/>
          <ac:cxnSpMkLst>
            <pc:docMk/>
            <pc:sldMk cId="4137227062" sldId="256"/>
            <ac:cxnSpMk id="52" creationId="{A82415D3-DDE5-4D63-8CB3-23A5EC581B27}"/>
          </ac:cxnSpMkLst>
        </pc:cxnChg>
        <pc:cxnChg chg="del">
          <ac:chgData name="JOSE IGNACIO REQUENO JARABO" userId="2f8bd5aa-630e-4756-b5d4-24e5f26e4e83" providerId="ADAL" clId="{3145AB67-941B-4EBC-9641-FA55358046CB}" dt="2023-04-19T09:04:30.628" v="19"/>
          <ac:cxnSpMkLst>
            <pc:docMk/>
            <pc:sldMk cId="4137227062" sldId="256"/>
            <ac:cxnSpMk id="54" creationId="{AD7193FB-6AE6-4B3B-8F89-56B55DD63B4D}"/>
          </ac:cxnSpMkLst>
        </pc:cxnChg>
      </pc:sldChg>
      <pc:sldChg chg="modSp del mod ord modClrScheme chgLayout">
        <pc:chgData name="JOSE IGNACIO REQUENO JARABO" userId="2f8bd5aa-630e-4756-b5d4-24e5f26e4e83" providerId="ADAL" clId="{3145AB67-941B-4EBC-9641-FA55358046CB}" dt="2023-04-19T11:18:55.800" v="1571" actId="2696"/>
        <pc:sldMkLst>
          <pc:docMk/>
          <pc:sldMk cId="363610079" sldId="258"/>
        </pc:sldMkLst>
        <pc:spChg chg="mod ord">
          <ac:chgData name="JOSE IGNACIO REQUENO JARABO" userId="2f8bd5aa-630e-4756-b5d4-24e5f26e4e83" providerId="ADAL" clId="{3145AB67-941B-4EBC-9641-FA55358046CB}" dt="2023-04-19T09:29:31.227" v="252" actId="700"/>
          <ac:spMkLst>
            <pc:docMk/>
            <pc:sldMk cId="363610079" sldId="258"/>
            <ac:spMk id="2" creationId="{00000000-0000-0000-0000-000000000000}"/>
          </ac:spMkLst>
        </pc:spChg>
        <pc:spChg chg="mod ord">
          <ac:chgData name="JOSE IGNACIO REQUENO JARABO" userId="2f8bd5aa-630e-4756-b5d4-24e5f26e4e83" providerId="ADAL" clId="{3145AB67-941B-4EBC-9641-FA55358046CB}" dt="2023-04-19T09:29:31.227" v="252" actId="700"/>
          <ac:spMkLst>
            <pc:docMk/>
            <pc:sldMk cId="363610079" sldId="258"/>
            <ac:spMk id="3" creationId="{00000000-0000-0000-0000-000000000000}"/>
          </ac:spMkLst>
        </pc:spChg>
        <pc:spChg chg="mod ord">
          <ac:chgData name="JOSE IGNACIO REQUENO JARABO" userId="2f8bd5aa-630e-4756-b5d4-24e5f26e4e83" providerId="ADAL" clId="{3145AB67-941B-4EBC-9641-FA55358046CB}" dt="2023-04-19T09:29:31.227" v="252" actId="700"/>
          <ac:spMkLst>
            <pc:docMk/>
            <pc:sldMk cId="363610079" sldId="258"/>
            <ac:spMk id="4" creationId="{00000000-0000-0000-0000-000000000000}"/>
          </ac:spMkLst>
        </pc:spChg>
        <pc:spChg chg="mod ord">
          <ac:chgData name="JOSE IGNACIO REQUENO JARABO" userId="2f8bd5aa-630e-4756-b5d4-24e5f26e4e83" providerId="ADAL" clId="{3145AB67-941B-4EBC-9641-FA55358046CB}" dt="2023-04-19T09:29:31.227" v="252" actId="700"/>
          <ac:spMkLst>
            <pc:docMk/>
            <pc:sldMk cId="363610079" sldId="258"/>
            <ac:spMk id="5" creationId="{00000000-0000-0000-0000-000000000000}"/>
          </ac:spMkLst>
        </pc:spChg>
      </pc:sldChg>
      <pc:sldChg chg="delSp add mod ord">
        <pc:chgData name="JOSE IGNACIO REQUENO JARABO" userId="2f8bd5aa-630e-4756-b5d4-24e5f26e4e83" providerId="ADAL" clId="{3145AB67-941B-4EBC-9641-FA55358046CB}" dt="2023-04-21T14:13:33.338" v="2892" actId="478"/>
        <pc:sldMkLst>
          <pc:docMk/>
          <pc:sldMk cId="1144528173" sldId="258"/>
        </pc:sldMkLst>
        <pc:spChg chg="del">
          <ac:chgData name="JOSE IGNACIO REQUENO JARABO" userId="2f8bd5aa-630e-4756-b5d4-24e5f26e4e83" providerId="ADAL" clId="{3145AB67-941B-4EBC-9641-FA55358046CB}" dt="2023-04-21T14:13:33.338" v="2892" actId="478"/>
          <ac:spMkLst>
            <pc:docMk/>
            <pc:sldMk cId="1144528173" sldId="258"/>
            <ac:spMk id="4" creationId="{00000000-0000-0000-0000-000000000000}"/>
          </ac:spMkLst>
        </pc:spChg>
      </pc:sldChg>
      <pc:sldChg chg="delSp modSp mod modClrScheme chgLayout modNotes">
        <pc:chgData name="JOSE IGNACIO REQUENO JARABO" userId="2f8bd5aa-630e-4756-b5d4-24e5f26e4e83" providerId="ADAL" clId="{3145AB67-941B-4EBC-9641-FA55358046CB}" dt="2023-04-21T14:13:41.426" v="2894" actId="478"/>
        <pc:sldMkLst>
          <pc:docMk/>
          <pc:sldMk cId="2910942347" sldId="261"/>
        </pc:sldMkLst>
        <pc:spChg chg="mod ord">
          <ac:chgData name="JOSE IGNACIO REQUENO JARABO" userId="2f8bd5aa-630e-4756-b5d4-24e5f26e4e83" providerId="ADAL" clId="{3145AB67-941B-4EBC-9641-FA55358046CB}" dt="2023-04-19T09:29:31.428" v="263" actId="27636"/>
          <ac:spMkLst>
            <pc:docMk/>
            <pc:sldMk cId="2910942347" sldId="261"/>
            <ac:spMk id="2" creationId="{00000000-0000-0000-0000-000000000000}"/>
          </ac:spMkLst>
        </pc:spChg>
        <pc:spChg chg="mod ord">
          <ac:chgData name="JOSE IGNACIO REQUENO JARABO" userId="2f8bd5aa-630e-4756-b5d4-24e5f26e4e83" providerId="ADAL" clId="{3145AB67-941B-4EBC-9641-FA55358046CB}" dt="2023-04-19T09:29:31.459" v="264" actId="27636"/>
          <ac:spMkLst>
            <pc:docMk/>
            <pc:sldMk cId="2910942347" sldId="261"/>
            <ac:spMk id="3" creationId="{00000000-0000-0000-0000-000000000000}"/>
          </ac:spMkLst>
        </pc:spChg>
        <pc:spChg chg="del mod ord">
          <ac:chgData name="JOSE IGNACIO REQUENO JARABO" userId="2f8bd5aa-630e-4756-b5d4-24e5f26e4e83" providerId="ADAL" clId="{3145AB67-941B-4EBC-9641-FA55358046CB}" dt="2023-04-21T14:13:41.426" v="2894" actId="478"/>
          <ac:spMkLst>
            <pc:docMk/>
            <pc:sldMk cId="2910942347" sldId="261"/>
            <ac:spMk id="4" creationId="{00000000-0000-0000-0000-000000000000}"/>
          </ac:spMkLst>
        </pc:spChg>
        <pc:spChg chg="mod ord">
          <ac:chgData name="JOSE IGNACIO REQUENO JARABO" userId="2f8bd5aa-630e-4756-b5d4-24e5f26e4e83" providerId="ADAL" clId="{3145AB67-941B-4EBC-9641-FA55358046CB}" dt="2023-04-19T09:29:31.227" v="252" actId="700"/>
          <ac:spMkLst>
            <pc:docMk/>
            <pc:sldMk cId="2910942347" sldId="261"/>
            <ac:spMk id="5" creationId="{00000000-0000-0000-0000-000000000000}"/>
          </ac:spMkLst>
        </pc:spChg>
      </pc:sldChg>
      <pc:sldChg chg="delSp modSp mod modClrScheme chgLayout modNotes">
        <pc:chgData name="JOSE IGNACIO REQUENO JARABO" userId="2f8bd5aa-630e-4756-b5d4-24e5f26e4e83" providerId="ADAL" clId="{3145AB67-941B-4EBC-9641-FA55358046CB}" dt="2023-04-21T14:13:58.395" v="2898" actId="478"/>
        <pc:sldMkLst>
          <pc:docMk/>
          <pc:sldMk cId="1021709343" sldId="263"/>
        </pc:sldMkLst>
        <pc:spChg chg="mod ord">
          <ac:chgData name="JOSE IGNACIO REQUENO JARABO" userId="2f8bd5aa-630e-4756-b5d4-24e5f26e4e83" providerId="ADAL" clId="{3145AB67-941B-4EBC-9641-FA55358046CB}" dt="2023-04-19T09:29:31.512" v="271" actId="27636"/>
          <ac:spMkLst>
            <pc:docMk/>
            <pc:sldMk cId="1021709343" sldId="263"/>
            <ac:spMk id="2" creationId="{00000000-0000-0000-0000-000000000000}"/>
          </ac:spMkLst>
        </pc:spChg>
        <pc:spChg chg="mod ord">
          <ac:chgData name="JOSE IGNACIO REQUENO JARABO" userId="2f8bd5aa-630e-4756-b5d4-24e5f26e4e83" providerId="ADAL" clId="{3145AB67-941B-4EBC-9641-FA55358046CB}" dt="2023-04-19T09:29:31.675" v="272" actId="27636"/>
          <ac:spMkLst>
            <pc:docMk/>
            <pc:sldMk cId="1021709343" sldId="263"/>
            <ac:spMk id="3" creationId="{00000000-0000-0000-0000-000000000000}"/>
          </ac:spMkLst>
        </pc:spChg>
        <pc:spChg chg="del mod ord">
          <ac:chgData name="JOSE IGNACIO REQUENO JARABO" userId="2f8bd5aa-630e-4756-b5d4-24e5f26e4e83" providerId="ADAL" clId="{3145AB67-941B-4EBC-9641-FA55358046CB}" dt="2023-04-21T14:13:58.395" v="2898" actId="478"/>
          <ac:spMkLst>
            <pc:docMk/>
            <pc:sldMk cId="1021709343" sldId="263"/>
            <ac:spMk id="4" creationId="{00000000-0000-0000-0000-000000000000}"/>
          </ac:spMkLst>
        </pc:spChg>
        <pc:spChg chg="mod ord">
          <ac:chgData name="JOSE IGNACIO REQUENO JARABO" userId="2f8bd5aa-630e-4756-b5d4-24e5f26e4e83" providerId="ADAL" clId="{3145AB67-941B-4EBC-9641-FA55358046CB}" dt="2023-04-19T09:29:31.227" v="252" actId="700"/>
          <ac:spMkLst>
            <pc:docMk/>
            <pc:sldMk cId="1021709343" sldId="263"/>
            <ac:spMk id="5" creationId="{00000000-0000-0000-0000-000000000000}"/>
          </ac:spMkLst>
        </pc:spChg>
        <pc:spChg chg="mod">
          <ac:chgData name="JOSE IGNACIO REQUENO JARABO" userId="2f8bd5aa-630e-4756-b5d4-24e5f26e4e83" providerId="ADAL" clId="{3145AB67-941B-4EBC-9641-FA55358046CB}" dt="2023-04-19T09:05:48.795" v="145"/>
          <ac:spMkLst>
            <pc:docMk/>
            <pc:sldMk cId="1021709343" sldId="263"/>
            <ac:spMk id="6" creationId="{00000000-0000-0000-0000-000000000000}"/>
          </ac:spMkLst>
        </pc:spChg>
      </pc:sldChg>
      <pc:sldChg chg="delSp modSp mod modClrScheme chgLayout modNotes">
        <pc:chgData name="JOSE IGNACIO REQUENO JARABO" userId="2f8bd5aa-630e-4756-b5d4-24e5f26e4e83" providerId="ADAL" clId="{3145AB67-941B-4EBC-9641-FA55358046CB}" dt="2023-04-21T14:13:27.108" v="2891" actId="478"/>
        <pc:sldMkLst>
          <pc:docMk/>
          <pc:sldMk cId="4221753299" sldId="264"/>
        </pc:sldMkLst>
        <pc:spChg chg="mod ord">
          <ac:chgData name="JOSE IGNACIO REQUENO JARABO" userId="2f8bd5aa-630e-4756-b5d4-24e5f26e4e83" providerId="ADAL" clId="{3145AB67-941B-4EBC-9641-FA55358046CB}" dt="2023-04-19T09:29:31.428" v="262" actId="27636"/>
          <ac:spMkLst>
            <pc:docMk/>
            <pc:sldMk cId="4221753299" sldId="264"/>
            <ac:spMk id="2" creationId="{00000000-0000-0000-0000-000000000000}"/>
          </ac:spMkLst>
        </pc:spChg>
        <pc:spChg chg="mod ord">
          <ac:chgData name="JOSE IGNACIO REQUENO JARABO" userId="2f8bd5aa-630e-4756-b5d4-24e5f26e4e83" providerId="ADAL" clId="{3145AB67-941B-4EBC-9641-FA55358046CB}" dt="2023-04-19T09:29:31.428" v="261" actId="27636"/>
          <ac:spMkLst>
            <pc:docMk/>
            <pc:sldMk cId="4221753299" sldId="264"/>
            <ac:spMk id="3" creationId="{00000000-0000-0000-0000-000000000000}"/>
          </ac:spMkLst>
        </pc:spChg>
        <pc:spChg chg="del mod ord">
          <ac:chgData name="JOSE IGNACIO REQUENO JARABO" userId="2f8bd5aa-630e-4756-b5d4-24e5f26e4e83" providerId="ADAL" clId="{3145AB67-941B-4EBC-9641-FA55358046CB}" dt="2023-04-21T14:13:27.108" v="2891" actId="478"/>
          <ac:spMkLst>
            <pc:docMk/>
            <pc:sldMk cId="4221753299" sldId="264"/>
            <ac:spMk id="4" creationId="{00000000-0000-0000-0000-000000000000}"/>
          </ac:spMkLst>
        </pc:spChg>
        <pc:spChg chg="mod ord">
          <ac:chgData name="JOSE IGNACIO REQUENO JARABO" userId="2f8bd5aa-630e-4756-b5d4-24e5f26e4e83" providerId="ADAL" clId="{3145AB67-941B-4EBC-9641-FA55358046CB}" dt="2023-04-19T09:29:31.227" v="252" actId="700"/>
          <ac:spMkLst>
            <pc:docMk/>
            <pc:sldMk cId="4221753299" sldId="264"/>
            <ac:spMk id="5" creationId="{00000000-0000-0000-0000-000000000000}"/>
          </ac:spMkLst>
        </pc:spChg>
        <pc:picChg chg="mod">
          <ac:chgData name="JOSE IGNACIO REQUENO JARABO" userId="2f8bd5aa-630e-4756-b5d4-24e5f26e4e83" providerId="ADAL" clId="{3145AB67-941B-4EBC-9641-FA55358046CB}" dt="2023-04-19T09:05:48.795" v="145"/>
          <ac:picMkLst>
            <pc:docMk/>
            <pc:sldMk cId="4221753299" sldId="264"/>
            <ac:picMk id="6" creationId="{B50A5C22-C977-8A1A-AEEB-C1135F5423BA}"/>
          </ac:picMkLst>
        </pc:picChg>
      </pc:sldChg>
      <pc:sldChg chg="delSp modSp mod modClrScheme chgLayout">
        <pc:chgData name="JOSE IGNACIO REQUENO JARABO" userId="2f8bd5aa-630e-4756-b5d4-24e5f26e4e83" providerId="ADAL" clId="{3145AB67-941B-4EBC-9641-FA55358046CB}" dt="2023-04-21T14:13:47.224" v="2895" actId="478"/>
        <pc:sldMkLst>
          <pc:docMk/>
          <pc:sldMk cId="652351372" sldId="268"/>
        </pc:sldMkLst>
        <pc:spChg chg="mod ord">
          <ac:chgData name="JOSE IGNACIO REQUENO JARABO" userId="2f8bd5aa-630e-4756-b5d4-24e5f26e4e83" providerId="ADAL" clId="{3145AB67-941B-4EBC-9641-FA55358046CB}" dt="2023-04-19T09:29:31.475" v="265" actId="27636"/>
          <ac:spMkLst>
            <pc:docMk/>
            <pc:sldMk cId="652351372" sldId="268"/>
            <ac:spMk id="2" creationId="{00000000-0000-0000-0000-000000000000}"/>
          </ac:spMkLst>
        </pc:spChg>
        <pc:spChg chg="mod ord">
          <ac:chgData name="JOSE IGNACIO REQUENO JARABO" userId="2f8bd5aa-630e-4756-b5d4-24e5f26e4e83" providerId="ADAL" clId="{3145AB67-941B-4EBC-9641-FA55358046CB}" dt="2023-04-19T09:29:31.227" v="252" actId="700"/>
          <ac:spMkLst>
            <pc:docMk/>
            <pc:sldMk cId="652351372" sldId="268"/>
            <ac:spMk id="3" creationId="{00000000-0000-0000-0000-000000000000}"/>
          </ac:spMkLst>
        </pc:spChg>
        <pc:spChg chg="del mod ord">
          <ac:chgData name="JOSE IGNACIO REQUENO JARABO" userId="2f8bd5aa-630e-4756-b5d4-24e5f26e4e83" providerId="ADAL" clId="{3145AB67-941B-4EBC-9641-FA55358046CB}" dt="2023-04-21T14:13:47.224" v="2895" actId="478"/>
          <ac:spMkLst>
            <pc:docMk/>
            <pc:sldMk cId="652351372" sldId="268"/>
            <ac:spMk id="4" creationId="{00000000-0000-0000-0000-000000000000}"/>
          </ac:spMkLst>
        </pc:spChg>
        <pc:spChg chg="mod ord">
          <ac:chgData name="JOSE IGNACIO REQUENO JARABO" userId="2f8bd5aa-630e-4756-b5d4-24e5f26e4e83" providerId="ADAL" clId="{3145AB67-941B-4EBC-9641-FA55358046CB}" dt="2023-04-19T09:29:31.227" v="252" actId="700"/>
          <ac:spMkLst>
            <pc:docMk/>
            <pc:sldMk cId="652351372" sldId="268"/>
            <ac:spMk id="5" creationId="{00000000-0000-0000-0000-000000000000}"/>
          </ac:spMkLst>
        </pc:spChg>
        <pc:spChg chg="mod">
          <ac:chgData name="JOSE IGNACIO REQUENO JARABO" userId="2f8bd5aa-630e-4756-b5d4-24e5f26e4e83" providerId="ADAL" clId="{3145AB67-941B-4EBC-9641-FA55358046CB}" dt="2023-04-19T09:05:48.795" v="145"/>
          <ac:spMkLst>
            <pc:docMk/>
            <pc:sldMk cId="652351372" sldId="268"/>
            <ac:spMk id="8" creationId="{00000000-0000-0000-0000-000000000000}"/>
          </ac:spMkLst>
        </pc:spChg>
        <pc:spChg chg="mod">
          <ac:chgData name="JOSE IGNACIO REQUENO JARABO" userId="2f8bd5aa-630e-4756-b5d4-24e5f26e4e83" providerId="ADAL" clId="{3145AB67-941B-4EBC-9641-FA55358046CB}" dt="2023-04-19T09:05:48.795" v="145"/>
          <ac:spMkLst>
            <pc:docMk/>
            <pc:sldMk cId="652351372" sldId="268"/>
            <ac:spMk id="9" creationId="{00000000-0000-0000-0000-000000000000}"/>
          </ac:spMkLst>
        </pc:spChg>
        <pc:spChg chg="mod">
          <ac:chgData name="JOSE IGNACIO REQUENO JARABO" userId="2f8bd5aa-630e-4756-b5d4-24e5f26e4e83" providerId="ADAL" clId="{3145AB67-941B-4EBC-9641-FA55358046CB}" dt="2023-04-19T09:05:48.795" v="145"/>
          <ac:spMkLst>
            <pc:docMk/>
            <pc:sldMk cId="652351372" sldId="268"/>
            <ac:spMk id="10" creationId="{00000000-0000-0000-0000-000000000000}"/>
          </ac:spMkLst>
        </pc:spChg>
        <pc:spChg chg="mod">
          <ac:chgData name="JOSE IGNACIO REQUENO JARABO" userId="2f8bd5aa-630e-4756-b5d4-24e5f26e4e83" providerId="ADAL" clId="{3145AB67-941B-4EBC-9641-FA55358046CB}" dt="2023-04-19T09:05:48.795" v="145"/>
          <ac:spMkLst>
            <pc:docMk/>
            <pc:sldMk cId="652351372" sldId="268"/>
            <ac:spMk id="11" creationId="{00000000-0000-0000-0000-000000000000}"/>
          </ac:spMkLst>
        </pc:spChg>
        <pc:spChg chg="mod">
          <ac:chgData name="JOSE IGNACIO REQUENO JARABO" userId="2f8bd5aa-630e-4756-b5d4-24e5f26e4e83" providerId="ADAL" clId="{3145AB67-941B-4EBC-9641-FA55358046CB}" dt="2023-04-19T09:05:48.795" v="145"/>
          <ac:spMkLst>
            <pc:docMk/>
            <pc:sldMk cId="652351372" sldId="268"/>
            <ac:spMk id="12" creationId="{00000000-0000-0000-0000-000000000000}"/>
          </ac:spMkLst>
        </pc:spChg>
        <pc:spChg chg="mod">
          <ac:chgData name="JOSE IGNACIO REQUENO JARABO" userId="2f8bd5aa-630e-4756-b5d4-24e5f26e4e83" providerId="ADAL" clId="{3145AB67-941B-4EBC-9641-FA55358046CB}" dt="2023-04-19T09:05:48.795" v="145"/>
          <ac:spMkLst>
            <pc:docMk/>
            <pc:sldMk cId="652351372" sldId="268"/>
            <ac:spMk id="13" creationId="{00000000-0000-0000-0000-000000000000}"/>
          </ac:spMkLst>
        </pc:spChg>
        <pc:spChg chg="mod">
          <ac:chgData name="JOSE IGNACIO REQUENO JARABO" userId="2f8bd5aa-630e-4756-b5d4-24e5f26e4e83" providerId="ADAL" clId="{3145AB67-941B-4EBC-9641-FA55358046CB}" dt="2023-04-19T09:05:48.795" v="145"/>
          <ac:spMkLst>
            <pc:docMk/>
            <pc:sldMk cId="652351372" sldId="268"/>
            <ac:spMk id="14" creationId="{00000000-0000-0000-0000-000000000000}"/>
          </ac:spMkLst>
        </pc:spChg>
        <pc:spChg chg="mod">
          <ac:chgData name="JOSE IGNACIO REQUENO JARABO" userId="2f8bd5aa-630e-4756-b5d4-24e5f26e4e83" providerId="ADAL" clId="{3145AB67-941B-4EBC-9641-FA55358046CB}" dt="2023-04-19T09:05:48.795" v="145"/>
          <ac:spMkLst>
            <pc:docMk/>
            <pc:sldMk cId="652351372" sldId="268"/>
            <ac:spMk id="18" creationId="{00000000-0000-0000-0000-000000000000}"/>
          </ac:spMkLst>
        </pc:spChg>
        <pc:spChg chg="mod">
          <ac:chgData name="JOSE IGNACIO REQUENO JARABO" userId="2f8bd5aa-630e-4756-b5d4-24e5f26e4e83" providerId="ADAL" clId="{3145AB67-941B-4EBC-9641-FA55358046CB}" dt="2023-04-19T09:05:48.795" v="145"/>
          <ac:spMkLst>
            <pc:docMk/>
            <pc:sldMk cId="652351372" sldId="268"/>
            <ac:spMk id="19" creationId="{00000000-0000-0000-0000-000000000000}"/>
          </ac:spMkLst>
        </pc:spChg>
        <pc:spChg chg="mod">
          <ac:chgData name="JOSE IGNACIO REQUENO JARABO" userId="2f8bd5aa-630e-4756-b5d4-24e5f26e4e83" providerId="ADAL" clId="{3145AB67-941B-4EBC-9641-FA55358046CB}" dt="2023-04-19T09:05:48.795" v="145"/>
          <ac:spMkLst>
            <pc:docMk/>
            <pc:sldMk cId="652351372" sldId="268"/>
            <ac:spMk id="22" creationId="{6F5E5F46-0F44-4DD6-B7A0-BE9EBBE7CFD1}"/>
          </ac:spMkLst>
        </pc:spChg>
        <pc:spChg chg="mod">
          <ac:chgData name="JOSE IGNACIO REQUENO JARABO" userId="2f8bd5aa-630e-4756-b5d4-24e5f26e4e83" providerId="ADAL" clId="{3145AB67-941B-4EBC-9641-FA55358046CB}" dt="2023-04-19T09:05:48.795" v="145"/>
          <ac:spMkLst>
            <pc:docMk/>
            <pc:sldMk cId="652351372" sldId="268"/>
            <ac:spMk id="23" creationId="{00000000-0000-0000-0000-000000000000}"/>
          </ac:spMkLst>
        </pc:spChg>
        <pc:spChg chg="mod">
          <ac:chgData name="JOSE IGNACIO REQUENO JARABO" userId="2f8bd5aa-630e-4756-b5d4-24e5f26e4e83" providerId="ADAL" clId="{3145AB67-941B-4EBC-9641-FA55358046CB}" dt="2023-04-19T09:05:48.795" v="145"/>
          <ac:spMkLst>
            <pc:docMk/>
            <pc:sldMk cId="652351372" sldId="268"/>
            <ac:spMk id="24" creationId="{00000000-0000-0000-0000-000000000000}"/>
          </ac:spMkLst>
        </pc:spChg>
        <pc:spChg chg="mod">
          <ac:chgData name="JOSE IGNACIO REQUENO JARABO" userId="2f8bd5aa-630e-4756-b5d4-24e5f26e4e83" providerId="ADAL" clId="{3145AB67-941B-4EBC-9641-FA55358046CB}" dt="2023-04-19T09:05:48.795" v="145"/>
          <ac:spMkLst>
            <pc:docMk/>
            <pc:sldMk cId="652351372" sldId="268"/>
            <ac:spMk id="27" creationId="{00000000-0000-0000-0000-000000000000}"/>
          </ac:spMkLst>
        </pc:spChg>
        <pc:spChg chg="mod">
          <ac:chgData name="JOSE IGNACIO REQUENO JARABO" userId="2f8bd5aa-630e-4756-b5d4-24e5f26e4e83" providerId="ADAL" clId="{3145AB67-941B-4EBC-9641-FA55358046CB}" dt="2023-04-19T09:05:48.795" v="145"/>
          <ac:spMkLst>
            <pc:docMk/>
            <pc:sldMk cId="652351372" sldId="268"/>
            <ac:spMk id="28" creationId="{00000000-0000-0000-0000-000000000000}"/>
          </ac:spMkLst>
        </pc:spChg>
        <pc:spChg chg="mod">
          <ac:chgData name="JOSE IGNACIO REQUENO JARABO" userId="2f8bd5aa-630e-4756-b5d4-24e5f26e4e83" providerId="ADAL" clId="{3145AB67-941B-4EBC-9641-FA55358046CB}" dt="2023-04-19T09:05:48.795" v="145"/>
          <ac:spMkLst>
            <pc:docMk/>
            <pc:sldMk cId="652351372" sldId="268"/>
            <ac:spMk id="31" creationId="{6F5E5F46-0F44-4DD6-B7A0-BE9EBBE7CFD1}"/>
          </ac:spMkLst>
        </pc:spChg>
        <pc:spChg chg="mod">
          <ac:chgData name="JOSE IGNACIO REQUENO JARABO" userId="2f8bd5aa-630e-4756-b5d4-24e5f26e4e83" providerId="ADAL" clId="{3145AB67-941B-4EBC-9641-FA55358046CB}" dt="2023-04-19T09:05:48.795" v="145"/>
          <ac:spMkLst>
            <pc:docMk/>
            <pc:sldMk cId="652351372" sldId="268"/>
            <ac:spMk id="32" creationId="{00000000-0000-0000-0000-000000000000}"/>
          </ac:spMkLst>
        </pc:spChg>
        <pc:spChg chg="mod">
          <ac:chgData name="JOSE IGNACIO REQUENO JARABO" userId="2f8bd5aa-630e-4756-b5d4-24e5f26e4e83" providerId="ADAL" clId="{3145AB67-941B-4EBC-9641-FA55358046CB}" dt="2023-04-19T09:05:48.795" v="145"/>
          <ac:spMkLst>
            <pc:docMk/>
            <pc:sldMk cId="652351372" sldId="268"/>
            <ac:spMk id="33" creationId="{00000000-0000-0000-0000-000000000000}"/>
          </ac:spMkLst>
        </pc:spChg>
        <pc:spChg chg="mod">
          <ac:chgData name="JOSE IGNACIO REQUENO JARABO" userId="2f8bd5aa-630e-4756-b5d4-24e5f26e4e83" providerId="ADAL" clId="{3145AB67-941B-4EBC-9641-FA55358046CB}" dt="2023-04-19T09:05:48.795" v="145"/>
          <ac:spMkLst>
            <pc:docMk/>
            <pc:sldMk cId="652351372" sldId="268"/>
            <ac:spMk id="34" creationId="{00000000-0000-0000-0000-000000000000}"/>
          </ac:spMkLst>
        </pc:spChg>
        <pc:spChg chg="mod">
          <ac:chgData name="JOSE IGNACIO REQUENO JARABO" userId="2f8bd5aa-630e-4756-b5d4-24e5f26e4e83" providerId="ADAL" clId="{3145AB67-941B-4EBC-9641-FA55358046CB}" dt="2023-04-19T09:05:48.795" v="145"/>
          <ac:spMkLst>
            <pc:docMk/>
            <pc:sldMk cId="652351372" sldId="268"/>
            <ac:spMk id="36" creationId="{57634D1B-BF25-4D76-935F-F8AE5088B941}"/>
          </ac:spMkLst>
        </pc:spChg>
        <pc:spChg chg="mod">
          <ac:chgData name="JOSE IGNACIO REQUENO JARABO" userId="2f8bd5aa-630e-4756-b5d4-24e5f26e4e83" providerId="ADAL" clId="{3145AB67-941B-4EBC-9641-FA55358046CB}" dt="2023-04-19T09:05:48.795" v="145"/>
          <ac:spMkLst>
            <pc:docMk/>
            <pc:sldMk cId="652351372" sldId="268"/>
            <ac:spMk id="38" creationId="{5D1571F0-9D32-4C0A-8075-21E76CB17B80}"/>
          </ac:spMkLst>
        </pc:spChg>
        <pc:spChg chg="mod">
          <ac:chgData name="JOSE IGNACIO REQUENO JARABO" userId="2f8bd5aa-630e-4756-b5d4-24e5f26e4e83" providerId="ADAL" clId="{3145AB67-941B-4EBC-9641-FA55358046CB}" dt="2023-04-19T09:05:48.795" v="145"/>
          <ac:spMkLst>
            <pc:docMk/>
            <pc:sldMk cId="652351372" sldId="268"/>
            <ac:spMk id="41" creationId="{74FC3F20-F643-4A1B-97F7-98C893C4338F}"/>
          </ac:spMkLst>
        </pc:spChg>
        <pc:spChg chg="mod">
          <ac:chgData name="JOSE IGNACIO REQUENO JARABO" userId="2f8bd5aa-630e-4756-b5d4-24e5f26e4e83" providerId="ADAL" clId="{3145AB67-941B-4EBC-9641-FA55358046CB}" dt="2023-04-19T09:05:48.795" v="145"/>
          <ac:spMkLst>
            <pc:docMk/>
            <pc:sldMk cId="652351372" sldId="268"/>
            <ac:spMk id="42" creationId="{2D505A5F-D09C-49D7-A9CC-8D4EC9E59511}"/>
          </ac:spMkLst>
        </pc:spChg>
        <pc:spChg chg="mod">
          <ac:chgData name="JOSE IGNACIO REQUENO JARABO" userId="2f8bd5aa-630e-4756-b5d4-24e5f26e4e83" providerId="ADAL" clId="{3145AB67-941B-4EBC-9641-FA55358046CB}" dt="2023-04-19T09:05:48.795" v="145"/>
          <ac:spMkLst>
            <pc:docMk/>
            <pc:sldMk cId="652351372" sldId="268"/>
            <ac:spMk id="45" creationId="{AC664A0A-D28A-4006-885E-688B1FBB4C2C}"/>
          </ac:spMkLst>
        </pc:spChg>
        <pc:spChg chg="mod">
          <ac:chgData name="JOSE IGNACIO REQUENO JARABO" userId="2f8bd5aa-630e-4756-b5d4-24e5f26e4e83" providerId="ADAL" clId="{3145AB67-941B-4EBC-9641-FA55358046CB}" dt="2023-04-19T09:05:48.795" v="145"/>
          <ac:spMkLst>
            <pc:docMk/>
            <pc:sldMk cId="652351372" sldId="268"/>
            <ac:spMk id="48" creationId="{AA26D126-00A7-4784-B0A6-519F12AA5584}"/>
          </ac:spMkLst>
        </pc:spChg>
        <pc:spChg chg="mod">
          <ac:chgData name="JOSE IGNACIO REQUENO JARABO" userId="2f8bd5aa-630e-4756-b5d4-24e5f26e4e83" providerId="ADAL" clId="{3145AB67-941B-4EBC-9641-FA55358046CB}" dt="2023-04-19T09:05:48.795" v="145"/>
          <ac:spMkLst>
            <pc:docMk/>
            <pc:sldMk cId="652351372" sldId="268"/>
            <ac:spMk id="49" creationId="{117FE118-983F-4E94-B93C-312CEE2F5371}"/>
          </ac:spMkLst>
        </pc:spChg>
        <pc:spChg chg="mod">
          <ac:chgData name="JOSE IGNACIO REQUENO JARABO" userId="2f8bd5aa-630e-4756-b5d4-24e5f26e4e83" providerId="ADAL" clId="{3145AB67-941B-4EBC-9641-FA55358046CB}" dt="2023-04-19T09:05:48.795" v="145"/>
          <ac:spMkLst>
            <pc:docMk/>
            <pc:sldMk cId="652351372" sldId="268"/>
            <ac:spMk id="53" creationId="{AC664A0A-D28A-4006-885E-688B1FBB4C2C}"/>
          </ac:spMkLst>
        </pc:spChg>
        <pc:spChg chg="mod">
          <ac:chgData name="JOSE IGNACIO REQUENO JARABO" userId="2f8bd5aa-630e-4756-b5d4-24e5f26e4e83" providerId="ADAL" clId="{3145AB67-941B-4EBC-9641-FA55358046CB}" dt="2023-04-19T09:05:48.795" v="145"/>
          <ac:spMkLst>
            <pc:docMk/>
            <pc:sldMk cId="652351372" sldId="268"/>
            <ac:spMk id="54" creationId="{AA26D126-00A7-4784-B0A6-519F12AA5584}"/>
          </ac:spMkLst>
        </pc:spChg>
        <pc:grpChg chg="mod">
          <ac:chgData name="JOSE IGNACIO REQUENO JARABO" userId="2f8bd5aa-630e-4756-b5d4-24e5f26e4e83" providerId="ADAL" clId="{3145AB67-941B-4EBC-9641-FA55358046CB}" dt="2023-04-19T09:05:48.795" v="145"/>
          <ac:grpSpMkLst>
            <pc:docMk/>
            <pc:sldMk cId="652351372" sldId="268"/>
            <ac:grpSpMk id="6" creationId="{00000000-0000-0000-0000-000000000000}"/>
          </ac:grpSpMkLst>
        </pc:grpChg>
        <pc:grpChg chg="mod">
          <ac:chgData name="JOSE IGNACIO REQUENO JARABO" userId="2f8bd5aa-630e-4756-b5d4-24e5f26e4e83" providerId="ADAL" clId="{3145AB67-941B-4EBC-9641-FA55358046CB}" dt="2023-04-19T09:05:48.795" v="145"/>
          <ac:grpSpMkLst>
            <pc:docMk/>
            <pc:sldMk cId="652351372" sldId="268"/>
            <ac:grpSpMk id="39" creationId="{621401BB-235A-482D-9706-6596A641B924}"/>
          </ac:grpSpMkLst>
        </pc:grpChg>
        <pc:grpChg chg="mod">
          <ac:chgData name="JOSE IGNACIO REQUENO JARABO" userId="2f8bd5aa-630e-4756-b5d4-24e5f26e4e83" providerId="ADAL" clId="{3145AB67-941B-4EBC-9641-FA55358046CB}" dt="2023-04-19T09:05:48.795" v="145"/>
          <ac:grpSpMkLst>
            <pc:docMk/>
            <pc:sldMk cId="652351372" sldId="268"/>
            <ac:grpSpMk id="43" creationId="{C7DCA178-FF2F-4684-BEB2-DE057EC3380A}"/>
          </ac:grpSpMkLst>
        </pc:grpChg>
        <pc:grpChg chg="mod">
          <ac:chgData name="JOSE IGNACIO REQUENO JARABO" userId="2f8bd5aa-630e-4756-b5d4-24e5f26e4e83" providerId="ADAL" clId="{3145AB67-941B-4EBC-9641-FA55358046CB}" dt="2023-04-19T09:05:48.795" v="145"/>
          <ac:grpSpMkLst>
            <pc:docMk/>
            <pc:sldMk cId="652351372" sldId="268"/>
            <ac:grpSpMk id="44" creationId="{50CA7B1C-8449-48B6-939C-02DD13218DCA}"/>
          </ac:grpSpMkLst>
        </pc:grpChg>
        <pc:grpChg chg="mod">
          <ac:chgData name="JOSE IGNACIO REQUENO JARABO" userId="2f8bd5aa-630e-4756-b5d4-24e5f26e4e83" providerId="ADAL" clId="{3145AB67-941B-4EBC-9641-FA55358046CB}" dt="2023-04-19T09:05:48.795" v="145"/>
          <ac:grpSpMkLst>
            <pc:docMk/>
            <pc:sldMk cId="652351372" sldId="268"/>
            <ac:grpSpMk id="50" creationId="{50CA7B1C-8449-48B6-939C-02DD13218DCA}"/>
          </ac:grpSpMkLst>
        </pc:grpChg>
        <pc:cxnChg chg="mod">
          <ac:chgData name="JOSE IGNACIO REQUENO JARABO" userId="2f8bd5aa-630e-4756-b5d4-24e5f26e4e83" providerId="ADAL" clId="{3145AB67-941B-4EBC-9641-FA55358046CB}" dt="2023-04-19T09:05:48.795" v="145"/>
          <ac:cxnSpMkLst>
            <pc:docMk/>
            <pc:sldMk cId="652351372" sldId="268"/>
            <ac:cxnSpMk id="15" creationId="{00000000-0000-0000-0000-000000000000}"/>
          </ac:cxnSpMkLst>
        </pc:cxnChg>
        <pc:cxnChg chg="mod">
          <ac:chgData name="JOSE IGNACIO REQUENO JARABO" userId="2f8bd5aa-630e-4756-b5d4-24e5f26e4e83" providerId="ADAL" clId="{3145AB67-941B-4EBC-9641-FA55358046CB}" dt="2023-04-19T09:05:48.795" v="145"/>
          <ac:cxnSpMkLst>
            <pc:docMk/>
            <pc:sldMk cId="652351372" sldId="268"/>
            <ac:cxnSpMk id="16" creationId="{00000000-0000-0000-0000-000000000000}"/>
          </ac:cxnSpMkLst>
        </pc:cxnChg>
        <pc:cxnChg chg="mod">
          <ac:chgData name="JOSE IGNACIO REQUENO JARABO" userId="2f8bd5aa-630e-4756-b5d4-24e5f26e4e83" providerId="ADAL" clId="{3145AB67-941B-4EBC-9641-FA55358046CB}" dt="2023-04-19T09:05:48.795" v="145"/>
          <ac:cxnSpMkLst>
            <pc:docMk/>
            <pc:sldMk cId="652351372" sldId="268"/>
            <ac:cxnSpMk id="17" creationId="{00000000-0000-0000-0000-000000000000}"/>
          </ac:cxnSpMkLst>
        </pc:cxnChg>
        <pc:cxnChg chg="mod">
          <ac:chgData name="JOSE IGNACIO REQUENO JARABO" userId="2f8bd5aa-630e-4756-b5d4-24e5f26e4e83" providerId="ADAL" clId="{3145AB67-941B-4EBC-9641-FA55358046CB}" dt="2023-04-19T09:05:48.795" v="145"/>
          <ac:cxnSpMkLst>
            <pc:docMk/>
            <pc:sldMk cId="652351372" sldId="268"/>
            <ac:cxnSpMk id="20" creationId="{00000000-0000-0000-0000-000000000000}"/>
          </ac:cxnSpMkLst>
        </pc:cxnChg>
        <pc:cxnChg chg="mod">
          <ac:chgData name="JOSE IGNACIO REQUENO JARABO" userId="2f8bd5aa-630e-4756-b5d4-24e5f26e4e83" providerId="ADAL" clId="{3145AB67-941B-4EBC-9641-FA55358046CB}" dt="2023-04-19T09:05:48.795" v="145"/>
          <ac:cxnSpMkLst>
            <pc:docMk/>
            <pc:sldMk cId="652351372" sldId="268"/>
            <ac:cxnSpMk id="21" creationId="{00000000-0000-0000-0000-000000000000}"/>
          </ac:cxnSpMkLst>
        </pc:cxnChg>
        <pc:cxnChg chg="mod">
          <ac:chgData name="JOSE IGNACIO REQUENO JARABO" userId="2f8bd5aa-630e-4756-b5d4-24e5f26e4e83" providerId="ADAL" clId="{3145AB67-941B-4EBC-9641-FA55358046CB}" dt="2023-04-19T09:05:48.795" v="145"/>
          <ac:cxnSpMkLst>
            <pc:docMk/>
            <pc:sldMk cId="652351372" sldId="268"/>
            <ac:cxnSpMk id="25" creationId="{00000000-0000-0000-0000-000000000000}"/>
          </ac:cxnSpMkLst>
        </pc:cxnChg>
        <pc:cxnChg chg="mod">
          <ac:chgData name="JOSE IGNACIO REQUENO JARABO" userId="2f8bd5aa-630e-4756-b5d4-24e5f26e4e83" providerId="ADAL" clId="{3145AB67-941B-4EBC-9641-FA55358046CB}" dt="2023-04-19T09:05:48.795" v="145"/>
          <ac:cxnSpMkLst>
            <pc:docMk/>
            <pc:sldMk cId="652351372" sldId="268"/>
            <ac:cxnSpMk id="26" creationId="{00000000-0000-0000-0000-000000000000}"/>
          </ac:cxnSpMkLst>
        </pc:cxnChg>
        <pc:cxnChg chg="mod">
          <ac:chgData name="JOSE IGNACIO REQUENO JARABO" userId="2f8bd5aa-630e-4756-b5d4-24e5f26e4e83" providerId="ADAL" clId="{3145AB67-941B-4EBC-9641-FA55358046CB}" dt="2023-04-19T09:05:48.795" v="145"/>
          <ac:cxnSpMkLst>
            <pc:docMk/>
            <pc:sldMk cId="652351372" sldId="268"/>
            <ac:cxnSpMk id="29" creationId="{00000000-0000-0000-0000-000000000000}"/>
          </ac:cxnSpMkLst>
        </pc:cxnChg>
        <pc:cxnChg chg="mod">
          <ac:chgData name="JOSE IGNACIO REQUENO JARABO" userId="2f8bd5aa-630e-4756-b5d4-24e5f26e4e83" providerId="ADAL" clId="{3145AB67-941B-4EBC-9641-FA55358046CB}" dt="2023-04-19T09:05:48.795" v="145"/>
          <ac:cxnSpMkLst>
            <pc:docMk/>
            <pc:sldMk cId="652351372" sldId="268"/>
            <ac:cxnSpMk id="30" creationId="{00000000-0000-0000-0000-000000000000}"/>
          </ac:cxnSpMkLst>
        </pc:cxnChg>
        <pc:cxnChg chg="mod">
          <ac:chgData name="JOSE IGNACIO REQUENO JARABO" userId="2f8bd5aa-630e-4756-b5d4-24e5f26e4e83" providerId="ADAL" clId="{3145AB67-941B-4EBC-9641-FA55358046CB}" dt="2023-04-19T09:05:48.795" v="145"/>
          <ac:cxnSpMkLst>
            <pc:docMk/>
            <pc:sldMk cId="652351372" sldId="268"/>
            <ac:cxnSpMk id="37" creationId="{D97B8728-A5B7-4127-884D-C8639510AC2F}"/>
          </ac:cxnSpMkLst>
        </pc:cxnChg>
        <pc:cxnChg chg="mod">
          <ac:chgData name="JOSE IGNACIO REQUENO JARABO" userId="2f8bd5aa-630e-4756-b5d4-24e5f26e4e83" providerId="ADAL" clId="{3145AB67-941B-4EBC-9641-FA55358046CB}" dt="2023-04-19T09:05:48.795" v="145"/>
          <ac:cxnSpMkLst>
            <pc:docMk/>
            <pc:sldMk cId="652351372" sldId="268"/>
            <ac:cxnSpMk id="40" creationId="{C45FBC98-4E77-4005-B524-B3902DB471C2}"/>
          </ac:cxnSpMkLst>
        </pc:cxnChg>
        <pc:cxnChg chg="mod">
          <ac:chgData name="JOSE IGNACIO REQUENO JARABO" userId="2f8bd5aa-630e-4756-b5d4-24e5f26e4e83" providerId="ADAL" clId="{3145AB67-941B-4EBC-9641-FA55358046CB}" dt="2023-04-19T09:05:48.795" v="145"/>
          <ac:cxnSpMkLst>
            <pc:docMk/>
            <pc:sldMk cId="652351372" sldId="268"/>
            <ac:cxnSpMk id="46" creationId="{6E7FACF0-DB9B-45B3-85FD-564BA26A5686}"/>
          </ac:cxnSpMkLst>
        </pc:cxnChg>
        <pc:cxnChg chg="mod">
          <ac:chgData name="JOSE IGNACIO REQUENO JARABO" userId="2f8bd5aa-630e-4756-b5d4-24e5f26e4e83" providerId="ADAL" clId="{3145AB67-941B-4EBC-9641-FA55358046CB}" dt="2023-04-19T09:05:48.795" v="145"/>
          <ac:cxnSpMkLst>
            <pc:docMk/>
            <pc:sldMk cId="652351372" sldId="268"/>
            <ac:cxnSpMk id="47" creationId="{E338E3D4-D381-4467-B409-3EAA4F43DE95}"/>
          </ac:cxnSpMkLst>
        </pc:cxnChg>
        <pc:cxnChg chg="mod">
          <ac:chgData name="JOSE IGNACIO REQUENO JARABO" userId="2f8bd5aa-630e-4756-b5d4-24e5f26e4e83" providerId="ADAL" clId="{3145AB67-941B-4EBC-9641-FA55358046CB}" dt="2023-04-19T09:05:48.795" v="145"/>
          <ac:cxnSpMkLst>
            <pc:docMk/>
            <pc:sldMk cId="652351372" sldId="268"/>
            <ac:cxnSpMk id="51" creationId="{6E7FACF0-DB9B-45B3-85FD-564BA26A5686}"/>
          </ac:cxnSpMkLst>
        </pc:cxnChg>
        <pc:cxnChg chg="mod">
          <ac:chgData name="JOSE IGNACIO REQUENO JARABO" userId="2f8bd5aa-630e-4756-b5d4-24e5f26e4e83" providerId="ADAL" clId="{3145AB67-941B-4EBC-9641-FA55358046CB}" dt="2023-04-19T09:05:48.795" v="145"/>
          <ac:cxnSpMkLst>
            <pc:docMk/>
            <pc:sldMk cId="652351372" sldId="268"/>
            <ac:cxnSpMk id="52" creationId="{E338E3D4-D381-4467-B409-3EAA4F43DE95}"/>
          </ac:cxnSpMkLst>
        </pc:cxnChg>
      </pc:sldChg>
      <pc:sldChg chg="delSp modSp mod modClrScheme chgLayout modNotes">
        <pc:chgData name="JOSE IGNACIO REQUENO JARABO" userId="2f8bd5aa-630e-4756-b5d4-24e5f26e4e83" providerId="ADAL" clId="{3145AB67-941B-4EBC-9641-FA55358046CB}" dt="2023-04-21T14:14:09.289" v="2900" actId="478"/>
        <pc:sldMkLst>
          <pc:docMk/>
          <pc:sldMk cId="1744585780" sldId="270"/>
        </pc:sldMkLst>
        <pc:spChg chg="mod ord">
          <ac:chgData name="JOSE IGNACIO REQUENO JARABO" userId="2f8bd5aa-630e-4756-b5d4-24e5f26e4e83" providerId="ADAL" clId="{3145AB67-941B-4EBC-9641-FA55358046CB}" dt="2023-04-19T09:29:31.760" v="275" actId="27636"/>
          <ac:spMkLst>
            <pc:docMk/>
            <pc:sldMk cId="1744585780" sldId="270"/>
            <ac:spMk id="2" creationId="{00000000-0000-0000-0000-000000000000}"/>
          </ac:spMkLst>
        </pc:spChg>
        <pc:spChg chg="mod ord">
          <ac:chgData name="JOSE IGNACIO REQUENO JARABO" userId="2f8bd5aa-630e-4756-b5d4-24e5f26e4e83" providerId="ADAL" clId="{3145AB67-941B-4EBC-9641-FA55358046CB}" dt="2023-04-19T09:29:31.929" v="276" actId="27636"/>
          <ac:spMkLst>
            <pc:docMk/>
            <pc:sldMk cId="1744585780" sldId="270"/>
            <ac:spMk id="3" creationId="{00000000-0000-0000-0000-000000000000}"/>
          </ac:spMkLst>
        </pc:spChg>
        <pc:spChg chg="del mod ord">
          <ac:chgData name="JOSE IGNACIO REQUENO JARABO" userId="2f8bd5aa-630e-4756-b5d4-24e5f26e4e83" providerId="ADAL" clId="{3145AB67-941B-4EBC-9641-FA55358046CB}" dt="2023-04-21T14:14:09.289" v="2900" actId="478"/>
          <ac:spMkLst>
            <pc:docMk/>
            <pc:sldMk cId="1744585780" sldId="270"/>
            <ac:spMk id="4" creationId="{00000000-0000-0000-0000-000000000000}"/>
          </ac:spMkLst>
        </pc:spChg>
        <pc:spChg chg="mod ord">
          <ac:chgData name="JOSE IGNACIO REQUENO JARABO" userId="2f8bd5aa-630e-4756-b5d4-24e5f26e4e83" providerId="ADAL" clId="{3145AB67-941B-4EBC-9641-FA55358046CB}" dt="2023-04-19T09:29:31.227" v="252" actId="700"/>
          <ac:spMkLst>
            <pc:docMk/>
            <pc:sldMk cId="1744585780" sldId="270"/>
            <ac:spMk id="5" creationId="{00000000-0000-0000-0000-000000000000}"/>
          </ac:spMkLst>
        </pc:spChg>
      </pc:sldChg>
      <pc:sldChg chg="delSp modSp mod modClrScheme chgLayout modNotes">
        <pc:chgData name="JOSE IGNACIO REQUENO JARABO" userId="2f8bd5aa-630e-4756-b5d4-24e5f26e4e83" providerId="ADAL" clId="{3145AB67-941B-4EBC-9641-FA55358046CB}" dt="2023-04-21T14:14:13.414" v="2901" actId="478"/>
        <pc:sldMkLst>
          <pc:docMk/>
          <pc:sldMk cId="986026470" sldId="272"/>
        </pc:sldMkLst>
        <pc:spChg chg="mod ord">
          <ac:chgData name="JOSE IGNACIO REQUENO JARABO" userId="2f8bd5aa-630e-4756-b5d4-24e5f26e4e83" providerId="ADAL" clId="{3145AB67-941B-4EBC-9641-FA55358046CB}" dt="2023-04-19T09:29:31.945" v="277" actId="27636"/>
          <ac:spMkLst>
            <pc:docMk/>
            <pc:sldMk cId="986026470" sldId="272"/>
            <ac:spMk id="2" creationId="{00000000-0000-0000-0000-000000000000}"/>
          </ac:spMkLst>
        </pc:spChg>
        <pc:spChg chg="mod ord">
          <ac:chgData name="JOSE IGNACIO REQUENO JARABO" userId="2f8bd5aa-630e-4756-b5d4-24e5f26e4e83" providerId="ADAL" clId="{3145AB67-941B-4EBC-9641-FA55358046CB}" dt="2023-04-19T09:29:32.014" v="278" actId="27636"/>
          <ac:spMkLst>
            <pc:docMk/>
            <pc:sldMk cId="986026470" sldId="272"/>
            <ac:spMk id="3" creationId="{00000000-0000-0000-0000-000000000000}"/>
          </ac:spMkLst>
        </pc:spChg>
        <pc:spChg chg="del mod ord">
          <ac:chgData name="JOSE IGNACIO REQUENO JARABO" userId="2f8bd5aa-630e-4756-b5d4-24e5f26e4e83" providerId="ADAL" clId="{3145AB67-941B-4EBC-9641-FA55358046CB}" dt="2023-04-21T14:14:13.414" v="2901" actId="478"/>
          <ac:spMkLst>
            <pc:docMk/>
            <pc:sldMk cId="986026470" sldId="272"/>
            <ac:spMk id="4" creationId="{00000000-0000-0000-0000-000000000000}"/>
          </ac:spMkLst>
        </pc:spChg>
        <pc:spChg chg="mod ord">
          <ac:chgData name="JOSE IGNACIO REQUENO JARABO" userId="2f8bd5aa-630e-4756-b5d4-24e5f26e4e83" providerId="ADAL" clId="{3145AB67-941B-4EBC-9641-FA55358046CB}" dt="2023-04-19T09:29:31.227" v="252" actId="700"/>
          <ac:spMkLst>
            <pc:docMk/>
            <pc:sldMk cId="986026470" sldId="272"/>
            <ac:spMk id="5" creationId="{00000000-0000-0000-0000-000000000000}"/>
          </ac:spMkLst>
        </pc:spChg>
      </pc:sldChg>
      <pc:sldChg chg="delSp modSp mod modClrScheme chgLayout modNotes">
        <pc:chgData name="JOSE IGNACIO REQUENO JARABO" userId="2f8bd5aa-630e-4756-b5d4-24e5f26e4e83" providerId="ADAL" clId="{3145AB67-941B-4EBC-9641-FA55358046CB}" dt="2023-04-21T14:20:09.052" v="2983" actId="478"/>
        <pc:sldMkLst>
          <pc:docMk/>
          <pc:sldMk cId="1658379964" sldId="274"/>
        </pc:sldMkLst>
        <pc:spChg chg="mod ord">
          <ac:chgData name="JOSE IGNACIO REQUENO JARABO" userId="2f8bd5aa-630e-4756-b5d4-24e5f26e4e83" providerId="ADAL" clId="{3145AB67-941B-4EBC-9641-FA55358046CB}" dt="2023-04-19T09:29:37.021" v="361" actId="27636"/>
          <ac:spMkLst>
            <pc:docMk/>
            <pc:sldMk cId="1658379964" sldId="274"/>
            <ac:spMk id="2" creationId="{00000000-0000-0000-0000-000000000000}"/>
          </ac:spMkLst>
        </pc:spChg>
        <pc:spChg chg="del mod ord">
          <ac:chgData name="JOSE IGNACIO REQUENO JARABO" userId="2f8bd5aa-630e-4756-b5d4-24e5f26e4e83" providerId="ADAL" clId="{3145AB67-941B-4EBC-9641-FA55358046CB}" dt="2023-04-21T14:20:09.052" v="2983" actId="478"/>
          <ac:spMkLst>
            <pc:docMk/>
            <pc:sldMk cId="1658379964" sldId="274"/>
            <ac:spMk id="4" creationId="{00000000-0000-0000-0000-000000000000}"/>
          </ac:spMkLst>
        </pc:spChg>
        <pc:spChg chg="mod ord">
          <ac:chgData name="JOSE IGNACIO REQUENO JARABO" userId="2f8bd5aa-630e-4756-b5d4-24e5f26e4e83" providerId="ADAL" clId="{3145AB67-941B-4EBC-9641-FA55358046CB}" dt="2023-04-19T09:29:31.227" v="252" actId="700"/>
          <ac:spMkLst>
            <pc:docMk/>
            <pc:sldMk cId="1658379964" sldId="274"/>
            <ac:spMk id="5" creationId="{00000000-0000-0000-0000-000000000000}"/>
          </ac:spMkLst>
        </pc:spChg>
        <pc:spChg chg="mod">
          <ac:chgData name="JOSE IGNACIO REQUENO JARABO" userId="2f8bd5aa-630e-4756-b5d4-24e5f26e4e83" providerId="ADAL" clId="{3145AB67-941B-4EBC-9641-FA55358046CB}" dt="2023-04-19T09:05:48.795" v="145"/>
          <ac:spMkLst>
            <pc:docMk/>
            <pc:sldMk cId="1658379964" sldId="274"/>
            <ac:spMk id="8" creationId="{00000000-0000-0000-0000-000000000000}"/>
          </ac:spMkLst>
        </pc:spChg>
        <pc:spChg chg="mod">
          <ac:chgData name="JOSE IGNACIO REQUENO JARABO" userId="2f8bd5aa-630e-4756-b5d4-24e5f26e4e83" providerId="ADAL" clId="{3145AB67-941B-4EBC-9641-FA55358046CB}" dt="2023-04-19T09:05:48.795" v="145"/>
          <ac:spMkLst>
            <pc:docMk/>
            <pc:sldMk cId="1658379964" sldId="274"/>
            <ac:spMk id="9" creationId="{00000000-0000-0000-0000-000000000000}"/>
          </ac:spMkLst>
        </pc:spChg>
        <pc:spChg chg="mod">
          <ac:chgData name="JOSE IGNACIO REQUENO JARABO" userId="2f8bd5aa-630e-4756-b5d4-24e5f26e4e83" providerId="ADAL" clId="{3145AB67-941B-4EBC-9641-FA55358046CB}" dt="2023-04-19T09:05:48.795" v="145"/>
          <ac:spMkLst>
            <pc:docMk/>
            <pc:sldMk cId="1658379964" sldId="274"/>
            <ac:spMk id="10" creationId="{00000000-0000-0000-0000-000000000000}"/>
          </ac:spMkLst>
        </pc:spChg>
        <pc:spChg chg="mod">
          <ac:chgData name="JOSE IGNACIO REQUENO JARABO" userId="2f8bd5aa-630e-4756-b5d4-24e5f26e4e83" providerId="ADAL" clId="{3145AB67-941B-4EBC-9641-FA55358046CB}" dt="2023-04-19T09:05:48.795" v="145"/>
          <ac:spMkLst>
            <pc:docMk/>
            <pc:sldMk cId="1658379964" sldId="274"/>
            <ac:spMk id="11" creationId="{00000000-0000-0000-0000-000000000000}"/>
          </ac:spMkLst>
        </pc:spChg>
        <pc:spChg chg="mod">
          <ac:chgData name="JOSE IGNACIO REQUENO JARABO" userId="2f8bd5aa-630e-4756-b5d4-24e5f26e4e83" providerId="ADAL" clId="{3145AB67-941B-4EBC-9641-FA55358046CB}" dt="2023-04-19T09:05:48.795" v="145"/>
          <ac:spMkLst>
            <pc:docMk/>
            <pc:sldMk cId="1658379964" sldId="274"/>
            <ac:spMk id="12" creationId="{00000000-0000-0000-0000-000000000000}"/>
          </ac:spMkLst>
        </pc:spChg>
        <pc:spChg chg="mod">
          <ac:chgData name="JOSE IGNACIO REQUENO JARABO" userId="2f8bd5aa-630e-4756-b5d4-24e5f26e4e83" providerId="ADAL" clId="{3145AB67-941B-4EBC-9641-FA55358046CB}" dt="2023-04-19T09:05:48.795" v="145"/>
          <ac:spMkLst>
            <pc:docMk/>
            <pc:sldMk cId="1658379964" sldId="274"/>
            <ac:spMk id="13" creationId="{00000000-0000-0000-0000-000000000000}"/>
          </ac:spMkLst>
        </pc:spChg>
        <pc:spChg chg="mod">
          <ac:chgData name="JOSE IGNACIO REQUENO JARABO" userId="2f8bd5aa-630e-4756-b5d4-24e5f26e4e83" providerId="ADAL" clId="{3145AB67-941B-4EBC-9641-FA55358046CB}" dt="2023-04-19T09:05:48.795" v="145"/>
          <ac:spMkLst>
            <pc:docMk/>
            <pc:sldMk cId="1658379964" sldId="274"/>
            <ac:spMk id="14" creationId="{00000000-0000-0000-0000-000000000000}"/>
          </ac:spMkLst>
        </pc:spChg>
        <pc:spChg chg="mod">
          <ac:chgData name="JOSE IGNACIO REQUENO JARABO" userId="2f8bd5aa-630e-4756-b5d4-24e5f26e4e83" providerId="ADAL" clId="{3145AB67-941B-4EBC-9641-FA55358046CB}" dt="2023-04-19T09:05:48.795" v="145"/>
          <ac:spMkLst>
            <pc:docMk/>
            <pc:sldMk cId="1658379964" sldId="274"/>
            <ac:spMk id="15" creationId="{00000000-0000-0000-0000-000000000000}"/>
          </ac:spMkLst>
        </pc:spChg>
        <pc:spChg chg="mod">
          <ac:chgData name="JOSE IGNACIO REQUENO JARABO" userId="2f8bd5aa-630e-4756-b5d4-24e5f26e4e83" providerId="ADAL" clId="{3145AB67-941B-4EBC-9641-FA55358046CB}" dt="2023-04-19T09:05:48.795" v="145"/>
          <ac:spMkLst>
            <pc:docMk/>
            <pc:sldMk cId="1658379964" sldId="274"/>
            <ac:spMk id="16" creationId="{00000000-0000-0000-0000-000000000000}"/>
          </ac:spMkLst>
        </pc:spChg>
        <pc:spChg chg="mod">
          <ac:chgData name="JOSE IGNACIO REQUENO JARABO" userId="2f8bd5aa-630e-4756-b5d4-24e5f26e4e83" providerId="ADAL" clId="{3145AB67-941B-4EBC-9641-FA55358046CB}" dt="2023-04-19T09:05:48.795" v="145"/>
          <ac:spMkLst>
            <pc:docMk/>
            <pc:sldMk cId="1658379964" sldId="274"/>
            <ac:spMk id="18" creationId="{00000000-0000-0000-0000-000000000000}"/>
          </ac:spMkLst>
        </pc:spChg>
        <pc:spChg chg="mod">
          <ac:chgData name="JOSE IGNACIO REQUENO JARABO" userId="2f8bd5aa-630e-4756-b5d4-24e5f26e4e83" providerId="ADAL" clId="{3145AB67-941B-4EBC-9641-FA55358046CB}" dt="2023-04-19T09:05:48.795" v="145"/>
          <ac:spMkLst>
            <pc:docMk/>
            <pc:sldMk cId="1658379964" sldId="274"/>
            <ac:spMk id="19" creationId="{00000000-0000-0000-0000-000000000000}"/>
          </ac:spMkLst>
        </pc:spChg>
        <pc:spChg chg="mod">
          <ac:chgData name="JOSE IGNACIO REQUENO JARABO" userId="2f8bd5aa-630e-4756-b5d4-24e5f26e4e83" providerId="ADAL" clId="{3145AB67-941B-4EBC-9641-FA55358046CB}" dt="2023-04-19T09:05:48.795" v="145"/>
          <ac:spMkLst>
            <pc:docMk/>
            <pc:sldMk cId="1658379964" sldId="274"/>
            <ac:spMk id="20" creationId="{00000000-0000-0000-0000-000000000000}"/>
          </ac:spMkLst>
        </pc:spChg>
        <pc:spChg chg="mod">
          <ac:chgData name="JOSE IGNACIO REQUENO JARABO" userId="2f8bd5aa-630e-4756-b5d4-24e5f26e4e83" providerId="ADAL" clId="{3145AB67-941B-4EBC-9641-FA55358046CB}" dt="2023-04-19T09:05:48.795" v="145"/>
          <ac:spMkLst>
            <pc:docMk/>
            <pc:sldMk cId="1658379964" sldId="274"/>
            <ac:spMk id="23" creationId="{00000000-0000-0000-0000-000000000000}"/>
          </ac:spMkLst>
        </pc:spChg>
        <pc:spChg chg="mod">
          <ac:chgData name="JOSE IGNACIO REQUENO JARABO" userId="2f8bd5aa-630e-4756-b5d4-24e5f26e4e83" providerId="ADAL" clId="{3145AB67-941B-4EBC-9641-FA55358046CB}" dt="2023-04-19T09:05:48.795" v="145"/>
          <ac:spMkLst>
            <pc:docMk/>
            <pc:sldMk cId="1658379964" sldId="274"/>
            <ac:spMk id="25" creationId="{00000000-0000-0000-0000-000000000000}"/>
          </ac:spMkLst>
        </pc:spChg>
        <pc:spChg chg="mod">
          <ac:chgData name="JOSE IGNACIO REQUENO JARABO" userId="2f8bd5aa-630e-4756-b5d4-24e5f26e4e83" providerId="ADAL" clId="{3145AB67-941B-4EBC-9641-FA55358046CB}" dt="2023-04-19T09:05:48.795" v="145"/>
          <ac:spMkLst>
            <pc:docMk/>
            <pc:sldMk cId="1658379964" sldId="274"/>
            <ac:spMk id="41" creationId="{00000000-0000-0000-0000-000000000000}"/>
          </ac:spMkLst>
        </pc:spChg>
        <pc:spChg chg="mod">
          <ac:chgData name="JOSE IGNACIO REQUENO JARABO" userId="2f8bd5aa-630e-4756-b5d4-24e5f26e4e83" providerId="ADAL" clId="{3145AB67-941B-4EBC-9641-FA55358046CB}" dt="2023-04-19T09:05:48.795" v="145"/>
          <ac:spMkLst>
            <pc:docMk/>
            <pc:sldMk cId="1658379964" sldId="274"/>
            <ac:spMk id="43" creationId="{00000000-0000-0000-0000-000000000000}"/>
          </ac:spMkLst>
        </pc:spChg>
        <pc:spChg chg="mod">
          <ac:chgData name="JOSE IGNACIO REQUENO JARABO" userId="2f8bd5aa-630e-4756-b5d4-24e5f26e4e83" providerId="ADAL" clId="{3145AB67-941B-4EBC-9641-FA55358046CB}" dt="2023-04-19T09:05:48.795" v="145"/>
          <ac:spMkLst>
            <pc:docMk/>
            <pc:sldMk cId="1658379964" sldId="274"/>
            <ac:spMk id="49" creationId="{00000000-0000-0000-0000-000000000000}"/>
          </ac:spMkLst>
        </pc:spChg>
        <pc:spChg chg="mod">
          <ac:chgData name="JOSE IGNACIO REQUENO JARABO" userId="2f8bd5aa-630e-4756-b5d4-24e5f26e4e83" providerId="ADAL" clId="{3145AB67-941B-4EBC-9641-FA55358046CB}" dt="2023-04-19T09:05:48.795" v="145"/>
          <ac:spMkLst>
            <pc:docMk/>
            <pc:sldMk cId="1658379964" sldId="274"/>
            <ac:spMk id="50" creationId="{00000000-0000-0000-0000-000000000000}"/>
          </ac:spMkLst>
        </pc:spChg>
        <pc:spChg chg="mod">
          <ac:chgData name="JOSE IGNACIO REQUENO JARABO" userId="2f8bd5aa-630e-4756-b5d4-24e5f26e4e83" providerId="ADAL" clId="{3145AB67-941B-4EBC-9641-FA55358046CB}" dt="2023-04-19T09:05:48.795" v="145"/>
          <ac:spMkLst>
            <pc:docMk/>
            <pc:sldMk cId="1658379964" sldId="274"/>
            <ac:spMk id="53" creationId="{00000000-0000-0000-0000-000000000000}"/>
          </ac:spMkLst>
        </pc:spChg>
        <pc:spChg chg="mod">
          <ac:chgData name="JOSE IGNACIO REQUENO JARABO" userId="2f8bd5aa-630e-4756-b5d4-24e5f26e4e83" providerId="ADAL" clId="{3145AB67-941B-4EBC-9641-FA55358046CB}" dt="2023-04-19T09:05:48.795" v="145"/>
          <ac:spMkLst>
            <pc:docMk/>
            <pc:sldMk cId="1658379964" sldId="274"/>
            <ac:spMk id="55" creationId="{00000000-0000-0000-0000-000000000000}"/>
          </ac:spMkLst>
        </pc:spChg>
        <pc:spChg chg="mod">
          <ac:chgData name="JOSE IGNACIO REQUENO JARABO" userId="2f8bd5aa-630e-4756-b5d4-24e5f26e4e83" providerId="ADAL" clId="{3145AB67-941B-4EBC-9641-FA55358046CB}" dt="2023-04-19T09:05:48.795" v="145"/>
          <ac:spMkLst>
            <pc:docMk/>
            <pc:sldMk cId="1658379964" sldId="274"/>
            <ac:spMk id="57" creationId="{00000000-0000-0000-0000-000000000000}"/>
          </ac:spMkLst>
        </pc:spChg>
        <pc:spChg chg="mod">
          <ac:chgData name="JOSE IGNACIO REQUENO JARABO" userId="2f8bd5aa-630e-4756-b5d4-24e5f26e4e83" providerId="ADAL" clId="{3145AB67-941B-4EBC-9641-FA55358046CB}" dt="2023-04-19T09:05:48.795" v="145"/>
          <ac:spMkLst>
            <pc:docMk/>
            <pc:sldMk cId="1658379964" sldId="274"/>
            <ac:spMk id="65" creationId="{00000000-0000-0000-0000-000000000000}"/>
          </ac:spMkLst>
        </pc:spChg>
        <pc:spChg chg="mod">
          <ac:chgData name="JOSE IGNACIO REQUENO JARABO" userId="2f8bd5aa-630e-4756-b5d4-24e5f26e4e83" providerId="ADAL" clId="{3145AB67-941B-4EBC-9641-FA55358046CB}" dt="2023-04-19T09:05:48.795" v="145"/>
          <ac:spMkLst>
            <pc:docMk/>
            <pc:sldMk cId="1658379964" sldId="274"/>
            <ac:spMk id="68" creationId="{00000000-0000-0000-0000-000000000000}"/>
          </ac:spMkLst>
        </pc:spChg>
        <pc:spChg chg="mod">
          <ac:chgData name="JOSE IGNACIO REQUENO JARABO" userId="2f8bd5aa-630e-4756-b5d4-24e5f26e4e83" providerId="ADAL" clId="{3145AB67-941B-4EBC-9641-FA55358046CB}" dt="2023-04-19T09:05:48.795" v="145"/>
          <ac:spMkLst>
            <pc:docMk/>
            <pc:sldMk cId="1658379964" sldId="274"/>
            <ac:spMk id="71" creationId="{00000000-0000-0000-0000-000000000000}"/>
          </ac:spMkLst>
        </pc:spChg>
        <pc:spChg chg="mod">
          <ac:chgData name="JOSE IGNACIO REQUENO JARABO" userId="2f8bd5aa-630e-4756-b5d4-24e5f26e4e83" providerId="ADAL" clId="{3145AB67-941B-4EBC-9641-FA55358046CB}" dt="2023-04-19T09:05:48.795" v="145"/>
          <ac:spMkLst>
            <pc:docMk/>
            <pc:sldMk cId="1658379964" sldId="274"/>
            <ac:spMk id="73" creationId="{00000000-0000-0000-0000-000000000000}"/>
          </ac:spMkLst>
        </pc:spChg>
        <pc:spChg chg="mod">
          <ac:chgData name="JOSE IGNACIO REQUENO JARABO" userId="2f8bd5aa-630e-4756-b5d4-24e5f26e4e83" providerId="ADAL" clId="{3145AB67-941B-4EBC-9641-FA55358046CB}" dt="2023-04-19T09:05:48.795" v="145"/>
          <ac:spMkLst>
            <pc:docMk/>
            <pc:sldMk cId="1658379964" sldId="274"/>
            <ac:spMk id="74" creationId="{00000000-0000-0000-0000-000000000000}"/>
          </ac:spMkLst>
        </pc:spChg>
        <pc:spChg chg="mod">
          <ac:chgData name="JOSE IGNACIO REQUENO JARABO" userId="2f8bd5aa-630e-4756-b5d4-24e5f26e4e83" providerId="ADAL" clId="{3145AB67-941B-4EBC-9641-FA55358046CB}" dt="2023-04-19T09:05:48.795" v="145"/>
          <ac:spMkLst>
            <pc:docMk/>
            <pc:sldMk cId="1658379964" sldId="274"/>
            <ac:spMk id="75" creationId="{00000000-0000-0000-0000-000000000000}"/>
          </ac:spMkLst>
        </pc:spChg>
        <pc:spChg chg="mod">
          <ac:chgData name="JOSE IGNACIO REQUENO JARABO" userId="2f8bd5aa-630e-4756-b5d4-24e5f26e4e83" providerId="ADAL" clId="{3145AB67-941B-4EBC-9641-FA55358046CB}" dt="2023-04-19T09:05:48.795" v="145"/>
          <ac:spMkLst>
            <pc:docMk/>
            <pc:sldMk cId="1658379964" sldId="274"/>
            <ac:spMk id="78" creationId="{00000000-0000-0000-0000-000000000000}"/>
          </ac:spMkLst>
        </pc:spChg>
        <pc:spChg chg="mod">
          <ac:chgData name="JOSE IGNACIO REQUENO JARABO" userId="2f8bd5aa-630e-4756-b5d4-24e5f26e4e83" providerId="ADAL" clId="{3145AB67-941B-4EBC-9641-FA55358046CB}" dt="2023-04-19T09:05:48.795" v="145"/>
          <ac:spMkLst>
            <pc:docMk/>
            <pc:sldMk cId="1658379964" sldId="274"/>
            <ac:spMk id="79" creationId="{00000000-0000-0000-0000-000000000000}"/>
          </ac:spMkLst>
        </pc:spChg>
        <pc:spChg chg="mod">
          <ac:chgData name="JOSE IGNACIO REQUENO JARABO" userId="2f8bd5aa-630e-4756-b5d4-24e5f26e4e83" providerId="ADAL" clId="{3145AB67-941B-4EBC-9641-FA55358046CB}" dt="2023-04-19T09:05:48.795" v="145"/>
          <ac:spMkLst>
            <pc:docMk/>
            <pc:sldMk cId="1658379964" sldId="274"/>
            <ac:spMk id="80" creationId="{00000000-0000-0000-0000-000000000000}"/>
          </ac:spMkLst>
        </pc:spChg>
        <pc:spChg chg="mod">
          <ac:chgData name="JOSE IGNACIO REQUENO JARABO" userId="2f8bd5aa-630e-4756-b5d4-24e5f26e4e83" providerId="ADAL" clId="{3145AB67-941B-4EBC-9641-FA55358046CB}" dt="2023-04-19T09:05:48.795" v="145"/>
          <ac:spMkLst>
            <pc:docMk/>
            <pc:sldMk cId="1658379964" sldId="274"/>
            <ac:spMk id="83" creationId="{00000000-0000-0000-0000-000000000000}"/>
          </ac:spMkLst>
        </pc:spChg>
        <pc:spChg chg="mod">
          <ac:chgData name="JOSE IGNACIO REQUENO JARABO" userId="2f8bd5aa-630e-4756-b5d4-24e5f26e4e83" providerId="ADAL" clId="{3145AB67-941B-4EBC-9641-FA55358046CB}" dt="2023-04-19T09:05:48.795" v="145"/>
          <ac:spMkLst>
            <pc:docMk/>
            <pc:sldMk cId="1658379964" sldId="274"/>
            <ac:spMk id="84" creationId="{00000000-0000-0000-0000-000000000000}"/>
          </ac:spMkLst>
        </pc:spChg>
        <pc:spChg chg="mod">
          <ac:chgData name="JOSE IGNACIO REQUENO JARABO" userId="2f8bd5aa-630e-4756-b5d4-24e5f26e4e83" providerId="ADAL" clId="{3145AB67-941B-4EBC-9641-FA55358046CB}" dt="2023-04-19T09:05:48.795" v="145"/>
          <ac:spMkLst>
            <pc:docMk/>
            <pc:sldMk cId="1658379964" sldId="274"/>
            <ac:spMk id="86" creationId="{00000000-0000-0000-0000-000000000000}"/>
          </ac:spMkLst>
        </pc:spChg>
        <pc:spChg chg="mod">
          <ac:chgData name="JOSE IGNACIO REQUENO JARABO" userId="2f8bd5aa-630e-4756-b5d4-24e5f26e4e83" providerId="ADAL" clId="{3145AB67-941B-4EBC-9641-FA55358046CB}" dt="2023-04-19T09:05:48.795" v="145"/>
          <ac:spMkLst>
            <pc:docMk/>
            <pc:sldMk cId="1658379964" sldId="274"/>
            <ac:spMk id="87" creationId="{00000000-0000-0000-0000-000000000000}"/>
          </ac:spMkLst>
        </pc:spChg>
        <pc:spChg chg="mod">
          <ac:chgData name="JOSE IGNACIO REQUENO JARABO" userId="2f8bd5aa-630e-4756-b5d4-24e5f26e4e83" providerId="ADAL" clId="{3145AB67-941B-4EBC-9641-FA55358046CB}" dt="2023-04-19T09:05:48.795" v="145"/>
          <ac:spMkLst>
            <pc:docMk/>
            <pc:sldMk cId="1658379964" sldId="274"/>
            <ac:spMk id="88" creationId="{00000000-0000-0000-0000-000000000000}"/>
          </ac:spMkLst>
        </pc:spChg>
        <pc:spChg chg="mod">
          <ac:chgData name="JOSE IGNACIO REQUENO JARABO" userId="2f8bd5aa-630e-4756-b5d4-24e5f26e4e83" providerId="ADAL" clId="{3145AB67-941B-4EBC-9641-FA55358046CB}" dt="2023-04-19T09:05:48.795" v="145"/>
          <ac:spMkLst>
            <pc:docMk/>
            <pc:sldMk cId="1658379964" sldId="274"/>
            <ac:spMk id="89" creationId="{00000000-0000-0000-0000-000000000000}"/>
          </ac:spMkLst>
        </pc:spChg>
        <pc:spChg chg="mod">
          <ac:chgData name="JOSE IGNACIO REQUENO JARABO" userId="2f8bd5aa-630e-4756-b5d4-24e5f26e4e83" providerId="ADAL" clId="{3145AB67-941B-4EBC-9641-FA55358046CB}" dt="2023-04-19T09:05:48.795" v="145"/>
          <ac:spMkLst>
            <pc:docMk/>
            <pc:sldMk cId="1658379964" sldId="274"/>
            <ac:spMk id="90" creationId="{00000000-0000-0000-0000-000000000000}"/>
          </ac:spMkLst>
        </pc:spChg>
        <pc:spChg chg="mod">
          <ac:chgData name="JOSE IGNACIO REQUENO JARABO" userId="2f8bd5aa-630e-4756-b5d4-24e5f26e4e83" providerId="ADAL" clId="{3145AB67-941B-4EBC-9641-FA55358046CB}" dt="2023-04-19T09:05:48.795" v="145"/>
          <ac:spMkLst>
            <pc:docMk/>
            <pc:sldMk cId="1658379964" sldId="274"/>
            <ac:spMk id="91" creationId="{00000000-0000-0000-0000-000000000000}"/>
          </ac:spMkLst>
        </pc:spChg>
        <pc:spChg chg="mod">
          <ac:chgData name="JOSE IGNACIO REQUENO JARABO" userId="2f8bd5aa-630e-4756-b5d4-24e5f26e4e83" providerId="ADAL" clId="{3145AB67-941B-4EBC-9641-FA55358046CB}" dt="2023-04-19T09:05:48.795" v="145"/>
          <ac:spMkLst>
            <pc:docMk/>
            <pc:sldMk cId="1658379964" sldId="274"/>
            <ac:spMk id="92" creationId="{00000000-0000-0000-0000-000000000000}"/>
          </ac:spMkLst>
        </pc:spChg>
        <pc:spChg chg="mod">
          <ac:chgData name="JOSE IGNACIO REQUENO JARABO" userId="2f8bd5aa-630e-4756-b5d4-24e5f26e4e83" providerId="ADAL" clId="{3145AB67-941B-4EBC-9641-FA55358046CB}" dt="2023-04-19T09:05:48.795" v="145"/>
          <ac:spMkLst>
            <pc:docMk/>
            <pc:sldMk cId="1658379964" sldId="274"/>
            <ac:spMk id="93" creationId="{00000000-0000-0000-0000-000000000000}"/>
          </ac:spMkLst>
        </pc:spChg>
        <pc:spChg chg="mod">
          <ac:chgData name="JOSE IGNACIO REQUENO JARABO" userId="2f8bd5aa-630e-4756-b5d4-24e5f26e4e83" providerId="ADAL" clId="{3145AB67-941B-4EBC-9641-FA55358046CB}" dt="2023-04-19T09:05:48.795" v="145"/>
          <ac:spMkLst>
            <pc:docMk/>
            <pc:sldMk cId="1658379964" sldId="274"/>
            <ac:spMk id="94" creationId="{00000000-0000-0000-0000-000000000000}"/>
          </ac:spMkLst>
        </pc:spChg>
        <pc:spChg chg="mod">
          <ac:chgData name="JOSE IGNACIO REQUENO JARABO" userId="2f8bd5aa-630e-4756-b5d4-24e5f26e4e83" providerId="ADAL" clId="{3145AB67-941B-4EBC-9641-FA55358046CB}" dt="2023-04-19T09:05:48.795" v="145"/>
          <ac:spMkLst>
            <pc:docMk/>
            <pc:sldMk cId="1658379964" sldId="274"/>
            <ac:spMk id="95" creationId="{00000000-0000-0000-0000-000000000000}"/>
          </ac:spMkLst>
        </pc:spChg>
        <pc:spChg chg="mod">
          <ac:chgData name="JOSE IGNACIO REQUENO JARABO" userId="2f8bd5aa-630e-4756-b5d4-24e5f26e4e83" providerId="ADAL" clId="{3145AB67-941B-4EBC-9641-FA55358046CB}" dt="2023-04-19T09:05:48.795" v="145"/>
          <ac:spMkLst>
            <pc:docMk/>
            <pc:sldMk cId="1658379964" sldId="274"/>
            <ac:spMk id="96" creationId="{00000000-0000-0000-0000-000000000000}"/>
          </ac:spMkLst>
        </pc:spChg>
        <pc:spChg chg="mod">
          <ac:chgData name="JOSE IGNACIO REQUENO JARABO" userId="2f8bd5aa-630e-4756-b5d4-24e5f26e4e83" providerId="ADAL" clId="{3145AB67-941B-4EBC-9641-FA55358046CB}" dt="2023-04-19T09:05:48.795" v="145"/>
          <ac:spMkLst>
            <pc:docMk/>
            <pc:sldMk cId="1658379964" sldId="274"/>
            <ac:spMk id="97" creationId="{00000000-0000-0000-0000-000000000000}"/>
          </ac:spMkLst>
        </pc:spChg>
        <pc:spChg chg="mod">
          <ac:chgData name="JOSE IGNACIO REQUENO JARABO" userId="2f8bd5aa-630e-4756-b5d4-24e5f26e4e83" providerId="ADAL" clId="{3145AB67-941B-4EBC-9641-FA55358046CB}" dt="2023-04-19T09:05:48.795" v="145"/>
          <ac:spMkLst>
            <pc:docMk/>
            <pc:sldMk cId="1658379964" sldId="274"/>
            <ac:spMk id="98" creationId="{00000000-0000-0000-0000-000000000000}"/>
          </ac:spMkLst>
        </pc:spChg>
        <pc:spChg chg="mod">
          <ac:chgData name="JOSE IGNACIO REQUENO JARABO" userId="2f8bd5aa-630e-4756-b5d4-24e5f26e4e83" providerId="ADAL" clId="{3145AB67-941B-4EBC-9641-FA55358046CB}" dt="2023-04-19T09:05:48.795" v="145"/>
          <ac:spMkLst>
            <pc:docMk/>
            <pc:sldMk cId="1658379964" sldId="274"/>
            <ac:spMk id="99" creationId="{00000000-0000-0000-0000-000000000000}"/>
          </ac:spMkLst>
        </pc:spChg>
        <pc:spChg chg="mod ord">
          <ac:chgData name="JOSE IGNACIO REQUENO JARABO" userId="2f8bd5aa-630e-4756-b5d4-24e5f26e4e83" providerId="ADAL" clId="{3145AB67-941B-4EBC-9641-FA55358046CB}" dt="2023-04-19T09:29:31.227" v="252" actId="700"/>
          <ac:spMkLst>
            <pc:docMk/>
            <pc:sldMk cId="1658379964" sldId="274"/>
            <ac:spMk id="102" creationId="{7A0FC4B1-D1DD-4C06-86BD-B219A6D3566F}"/>
          </ac:spMkLst>
        </pc:spChg>
        <pc:spChg chg="mod">
          <ac:chgData name="JOSE IGNACIO REQUENO JARABO" userId="2f8bd5aa-630e-4756-b5d4-24e5f26e4e83" providerId="ADAL" clId="{3145AB67-941B-4EBC-9641-FA55358046CB}" dt="2023-04-19T09:05:48.795" v="145"/>
          <ac:spMkLst>
            <pc:docMk/>
            <pc:sldMk cId="1658379964" sldId="274"/>
            <ac:spMk id="103" creationId="{00000000-0000-0000-0000-000000000000}"/>
          </ac:spMkLst>
        </pc:spChg>
        <pc:spChg chg="mod">
          <ac:chgData name="JOSE IGNACIO REQUENO JARABO" userId="2f8bd5aa-630e-4756-b5d4-24e5f26e4e83" providerId="ADAL" clId="{3145AB67-941B-4EBC-9641-FA55358046CB}" dt="2023-04-19T09:05:48.795" v="145"/>
          <ac:spMkLst>
            <pc:docMk/>
            <pc:sldMk cId="1658379964" sldId="274"/>
            <ac:spMk id="104" creationId="{00000000-0000-0000-0000-000000000000}"/>
          </ac:spMkLst>
        </pc:spChg>
        <pc:spChg chg="mod">
          <ac:chgData name="JOSE IGNACIO REQUENO JARABO" userId="2f8bd5aa-630e-4756-b5d4-24e5f26e4e83" providerId="ADAL" clId="{3145AB67-941B-4EBC-9641-FA55358046CB}" dt="2023-04-19T09:05:48.795" v="145"/>
          <ac:spMkLst>
            <pc:docMk/>
            <pc:sldMk cId="1658379964" sldId="274"/>
            <ac:spMk id="106" creationId="{00000000-0000-0000-0000-000000000000}"/>
          </ac:spMkLst>
        </pc:spChg>
        <pc:spChg chg="mod">
          <ac:chgData name="JOSE IGNACIO REQUENO JARABO" userId="2f8bd5aa-630e-4756-b5d4-24e5f26e4e83" providerId="ADAL" clId="{3145AB67-941B-4EBC-9641-FA55358046CB}" dt="2023-04-19T09:05:48.795" v="145"/>
          <ac:spMkLst>
            <pc:docMk/>
            <pc:sldMk cId="1658379964" sldId="274"/>
            <ac:spMk id="107" creationId="{00000000-0000-0000-0000-000000000000}"/>
          </ac:spMkLst>
        </pc:spChg>
        <pc:spChg chg="mod">
          <ac:chgData name="JOSE IGNACIO REQUENO JARABO" userId="2f8bd5aa-630e-4756-b5d4-24e5f26e4e83" providerId="ADAL" clId="{3145AB67-941B-4EBC-9641-FA55358046CB}" dt="2023-04-19T09:05:48.795" v="145"/>
          <ac:spMkLst>
            <pc:docMk/>
            <pc:sldMk cId="1658379964" sldId="274"/>
            <ac:spMk id="137" creationId="{00000000-0000-0000-0000-000000000000}"/>
          </ac:spMkLst>
        </pc:spChg>
        <pc:spChg chg="mod">
          <ac:chgData name="JOSE IGNACIO REQUENO JARABO" userId="2f8bd5aa-630e-4756-b5d4-24e5f26e4e83" providerId="ADAL" clId="{3145AB67-941B-4EBC-9641-FA55358046CB}" dt="2023-04-19T09:05:48.795" v="145"/>
          <ac:spMkLst>
            <pc:docMk/>
            <pc:sldMk cId="1658379964" sldId="274"/>
            <ac:spMk id="138" creationId="{00000000-0000-0000-0000-000000000000}"/>
          </ac:spMkLst>
        </pc:spChg>
        <pc:grpChg chg="mod">
          <ac:chgData name="JOSE IGNACIO REQUENO JARABO" userId="2f8bd5aa-630e-4756-b5d4-24e5f26e4e83" providerId="ADAL" clId="{3145AB67-941B-4EBC-9641-FA55358046CB}" dt="2023-04-19T09:05:48.795" v="145"/>
          <ac:grpSpMkLst>
            <pc:docMk/>
            <pc:sldMk cId="1658379964" sldId="274"/>
            <ac:grpSpMk id="3" creationId="{00000000-0000-0000-0000-000000000000}"/>
          </ac:grpSpMkLst>
        </pc:grpChg>
        <pc:cxnChg chg="mod">
          <ac:chgData name="JOSE IGNACIO REQUENO JARABO" userId="2f8bd5aa-630e-4756-b5d4-24e5f26e4e83" providerId="ADAL" clId="{3145AB67-941B-4EBC-9641-FA55358046CB}" dt="2023-04-19T09:05:48.795" v="145"/>
          <ac:cxnSpMkLst>
            <pc:docMk/>
            <pc:sldMk cId="1658379964" sldId="274"/>
            <ac:cxnSpMk id="17" creationId="{00000000-0000-0000-0000-000000000000}"/>
          </ac:cxnSpMkLst>
        </pc:cxnChg>
        <pc:cxnChg chg="mod">
          <ac:chgData name="JOSE IGNACIO REQUENO JARABO" userId="2f8bd5aa-630e-4756-b5d4-24e5f26e4e83" providerId="ADAL" clId="{3145AB67-941B-4EBC-9641-FA55358046CB}" dt="2023-04-19T09:05:48.795" v="145"/>
          <ac:cxnSpMkLst>
            <pc:docMk/>
            <pc:sldMk cId="1658379964" sldId="274"/>
            <ac:cxnSpMk id="21" creationId="{00000000-0000-0000-0000-000000000000}"/>
          </ac:cxnSpMkLst>
        </pc:cxnChg>
        <pc:cxnChg chg="mod">
          <ac:chgData name="JOSE IGNACIO REQUENO JARABO" userId="2f8bd5aa-630e-4756-b5d4-24e5f26e4e83" providerId="ADAL" clId="{3145AB67-941B-4EBC-9641-FA55358046CB}" dt="2023-04-19T09:05:48.795" v="145"/>
          <ac:cxnSpMkLst>
            <pc:docMk/>
            <pc:sldMk cId="1658379964" sldId="274"/>
            <ac:cxnSpMk id="22" creationId="{00000000-0000-0000-0000-000000000000}"/>
          </ac:cxnSpMkLst>
        </pc:cxnChg>
        <pc:cxnChg chg="mod">
          <ac:chgData name="JOSE IGNACIO REQUENO JARABO" userId="2f8bd5aa-630e-4756-b5d4-24e5f26e4e83" providerId="ADAL" clId="{3145AB67-941B-4EBC-9641-FA55358046CB}" dt="2023-04-19T09:05:48.795" v="145"/>
          <ac:cxnSpMkLst>
            <pc:docMk/>
            <pc:sldMk cId="1658379964" sldId="274"/>
            <ac:cxnSpMk id="24" creationId="{00000000-0000-0000-0000-000000000000}"/>
          </ac:cxnSpMkLst>
        </pc:cxnChg>
        <pc:cxnChg chg="mod">
          <ac:chgData name="JOSE IGNACIO REQUENO JARABO" userId="2f8bd5aa-630e-4756-b5d4-24e5f26e4e83" providerId="ADAL" clId="{3145AB67-941B-4EBC-9641-FA55358046CB}" dt="2023-04-19T09:05:48.795" v="145"/>
          <ac:cxnSpMkLst>
            <pc:docMk/>
            <pc:sldMk cId="1658379964" sldId="274"/>
            <ac:cxnSpMk id="42" creationId="{00000000-0000-0000-0000-000000000000}"/>
          </ac:cxnSpMkLst>
        </pc:cxnChg>
        <pc:cxnChg chg="mod">
          <ac:chgData name="JOSE IGNACIO REQUENO JARABO" userId="2f8bd5aa-630e-4756-b5d4-24e5f26e4e83" providerId="ADAL" clId="{3145AB67-941B-4EBC-9641-FA55358046CB}" dt="2023-04-19T09:05:48.795" v="145"/>
          <ac:cxnSpMkLst>
            <pc:docMk/>
            <pc:sldMk cId="1658379964" sldId="274"/>
            <ac:cxnSpMk id="44" creationId="{00000000-0000-0000-0000-000000000000}"/>
          </ac:cxnSpMkLst>
        </pc:cxnChg>
        <pc:cxnChg chg="mod">
          <ac:chgData name="JOSE IGNACIO REQUENO JARABO" userId="2f8bd5aa-630e-4756-b5d4-24e5f26e4e83" providerId="ADAL" clId="{3145AB67-941B-4EBC-9641-FA55358046CB}" dt="2023-04-19T09:05:48.795" v="145"/>
          <ac:cxnSpMkLst>
            <pc:docMk/>
            <pc:sldMk cId="1658379964" sldId="274"/>
            <ac:cxnSpMk id="51" creationId="{00000000-0000-0000-0000-000000000000}"/>
          </ac:cxnSpMkLst>
        </pc:cxnChg>
        <pc:cxnChg chg="mod">
          <ac:chgData name="JOSE IGNACIO REQUENO JARABO" userId="2f8bd5aa-630e-4756-b5d4-24e5f26e4e83" providerId="ADAL" clId="{3145AB67-941B-4EBC-9641-FA55358046CB}" dt="2023-04-19T09:05:48.795" v="145"/>
          <ac:cxnSpMkLst>
            <pc:docMk/>
            <pc:sldMk cId="1658379964" sldId="274"/>
            <ac:cxnSpMk id="52" creationId="{00000000-0000-0000-0000-000000000000}"/>
          </ac:cxnSpMkLst>
        </pc:cxnChg>
        <pc:cxnChg chg="mod">
          <ac:chgData name="JOSE IGNACIO REQUENO JARABO" userId="2f8bd5aa-630e-4756-b5d4-24e5f26e4e83" providerId="ADAL" clId="{3145AB67-941B-4EBC-9641-FA55358046CB}" dt="2023-04-19T09:05:48.795" v="145"/>
          <ac:cxnSpMkLst>
            <pc:docMk/>
            <pc:sldMk cId="1658379964" sldId="274"/>
            <ac:cxnSpMk id="54" creationId="{00000000-0000-0000-0000-000000000000}"/>
          </ac:cxnSpMkLst>
        </pc:cxnChg>
        <pc:cxnChg chg="mod">
          <ac:chgData name="JOSE IGNACIO REQUENO JARABO" userId="2f8bd5aa-630e-4756-b5d4-24e5f26e4e83" providerId="ADAL" clId="{3145AB67-941B-4EBC-9641-FA55358046CB}" dt="2023-04-19T09:05:48.795" v="145"/>
          <ac:cxnSpMkLst>
            <pc:docMk/>
            <pc:sldMk cId="1658379964" sldId="274"/>
            <ac:cxnSpMk id="56" creationId="{00000000-0000-0000-0000-000000000000}"/>
          </ac:cxnSpMkLst>
        </pc:cxnChg>
        <pc:cxnChg chg="mod">
          <ac:chgData name="JOSE IGNACIO REQUENO JARABO" userId="2f8bd5aa-630e-4756-b5d4-24e5f26e4e83" providerId="ADAL" clId="{3145AB67-941B-4EBC-9641-FA55358046CB}" dt="2023-04-19T09:05:48.795" v="145"/>
          <ac:cxnSpMkLst>
            <pc:docMk/>
            <pc:sldMk cId="1658379964" sldId="274"/>
            <ac:cxnSpMk id="58" creationId="{00000000-0000-0000-0000-000000000000}"/>
          </ac:cxnSpMkLst>
        </pc:cxnChg>
        <pc:cxnChg chg="mod">
          <ac:chgData name="JOSE IGNACIO REQUENO JARABO" userId="2f8bd5aa-630e-4756-b5d4-24e5f26e4e83" providerId="ADAL" clId="{3145AB67-941B-4EBC-9641-FA55358046CB}" dt="2023-04-19T09:05:48.795" v="145"/>
          <ac:cxnSpMkLst>
            <pc:docMk/>
            <pc:sldMk cId="1658379964" sldId="274"/>
            <ac:cxnSpMk id="59" creationId="{00000000-0000-0000-0000-000000000000}"/>
          </ac:cxnSpMkLst>
        </pc:cxnChg>
        <pc:cxnChg chg="mod">
          <ac:chgData name="JOSE IGNACIO REQUENO JARABO" userId="2f8bd5aa-630e-4756-b5d4-24e5f26e4e83" providerId="ADAL" clId="{3145AB67-941B-4EBC-9641-FA55358046CB}" dt="2023-04-19T09:05:48.795" v="145"/>
          <ac:cxnSpMkLst>
            <pc:docMk/>
            <pc:sldMk cId="1658379964" sldId="274"/>
            <ac:cxnSpMk id="69" creationId="{00000000-0000-0000-0000-000000000000}"/>
          </ac:cxnSpMkLst>
        </pc:cxnChg>
        <pc:cxnChg chg="mod">
          <ac:chgData name="JOSE IGNACIO REQUENO JARABO" userId="2f8bd5aa-630e-4756-b5d4-24e5f26e4e83" providerId="ADAL" clId="{3145AB67-941B-4EBC-9641-FA55358046CB}" dt="2023-04-19T09:05:48.795" v="145"/>
          <ac:cxnSpMkLst>
            <pc:docMk/>
            <pc:sldMk cId="1658379964" sldId="274"/>
            <ac:cxnSpMk id="70" creationId="{00000000-0000-0000-0000-000000000000}"/>
          </ac:cxnSpMkLst>
        </pc:cxnChg>
        <pc:cxnChg chg="mod">
          <ac:chgData name="JOSE IGNACIO REQUENO JARABO" userId="2f8bd5aa-630e-4756-b5d4-24e5f26e4e83" providerId="ADAL" clId="{3145AB67-941B-4EBC-9641-FA55358046CB}" dt="2023-04-19T09:05:48.795" v="145"/>
          <ac:cxnSpMkLst>
            <pc:docMk/>
            <pc:sldMk cId="1658379964" sldId="274"/>
            <ac:cxnSpMk id="72" creationId="{00000000-0000-0000-0000-000000000000}"/>
          </ac:cxnSpMkLst>
        </pc:cxnChg>
        <pc:cxnChg chg="mod">
          <ac:chgData name="JOSE IGNACIO REQUENO JARABO" userId="2f8bd5aa-630e-4756-b5d4-24e5f26e4e83" providerId="ADAL" clId="{3145AB67-941B-4EBC-9641-FA55358046CB}" dt="2023-04-19T09:05:48.795" v="145"/>
          <ac:cxnSpMkLst>
            <pc:docMk/>
            <pc:sldMk cId="1658379964" sldId="274"/>
            <ac:cxnSpMk id="76" creationId="{00000000-0000-0000-0000-000000000000}"/>
          </ac:cxnSpMkLst>
        </pc:cxnChg>
        <pc:cxnChg chg="mod">
          <ac:chgData name="JOSE IGNACIO REQUENO JARABO" userId="2f8bd5aa-630e-4756-b5d4-24e5f26e4e83" providerId="ADAL" clId="{3145AB67-941B-4EBC-9641-FA55358046CB}" dt="2023-04-19T09:05:48.795" v="145"/>
          <ac:cxnSpMkLst>
            <pc:docMk/>
            <pc:sldMk cId="1658379964" sldId="274"/>
            <ac:cxnSpMk id="77" creationId="{00000000-0000-0000-0000-000000000000}"/>
          </ac:cxnSpMkLst>
        </pc:cxnChg>
        <pc:cxnChg chg="mod">
          <ac:chgData name="JOSE IGNACIO REQUENO JARABO" userId="2f8bd5aa-630e-4756-b5d4-24e5f26e4e83" providerId="ADAL" clId="{3145AB67-941B-4EBC-9641-FA55358046CB}" dt="2023-04-19T09:05:48.795" v="145"/>
          <ac:cxnSpMkLst>
            <pc:docMk/>
            <pc:sldMk cId="1658379964" sldId="274"/>
            <ac:cxnSpMk id="81" creationId="{00000000-0000-0000-0000-000000000000}"/>
          </ac:cxnSpMkLst>
        </pc:cxnChg>
        <pc:cxnChg chg="mod">
          <ac:chgData name="JOSE IGNACIO REQUENO JARABO" userId="2f8bd5aa-630e-4756-b5d4-24e5f26e4e83" providerId="ADAL" clId="{3145AB67-941B-4EBC-9641-FA55358046CB}" dt="2023-04-19T09:05:48.795" v="145"/>
          <ac:cxnSpMkLst>
            <pc:docMk/>
            <pc:sldMk cId="1658379964" sldId="274"/>
            <ac:cxnSpMk id="82" creationId="{00000000-0000-0000-0000-000000000000}"/>
          </ac:cxnSpMkLst>
        </pc:cxnChg>
        <pc:cxnChg chg="mod">
          <ac:chgData name="JOSE IGNACIO REQUENO JARABO" userId="2f8bd5aa-630e-4756-b5d4-24e5f26e4e83" providerId="ADAL" clId="{3145AB67-941B-4EBC-9641-FA55358046CB}" dt="2023-04-19T09:05:48.795" v="145"/>
          <ac:cxnSpMkLst>
            <pc:docMk/>
            <pc:sldMk cId="1658379964" sldId="274"/>
            <ac:cxnSpMk id="85" creationId="{00000000-0000-0000-0000-000000000000}"/>
          </ac:cxnSpMkLst>
        </pc:cxnChg>
        <pc:cxnChg chg="mod">
          <ac:chgData name="JOSE IGNACIO REQUENO JARABO" userId="2f8bd5aa-630e-4756-b5d4-24e5f26e4e83" providerId="ADAL" clId="{3145AB67-941B-4EBC-9641-FA55358046CB}" dt="2023-04-19T09:05:48.795" v="145"/>
          <ac:cxnSpMkLst>
            <pc:docMk/>
            <pc:sldMk cId="1658379964" sldId="274"/>
            <ac:cxnSpMk id="105" creationId="{00000000-0000-0000-0000-000000000000}"/>
          </ac:cxnSpMkLst>
        </pc:cxnChg>
      </pc:sldChg>
      <pc:sldChg chg="delSp modSp mod modClrScheme chgLayout modNotes">
        <pc:chgData name="JOSE IGNACIO REQUENO JARABO" userId="2f8bd5aa-630e-4756-b5d4-24e5f26e4e83" providerId="ADAL" clId="{3145AB67-941B-4EBC-9641-FA55358046CB}" dt="2023-04-21T14:20:03.870" v="2982" actId="478"/>
        <pc:sldMkLst>
          <pc:docMk/>
          <pc:sldMk cId="3670192959" sldId="275"/>
        </pc:sldMkLst>
        <pc:spChg chg="mod ord">
          <ac:chgData name="JOSE IGNACIO REQUENO JARABO" userId="2f8bd5aa-630e-4756-b5d4-24e5f26e4e83" providerId="ADAL" clId="{3145AB67-941B-4EBC-9641-FA55358046CB}" dt="2023-04-19T09:29:37.027" v="362" actId="27636"/>
          <ac:spMkLst>
            <pc:docMk/>
            <pc:sldMk cId="3670192959" sldId="275"/>
            <ac:spMk id="2" creationId="{00000000-0000-0000-0000-000000000000}"/>
          </ac:spMkLst>
        </pc:spChg>
        <pc:spChg chg="del mod ord">
          <ac:chgData name="JOSE IGNACIO REQUENO JARABO" userId="2f8bd5aa-630e-4756-b5d4-24e5f26e4e83" providerId="ADAL" clId="{3145AB67-941B-4EBC-9641-FA55358046CB}" dt="2023-04-21T14:20:03.870" v="2982" actId="478"/>
          <ac:spMkLst>
            <pc:docMk/>
            <pc:sldMk cId="3670192959" sldId="275"/>
            <ac:spMk id="4" creationId="{00000000-0000-0000-0000-000000000000}"/>
          </ac:spMkLst>
        </pc:spChg>
        <pc:spChg chg="mod ord">
          <ac:chgData name="JOSE IGNACIO REQUENO JARABO" userId="2f8bd5aa-630e-4756-b5d4-24e5f26e4e83" providerId="ADAL" clId="{3145AB67-941B-4EBC-9641-FA55358046CB}" dt="2023-04-19T09:29:31.227" v="252" actId="700"/>
          <ac:spMkLst>
            <pc:docMk/>
            <pc:sldMk cId="3670192959" sldId="275"/>
            <ac:spMk id="5" creationId="{00000000-0000-0000-0000-000000000000}"/>
          </ac:spMkLst>
        </pc:spChg>
        <pc:spChg chg="mod ord">
          <ac:chgData name="JOSE IGNACIO REQUENO JARABO" userId="2f8bd5aa-630e-4756-b5d4-24e5f26e4e83" providerId="ADAL" clId="{3145AB67-941B-4EBC-9641-FA55358046CB}" dt="2023-04-19T09:29:31.227" v="252" actId="700"/>
          <ac:spMkLst>
            <pc:docMk/>
            <pc:sldMk cId="3670192959" sldId="275"/>
            <ac:spMk id="59" creationId="{BC34932D-7410-4229-8A3B-8E504FE02C85}"/>
          </ac:spMkLst>
        </pc:spChg>
        <pc:spChg chg="mod">
          <ac:chgData name="JOSE IGNACIO REQUENO JARABO" userId="2f8bd5aa-630e-4756-b5d4-24e5f26e4e83" providerId="ADAL" clId="{3145AB67-941B-4EBC-9641-FA55358046CB}" dt="2023-04-19T09:05:48.795" v="145"/>
          <ac:spMkLst>
            <pc:docMk/>
            <pc:sldMk cId="3670192959" sldId="275"/>
            <ac:spMk id="100" creationId="{00000000-0000-0000-0000-000000000000}"/>
          </ac:spMkLst>
        </pc:spChg>
        <pc:spChg chg="mod">
          <ac:chgData name="JOSE IGNACIO REQUENO JARABO" userId="2f8bd5aa-630e-4756-b5d4-24e5f26e4e83" providerId="ADAL" clId="{3145AB67-941B-4EBC-9641-FA55358046CB}" dt="2023-04-19T09:05:48.795" v="145"/>
          <ac:spMkLst>
            <pc:docMk/>
            <pc:sldMk cId="3670192959" sldId="275"/>
            <ac:spMk id="101" creationId="{00000000-0000-0000-0000-000000000000}"/>
          </ac:spMkLst>
        </pc:spChg>
        <pc:spChg chg="mod">
          <ac:chgData name="JOSE IGNACIO REQUENO JARABO" userId="2f8bd5aa-630e-4756-b5d4-24e5f26e4e83" providerId="ADAL" clId="{3145AB67-941B-4EBC-9641-FA55358046CB}" dt="2023-04-19T09:05:48.795" v="145"/>
          <ac:spMkLst>
            <pc:docMk/>
            <pc:sldMk cId="3670192959" sldId="275"/>
            <ac:spMk id="102" creationId="{00000000-0000-0000-0000-000000000000}"/>
          </ac:spMkLst>
        </pc:spChg>
        <pc:spChg chg="mod">
          <ac:chgData name="JOSE IGNACIO REQUENO JARABO" userId="2f8bd5aa-630e-4756-b5d4-24e5f26e4e83" providerId="ADAL" clId="{3145AB67-941B-4EBC-9641-FA55358046CB}" dt="2023-04-19T09:05:48.795" v="145"/>
          <ac:spMkLst>
            <pc:docMk/>
            <pc:sldMk cId="3670192959" sldId="275"/>
            <ac:spMk id="108" creationId="{00000000-0000-0000-0000-000000000000}"/>
          </ac:spMkLst>
        </pc:spChg>
        <pc:spChg chg="mod">
          <ac:chgData name="JOSE IGNACIO REQUENO JARABO" userId="2f8bd5aa-630e-4756-b5d4-24e5f26e4e83" providerId="ADAL" clId="{3145AB67-941B-4EBC-9641-FA55358046CB}" dt="2023-04-19T09:05:48.795" v="145"/>
          <ac:spMkLst>
            <pc:docMk/>
            <pc:sldMk cId="3670192959" sldId="275"/>
            <ac:spMk id="109" creationId="{00000000-0000-0000-0000-000000000000}"/>
          </ac:spMkLst>
        </pc:spChg>
        <pc:spChg chg="mod">
          <ac:chgData name="JOSE IGNACIO REQUENO JARABO" userId="2f8bd5aa-630e-4756-b5d4-24e5f26e4e83" providerId="ADAL" clId="{3145AB67-941B-4EBC-9641-FA55358046CB}" dt="2023-04-19T09:05:48.795" v="145"/>
          <ac:spMkLst>
            <pc:docMk/>
            <pc:sldMk cId="3670192959" sldId="275"/>
            <ac:spMk id="110" creationId="{00000000-0000-0000-0000-000000000000}"/>
          </ac:spMkLst>
        </pc:spChg>
        <pc:spChg chg="mod">
          <ac:chgData name="JOSE IGNACIO REQUENO JARABO" userId="2f8bd5aa-630e-4756-b5d4-24e5f26e4e83" providerId="ADAL" clId="{3145AB67-941B-4EBC-9641-FA55358046CB}" dt="2023-04-19T09:05:48.795" v="145"/>
          <ac:spMkLst>
            <pc:docMk/>
            <pc:sldMk cId="3670192959" sldId="275"/>
            <ac:spMk id="111" creationId="{00000000-0000-0000-0000-000000000000}"/>
          </ac:spMkLst>
        </pc:spChg>
        <pc:spChg chg="mod">
          <ac:chgData name="JOSE IGNACIO REQUENO JARABO" userId="2f8bd5aa-630e-4756-b5d4-24e5f26e4e83" providerId="ADAL" clId="{3145AB67-941B-4EBC-9641-FA55358046CB}" dt="2023-04-19T09:05:48.795" v="145"/>
          <ac:spMkLst>
            <pc:docMk/>
            <pc:sldMk cId="3670192959" sldId="275"/>
            <ac:spMk id="115" creationId="{00000000-0000-0000-0000-000000000000}"/>
          </ac:spMkLst>
        </pc:spChg>
        <pc:spChg chg="mod">
          <ac:chgData name="JOSE IGNACIO REQUENO JARABO" userId="2f8bd5aa-630e-4756-b5d4-24e5f26e4e83" providerId="ADAL" clId="{3145AB67-941B-4EBC-9641-FA55358046CB}" dt="2023-04-19T09:05:48.795" v="145"/>
          <ac:spMkLst>
            <pc:docMk/>
            <pc:sldMk cId="3670192959" sldId="275"/>
            <ac:spMk id="116" creationId="{00000000-0000-0000-0000-000000000000}"/>
          </ac:spMkLst>
        </pc:spChg>
        <pc:spChg chg="mod">
          <ac:chgData name="JOSE IGNACIO REQUENO JARABO" userId="2f8bd5aa-630e-4756-b5d4-24e5f26e4e83" providerId="ADAL" clId="{3145AB67-941B-4EBC-9641-FA55358046CB}" dt="2023-04-19T09:05:48.795" v="145"/>
          <ac:spMkLst>
            <pc:docMk/>
            <pc:sldMk cId="3670192959" sldId="275"/>
            <ac:spMk id="119" creationId="{6F5E5F46-0F44-4DD6-B7A0-BE9EBBE7CFD1}"/>
          </ac:spMkLst>
        </pc:spChg>
        <pc:spChg chg="mod">
          <ac:chgData name="JOSE IGNACIO REQUENO JARABO" userId="2f8bd5aa-630e-4756-b5d4-24e5f26e4e83" providerId="ADAL" clId="{3145AB67-941B-4EBC-9641-FA55358046CB}" dt="2023-04-19T09:05:48.795" v="145"/>
          <ac:spMkLst>
            <pc:docMk/>
            <pc:sldMk cId="3670192959" sldId="275"/>
            <ac:spMk id="120" creationId="{00000000-0000-0000-0000-000000000000}"/>
          </ac:spMkLst>
        </pc:spChg>
        <pc:spChg chg="mod">
          <ac:chgData name="JOSE IGNACIO REQUENO JARABO" userId="2f8bd5aa-630e-4756-b5d4-24e5f26e4e83" providerId="ADAL" clId="{3145AB67-941B-4EBC-9641-FA55358046CB}" dt="2023-04-19T09:05:48.795" v="145"/>
          <ac:spMkLst>
            <pc:docMk/>
            <pc:sldMk cId="3670192959" sldId="275"/>
            <ac:spMk id="121" creationId="{00000000-0000-0000-0000-000000000000}"/>
          </ac:spMkLst>
        </pc:spChg>
        <pc:spChg chg="mod">
          <ac:chgData name="JOSE IGNACIO REQUENO JARABO" userId="2f8bd5aa-630e-4756-b5d4-24e5f26e4e83" providerId="ADAL" clId="{3145AB67-941B-4EBC-9641-FA55358046CB}" dt="2023-04-19T09:05:48.795" v="145"/>
          <ac:spMkLst>
            <pc:docMk/>
            <pc:sldMk cId="3670192959" sldId="275"/>
            <ac:spMk id="124" creationId="{00000000-0000-0000-0000-000000000000}"/>
          </ac:spMkLst>
        </pc:spChg>
        <pc:spChg chg="mod">
          <ac:chgData name="JOSE IGNACIO REQUENO JARABO" userId="2f8bd5aa-630e-4756-b5d4-24e5f26e4e83" providerId="ADAL" clId="{3145AB67-941B-4EBC-9641-FA55358046CB}" dt="2023-04-19T09:05:48.795" v="145"/>
          <ac:spMkLst>
            <pc:docMk/>
            <pc:sldMk cId="3670192959" sldId="275"/>
            <ac:spMk id="125" creationId="{00000000-0000-0000-0000-000000000000}"/>
          </ac:spMkLst>
        </pc:spChg>
        <pc:spChg chg="mod">
          <ac:chgData name="JOSE IGNACIO REQUENO JARABO" userId="2f8bd5aa-630e-4756-b5d4-24e5f26e4e83" providerId="ADAL" clId="{3145AB67-941B-4EBC-9641-FA55358046CB}" dt="2023-04-19T09:05:48.795" v="145"/>
          <ac:spMkLst>
            <pc:docMk/>
            <pc:sldMk cId="3670192959" sldId="275"/>
            <ac:spMk id="128" creationId="{6F5E5F46-0F44-4DD6-B7A0-BE9EBBE7CFD1}"/>
          </ac:spMkLst>
        </pc:spChg>
        <pc:spChg chg="mod">
          <ac:chgData name="JOSE IGNACIO REQUENO JARABO" userId="2f8bd5aa-630e-4756-b5d4-24e5f26e4e83" providerId="ADAL" clId="{3145AB67-941B-4EBC-9641-FA55358046CB}" dt="2023-04-19T09:05:48.795" v="145"/>
          <ac:spMkLst>
            <pc:docMk/>
            <pc:sldMk cId="3670192959" sldId="275"/>
            <ac:spMk id="129" creationId="{00000000-0000-0000-0000-000000000000}"/>
          </ac:spMkLst>
        </pc:spChg>
        <pc:spChg chg="mod">
          <ac:chgData name="JOSE IGNACIO REQUENO JARABO" userId="2f8bd5aa-630e-4756-b5d4-24e5f26e4e83" providerId="ADAL" clId="{3145AB67-941B-4EBC-9641-FA55358046CB}" dt="2023-04-19T09:05:48.795" v="145"/>
          <ac:spMkLst>
            <pc:docMk/>
            <pc:sldMk cId="3670192959" sldId="275"/>
            <ac:spMk id="130" creationId="{00000000-0000-0000-0000-000000000000}"/>
          </ac:spMkLst>
        </pc:spChg>
        <pc:spChg chg="mod">
          <ac:chgData name="JOSE IGNACIO REQUENO JARABO" userId="2f8bd5aa-630e-4756-b5d4-24e5f26e4e83" providerId="ADAL" clId="{3145AB67-941B-4EBC-9641-FA55358046CB}" dt="2023-04-19T09:05:48.795" v="145"/>
          <ac:spMkLst>
            <pc:docMk/>
            <pc:sldMk cId="3670192959" sldId="275"/>
            <ac:spMk id="140" creationId="{00C0163B-8590-4DBD-B358-8AE3FA7ED372}"/>
          </ac:spMkLst>
        </pc:spChg>
        <pc:spChg chg="mod">
          <ac:chgData name="JOSE IGNACIO REQUENO JARABO" userId="2f8bd5aa-630e-4756-b5d4-24e5f26e4e83" providerId="ADAL" clId="{3145AB67-941B-4EBC-9641-FA55358046CB}" dt="2023-04-19T09:05:48.795" v="145"/>
          <ac:spMkLst>
            <pc:docMk/>
            <pc:sldMk cId="3670192959" sldId="275"/>
            <ac:spMk id="145" creationId="{A99E3BAD-C4F3-4E26-A8BF-2A18849CDECA}"/>
          </ac:spMkLst>
        </pc:spChg>
        <pc:spChg chg="mod">
          <ac:chgData name="JOSE IGNACIO REQUENO JARABO" userId="2f8bd5aa-630e-4756-b5d4-24e5f26e4e83" providerId="ADAL" clId="{3145AB67-941B-4EBC-9641-FA55358046CB}" dt="2023-04-19T09:05:48.795" v="145"/>
          <ac:spMkLst>
            <pc:docMk/>
            <pc:sldMk cId="3670192959" sldId="275"/>
            <ac:spMk id="147" creationId="{04EF8B3A-88D2-41D9-86CE-B0526382C78F}"/>
          </ac:spMkLst>
        </pc:spChg>
        <pc:spChg chg="mod">
          <ac:chgData name="JOSE IGNACIO REQUENO JARABO" userId="2f8bd5aa-630e-4756-b5d4-24e5f26e4e83" providerId="ADAL" clId="{3145AB67-941B-4EBC-9641-FA55358046CB}" dt="2023-04-19T09:05:48.795" v="145"/>
          <ac:spMkLst>
            <pc:docMk/>
            <pc:sldMk cId="3670192959" sldId="275"/>
            <ac:spMk id="149" creationId="{6B338381-CFA8-45FB-A321-193F1ABADD8B}"/>
          </ac:spMkLst>
        </pc:spChg>
        <pc:spChg chg="mod">
          <ac:chgData name="JOSE IGNACIO REQUENO JARABO" userId="2f8bd5aa-630e-4756-b5d4-24e5f26e4e83" providerId="ADAL" clId="{3145AB67-941B-4EBC-9641-FA55358046CB}" dt="2023-04-19T09:05:48.795" v="145"/>
          <ac:spMkLst>
            <pc:docMk/>
            <pc:sldMk cId="3670192959" sldId="275"/>
            <ac:spMk id="150" creationId="{AE286267-D61C-428D-8887-196DB3B194CC}"/>
          </ac:spMkLst>
        </pc:spChg>
        <pc:spChg chg="mod">
          <ac:chgData name="JOSE IGNACIO REQUENO JARABO" userId="2f8bd5aa-630e-4756-b5d4-24e5f26e4e83" providerId="ADAL" clId="{3145AB67-941B-4EBC-9641-FA55358046CB}" dt="2023-04-19T09:05:48.795" v="145"/>
          <ac:spMkLst>
            <pc:docMk/>
            <pc:sldMk cId="3670192959" sldId="275"/>
            <ac:spMk id="151" creationId="{15449B9D-3990-4B17-8CD0-11E9E1EEDFBF}"/>
          </ac:spMkLst>
        </pc:spChg>
        <pc:spChg chg="mod">
          <ac:chgData name="JOSE IGNACIO REQUENO JARABO" userId="2f8bd5aa-630e-4756-b5d4-24e5f26e4e83" providerId="ADAL" clId="{3145AB67-941B-4EBC-9641-FA55358046CB}" dt="2023-04-19T09:05:48.795" v="145"/>
          <ac:spMkLst>
            <pc:docMk/>
            <pc:sldMk cId="3670192959" sldId="275"/>
            <ac:spMk id="153" creationId="{CF4ED9F4-9512-4C40-95E7-B794524686DF}"/>
          </ac:spMkLst>
        </pc:spChg>
        <pc:spChg chg="mod">
          <ac:chgData name="JOSE IGNACIO REQUENO JARABO" userId="2f8bd5aa-630e-4756-b5d4-24e5f26e4e83" providerId="ADAL" clId="{3145AB67-941B-4EBC-9641-FA55358046CB}" dt="2023-04-19T09:05:48.795" v="145"/>
          <ac:spMkLst>
            <pc:docMk/>
            <pc:sldMk cId="3670192959" sldId="275"/>
            <ac:spMk id="154" creationId="{0D485A35-747B-4EAB-BF31-FCFC2246F705}"/>
          </ac:spMkLst>
        </pc:spChg>
        <pc:spChg chg="mod">
          <ac:chgData name="JOSE IGNACIO REQUENO JARABO" userId="2f8bd5aa-630e-4756-b5d4-24e5f26e4e83" providerId="ADAL" clId="{3145AB67-941B-4EBC-9641-FA55358046CB}" dt="2023-04-19T09:05:48.795" v="145"/>
          <ac:spMkLst>
            <pc:docMk/>
            <pc:sldMk cId="3670192959" sldId="275"/>
            <ac:spMk id="156" creationId="{939C1ADB-1EE9-4D73-9C39-112159BF6F62}"/>
          </ac:spMkLst>
        </pc:spChg>
        <pc:spChg chg="mod">
          <ac:chgData name="JOSE IGNACIO REQUENO JARABO" userId="2f8bd5aa-630e-4756-b5d4-24e5f26e4e83" providerId="ADAL" clId="{3145AB67-941B-4EBC-9641-FA55358046CB}" dt="2023-04-19T09:05:48.795" v="145"/>
          <ac:spMkLst>
            <pc:docMk/>
            <pc:sldMk cId="3670192959" sldId="275"/>
            <ac:spMk id="157" creationId="{10C85032-F6EC-4858-8653-4353039130FD}"/>
          </ac:spMkLst>
        </pc:spChg>
        <pc:spChg chg="mod">
          <ac:chgData name="JOSE IGNACIO REQUENO JARABO" userId="2f8bd5aa-630e-4756-b5d4-24e5f26e4e83" providerId="ADAL" clId="{3145AB67-941B-4EBC-9641-FA55358046CB}" dt="2023-04-19T09:05:48.795" v="145"/>
          <ac:spMkLst>
            <pc:docMk/>
            <pc:sldMk cId="3670192959" sldId="275"/>
            <ac:spMk id="158" creationId="{0DE17192-FAC0-49BB-A271-13291E214F5E}"/>
          </ac:spMkLst>
        </pc:spChg>
        <pc:spChg chg="mod">
          <ac:chgData name="JOSE IGNACIO REQUENO JARABO" userId="2f8bd5aa-630e-4756-b5d4-24e5f26e4e83" providerId="ADAL" clId="{3145AB67-941B-4EBC-9641-FA55358046CB}" dt="2023-04-19T09:05:48.795" v="145"/>
          <ac:spMkLst>
            <pc:docMk/>
            <pc:sldMk cId="3670192959" sldId="275"/>
            <ac:spMk id="161" creationId="{C4AFA4A2-E83D-4380-B67A-645F2D89563B}"/>
          </ac:spMkLst>
        </pc:spChg>
        <pc:spChg chg="mod">
          <ac:chgData name="JOSE IGNACIO REQUENO JARABO" userId="2f8bd5aa-630e-4756-b5d4-24e5f26e4e83" providerId="ADAL" clId="{3145AB67-941B-4EBC-9641-FA55358046CB}" dt="2023-04-19T09:05:48.795" v="145"/>
          <ac:spMkLst>
            <pc:docMk/>
            <pc:sldMk cId="3670192959" sldId="275"/>
            <ac:spMk id="162" creationId="{C3ABBDD4-D3DC-4398-856B-2D2225E9373C}"/>
          </ac:spMkLst>
        </pc:spChg>
        <pc:spChg chg="mod">
          <ac:chgData name="JOSE IGNACIO REQUENO JARABO" userId="2f8bd5aa-630e-4756-b5d4-24e5f26e4e83" providerId="ADAL" clId="{3145AB67-941B-4EBC-9641-FA55358046CB}" dt="2023-04-19T09:05:48.795" v="145"/>
          <ac:spMkLst>
            <pc:docMk/>
            <pc:sldMk cId="3670192959" sldId="275"/>
            <ac:spMk id="163" creationId="{590F4AA9-87C2-40C6-9398-18459B1DFA7D}"/>
          </ac:spMkLst>
        </pc:spChg>
        <pc:spChg chg="mod">
          <ac:chgData name="JOSE IGNACIO REQUENO JARABO" userId="2f8bd5aa-630e-4756-b5d4-24e5f26e4e83" providerId="ADAL" clId="{3145AB67-941B-4EBC-9641-FA55358046CB}" dt="2023-04-19T09:05:48.795" v="145"/>
          <ac:spMkLst>
            <pc:docMk/>
            <pc:sldMk cId="3670192959" sldId="275"/>
            <ac:spMk id="165" creationId="{F6B40E6C-9376-4067-B0C7-C0895485147E}"/>
          </ac:spMkLst>
        </pc:spChg>
        <pc:spChg chg="mod">
          <ac:chgData name="JOSE IGNACIO REQUENO JARABO" userId="2f8bd5aa-630e-4756-b5d4-24e5f26e4e83" providerId="ADAL" clId="{3145AB67-941B-4EBC-9641-FA55358046CB}" dt="2023-04-19T09:05:48.795" v="145"/>
          <ac:spMkLst>
            <pc:docMk/>
            <pc:sldMk cId="3670192959" sldId="275"/>
            <ac:spMk id="166" creationId="{145FAB4A-6351-420C-9A5D-A4213FCA6280}"/>
          </ac:spMkLst>
        </pc:spChg>
        <pc:spChg chg="mod">
          <ac:chgData name="JOSE IGNACIO REQUENO JARABO" userId="2f8bd5aa-630e-4756-b5d4-24e5f26e4e83" providerId="ADAL" clId="{3145AB67-941B-4EBC-9641-FA55358046CB}" dt="2023-04-19T09:05:48.795" v="145"/>
          <ac:spMkLst>
            <pc:docMk/>
            <pc:sldMk cId="3670192959" sldId="275"/>
            <ac:spMk id="167" creationId="{39446601-BD13-48B2-A69C-BF0FD586A4F2}"/>
          </ac:spMkLst>
        </pc:spChg>
        <pc:spChg chg="mod">
          <ac:chgData name="JOSE IGNACIO REQUENO JARABO" userId="2f8bd5aa-630e-4756-b5d4-24e5f26e4e83" providerId="ADAL" clId="{3145AB67-941B-4EBC-9641-FA55358046CB}" dt="2023-04-19T09:05:48.795" v="145"/>
          <ac:spMkLst>
            <pc:docMk/>
            <pc:sldMk cId="3670192959" sldId="275"/>
            <ac:spMk id="168" creationId="{AF1DA512-FE61-4F00-B3C7-BC83D43DE4D0}"/>
          </ac:spMkLst>
        </pc:spChg>
        <pc:grpChg chg="mod">
          <ac:chgData name="JOSE IGNACIO REQUENO JARABO" userId="2f8bd5aa-630e-4756-b5d4-24e5f26e4e83" providerId="ADAL" clId="{3145AB67-941B-4EBC-9641-FA55358046CB}" dt="2023-04-19T09:05:48.795" v="145"/>
          <ac:grpSpMkLst>
            <pc:docMk/>
            <pc:sldMk cId="3670192959" sldId="275"/>
            <ac:grpSpMk id="143" creationId="{00000000-0000-0000-0000-000000000000}"/>
          </ac:grpSpMkLst>
        </pc:grpChg>
        <pc:grpChg chg="mod">
          <ac:chgData name="JOSE IGNACIO REQUENO JARABO" userId="2f8bd5aa-630e-4756-b5d4-24e5f26e4e83" providerId="ADAL" clId="{3145AB67-941B-4EBC-9641-FA55358046CB}" dt="2023-04-19T09:05:48.795" v="145"/>
          <ac:grpSpMkLst>
            <pc:docMk/>
            <pc:sldMk cId="3670192959" sldId="275"/>
            <ac:grpSpMk id="144" creationId="{FAFD9E95-3A72-49AD-A58C-B5BABEB6D692}"/>
          </ac:grpSpMkLst>
        </pc:grpChg>
        <pc:grpChg chg="mod">
          <ac:chgData name="JOSE IGNACIO REQUENO JARABO" userId="2f8bd5aa-630e-4756-b5d4-24e5f26e4e83" providerId="ADAL" clId="{3145AB67-941B-4EBC-9641-FA55358046CB}" dt="2023-04-19T09:05:48.795" v="145"/>
          <ac:grpSpMkLst>
            <pc:docMk/>
            <pc:sldMk cId="3670192959" sldId="275"/>
            <ac:grpSpMk id="146" creationId="{7C9BCBFD-E8C6-4274-A595-C751DDBC2867}"/>
          </ac:grpSpMkLst>
        </pc:grpChg>
        <pc:grpChg chg="mod">
          <ac:chgData name="JOSE IGNACIO REQUENO JARABO" userId="2f8bd5aa-630e-4756-b5d4-24e5f26e4e83" providerId="ADAL" clId="{3145AB67-941B-4EBC-9641-FA55358046CB}" dt="2023-04-19T09:05:48.795" v="145"/>
          <ac:grpSpMkLst>
            <pc:docMk/>
            <pc:sldMk cId="3670192959" sldId="275"/>
            <ac:grpSpMk id="148" creationId="{C429D08B-3E9B-48FE-8CF7-FEBB660BB4AF}"/>
          </ac:grpSpMkLst>
        </pc:grpChg>
        <pc:grpChg chg="mod">
          <ac:chgData name="JOSE IGNACIO REQUENO JARABO" userId="2f8bd5aa-630e-4756-b5d4-24e5f26e4e83" providerId="ADAL" clId="{3145AB67-941B-4EBC-9641-FA55358046CB}" dt="2023-04-19T09:05:48.795" v="145"/>
          <ac:grpSpMkLst>
            <pc:docMk/>
            <pc:sldMk cId="3670192959" sldId="275"/>
            <ac:grpSpMk id="152" creationId="{557B7A47-EF10-49BE-9425-2A3806AF8AAE}"/>
          </ac:grpSpMkLst>
        </pc:grpChg>
        <pc:cxnChg chg="mod">
          <ac:chgData name="JOSE IGNACIO REQUENO JARABO" userId="2f8bd5aa-630e-4756-b5d4-24e5f26e4e83" providerId="ADAL" clId="{3145AB67-941B-4EBC-9641-FA55358046CB}" dt="2023-04-19T09:05:48.795" v="145"/>
          <ac:cxnSpMkLst>
            <pc:docMk/>
            <pc:sldMk cId="3670192959" sldId="275"/>
            <ac:cxnSpMk id="112" creationId="{00000000-0000-0000-0000-000000000000}"/>
          </ac:cxnSpMkLst>
        </pc:cxnChg>
        <pc:cxnChg chg="mod">
          <ac:chgData name="JOSE IGNACIO REQUENO JARABO" userId="2f8bd5aa-630e-4756-b5d4-24e5f26e4e83" providerId="ADAL" clId="{3145AB67-941B-4EBC-9641-FA55358046CB}" dt="2023-04-19T09:05:48.795" v="145"/>
          <ac:cxnSpMkLst>
            <pc:docMk/>
            <pc:sldMk cId="3670192959" sldId="275"/>
            <ac:cxnSpMk id="113" creationId="{00000000-0000-0000-0000-000000000000}"/>
          </ac:cxnSpMkLst>
        </pc:cxnChg>
        <pc:cxnChg chg="mod">
          <ac:chgData name="JOSE IGNACIO REQUENO JARABO" userId="2f8bd5aa-630e-4756-b5d4-24e5f26e4e83" providerId="ADAL" clId="{3145AB67-941B-4EBC-9641-FA55358046CB}" dt="2023-04-19T09:05:48.795" v="145"/>
          <ac:cxnSpMkLst>
            <pc:docMk/>
            <pc:sldMk cId="3670192959" sldId="275"/>
            <ac:cxnSpMk id="114" creationId="{00000000-0000-0000-0000-000000000000}"/>
          </ac:cxnSpMkLst>
        </pc:cxnChg>
        <pc:cxnChg chg="mod">
          <ac:chgData name="JOSE IGNACIO REQUENO JARABO" userId="2f8bd5aa-630e-4756-b5d4-24e5f26e4e83" providerId="ADAL" clId="{3145AB67-941B-4EBC-9641-FA55358046CB}" dt="2023-04-19T09:05:48.795" v="145"/>
          <ac:cxnSpMkLst>
            <pc:docMk/>
            <pc:sldMk cId="3670192959" sldId="275"/>
            <ac:cxnSpMk id="117" creationId="{00000000-0000-0000-0000-000000000000}"/>
          </ac:cxnSpMkLst>
        </pc:cxnChg>
        <pc:cxnChg chg="mod">
          <ac:chgData name="JOSE IGNACIO REQUENO JARABO" userId="2f8bd5aa-630e-4756-b5d4-24e5f26e4e83" providerId="ADAL" clId="{3145AB67-941B-4EBC-9641-FA55358046CB}" dt="2023-04-19T09:05:48.795" v="145"/>
          <ac:cxnSpMkLst>
            <pc:docMk/>
            <pc:sldMk cId="3670192959" sldId="275"/>
            <ac:cxnSpMk id="118" creationId="{00000000-0000-0000-0000-000000000000}"/>
          </ac:cxnSpMkLst>
        </pc:cxnChg>
        <pc:cxnChg chg="mod">
          <ac:chgData name="JOSE IGNACIO REQUENO JARABO" userId="2f8bd5aa-630e-4756-b5d4-24e5f26e4e83" providerId="ADAL" clId="{3145AB67-941B-4EBC-9641-FA55358046CB}" dt="2023-04-19T09:05:48.795" v="145"/>
          <ac:cxnSpMkLst>
            <pc:docMk/>
            <pc:sldMk cId="3670192959" sldId="275"/>
            <ac:cxnSpMk id="122" creationId="{00000000-0000-0000-0000-000000000000}"/>
          </ac:cxnSpMkLst>
        </pc:cxnChg>
        <pc:cxnChg chg="mod">
          <ac:chgData name="JOSE IGNACIO REQUENO JARABO" userId="2f8bd5aa-630e-4756-b5d4-24e5f26e4e83" providerId="ADAL" clId="{3145AB67-941B-4EBC-9641-FA55358046CB}" dt="2023-04-19T09:05:48.795" v="145"/>
          <ac:cxnSpMkLst>
            <pc:docMk/>
            <pc:sldMk cId="3670192959" sldId="275"/>
            <ac:cxnSpMk id="123" creationId="{00000000-0000-0000-0000-000000000000}"/>
          </ac:cxnSpMkLst>
        </pc:cxnChg>
        <pc:cxnChg chg="mod">
          <ac:chgData name="JOSE IGNACIO REQUENO JARABO" userId="2f8bd5aa-630e-4756-b5d4-24e5f26e4e83" providerId="ADAL" clId="{3145AB67-941B-4EBC-9641-FA55358046CB}" dt="2023-04-19T09:05:48.795" v="145"/>
          <ac:cxnSpMkLst>
            <pc:docMk/>
            <pc:sldMk cId="3670192959" sldId="275"/>
            <ac:cxnSpMk id="126" creationId="{00000000-0000-0000-0000-000000000000}"/>
          </ac:cxnSpMkLst>
        </pc:cxnChg>
        <pc:cxnChg chg="mod">
          <ac:chgData name="JOSE IGNACIO REQUENO JARABO" userId="2f8bd5aa-630e-4756-b5d4-24e5f26e4e83" providerId="ADAL" clId="{3145AB67-941B-4EBC-9641-FA55358046CB}" dt="2023-04-19T09:05:48.795" v="145"/>
          <ac:cxnSpMkLst>
            <pc:docMk/>
            <pc:sldMk cId="3670192959" sldId="275"/>
            <ac:cxnSpMk id="127" creationId="{00000000-0000-0000-0000-000000000000}"/>
          </ac:cxnSpMkLst>
        </pc:cxnChg>
        <pc:cxnChg chg="mod">
          <ac:chgData name="JOSE IGNACIO REQUENO JARABO" userId="2f8bd5aa-630e-4756-b5d4-24e5f26e4e83" providerId="ADAL" clId="{3145AB67-941B-4EBC-9641-FA55358046CB}" dt="2023-04-19T09:05:48.795" v="145"/>
          <ac:cxnSpMkLst>
            <pc:docMk/>
            <pc:sldMk cId="3670192959" sldId="275"/>
            <ac:cxnSpMk id="155" creationId="{5BD37242-785C-43CD-94F3-9B3F5BFFF28B}"/>
          </ac:cxnSpMkLst>
        </pc:cxnChg>
        <pc:cxnChg chg="mod">
          <ac:chgData name="JOSE IGNACIO REQUENO JARABO" userId="2f8bd5aa-630e-4756-b5d4-24e5f26e4e83" providerId="ADAL" clId="{3145AB67-941B-4EBC-9641-FA55358046CB}" dt="2023-04-19T09:05:48.795" v="145"/>
          <ac:cxnSpMkLst>
            <pc:docMk/>
            <pc:sldMk cId="3670192959" sldId="275"/>
            <ac:cxnSpMk id="159" creationId="{31C10103-2D69-4D7A-A6C6-9BC9A846FD2C}"/>
          </ac:cxnSpMkLst>
        </pc:cxnChg>
        <pc:cxnChg chg="mod">
          <ac:chgData name="JOSE IGNACIO REQUENO JARABO" userId="2f8bd5aa-630e-4756-b5d4-24e5f26e4e83" providerId="ADAL" clId="{3145AB67-941B-4EBC-9641-FA55358046CB}" dt="2023-04-19T09:05:48.795" v="145"/>
          <ac:cxnSpMkLst>
            <pc:docMk/>
            <pc:sldMk cId="3670192959" sldId="275"/>
            <ac:cxnSpMk id="160" creationId="{D14EC317-D4EE-4F22-9128-05032BFA8D57}"/>
          </ac:cxnSpMkLst>
        </pc:cxnChg>
        <pc:cxnChg chg="mod">
          <ac:chgData name="JOSE IGNACIO REQUENO JARABO" userId="2f8bd5aa-630e-4756-b5d4-24e5f26e4e83" providerId="ADAL" clId="{3145AB67-941B-4EBC-9641-FA55358046CB}" dt="2023-04-19T09:05:48.795" v="145"/>
          <ac:cxnSpMkLst>
            <pc:docMk/>
            <pc:sldMk cId="3670192959" sldId="275"/>
            <ac:cxnSpMk id="164" creationId="{24CD44F8-D040-414C-AA9C-400B29011E77}"/>
          </ac:cxnSpMkLst>
        </pc:cxnChg>
      </pc:sldChg>
      <pc:sldChg chg="delSp modSp mod modClrScheme chgLayout modNotes">
        <pc:chgData name="JOSE IGNACIO REQUENO JARABO" userId="2f8bd5aa-630e-4756-b5d4-24e5f26e4e83" providerId="ADAL" clId="{3145AB67-941B-4EBC-9641-FA55358046CB}" dt="2023-04-21T14:14:32.023" v="2905" actId="478"/>
        <pc:sldMkLst>
          <pc:docMk/>
          <pc:sldMk cId="3414412518" sldId="276"/>
        </pc:sldMkLst>
        <pc:spChg chg="mod ord">
          <ac:chgData name="JOSE IGNACIO REQUENO JARABO" userId="2f8bd5aa-630e-4756-b5d4-24e5f26e4e83" providerId="ADAL" clId="{3145AB67-941B-4EBC-9641-FA55358046CB}" dt="2023-04-19T09:29:32.092" v="287" actId="27636"/>
          <ac:spMkLst>
            <pc:docMk/>
            <pc:sldMk cId="3414412518" sldId="276"/>
            <ac:spMk id="2" creationId="{00000000-0000-0000-0000-000000000000}"/>
          </ac:spMkLst>
        </pc:spChg>
        <pc:spChg chg="mod ord">
          <ac:chgData name="JOSE IGNACIO REQUENO JARABO" userId="2f8bd5aa-630e-4756-b5d4-24e5f26e4e83" providerId="ADAL" clId="{3145AB67-941B-4EBC-9641-FA55358046CB}" dt="2023-04-19T09:29:32.108" v="288" actId="27636"/>
          <ac:spMkLst>
            <pc:docMk/>
            <pc:sldMk cId="3414412518" sldId="276"/>
            <ac:spMk id="3" creationId="{00000000-0000-0000-0000-000000000000}"/>
          </ac:spMkLst>
        </pc:spChg>
        <pc:spChg chg="del mod ord">
          <ac:chgData name="JOSE IGNACIO REQUENO JARABO" userId="2f8bd5aa-630e-4756-b5d4-24e5f26e4e83" providerId="ADAL" clId="{3145AB67-941B-4EBC-9641-FA55358046CB}" dt="2023-04-21T14:14:32.023" v="2905" actId="478"/>
          <ac:spMkLst>
            <pc:docMk/>
            <pc:sldMk cId="3414412518" sldId="276"/>
            <ac:spMk id="4" creationId="{00000000-0000-0000-0000-000000000000}"/>
          </ac:spMkLst>
        </pc:spChg>
        <pc:spChg chg="mod ord">
          <ac:chgData name="JOSE IGNACIO REQUENO JARABO" userId="2f8bd5aa-630e-4756-b5d4-24e5f26e4e83" providerId="ADAL" clId="{3145AB67-941B-4EBC-9641-FA55358046CB}" dt="2023-04-19T09:29:31.227" v="252" actId="700"/>
          <ac:spMkLst>
            <pc:docMk/>
            <pc:sldMk cId="3414412518" sldId="276"/>
            <ac:spMk id="5" creationId="{00000000-0000-0000-0000-000000000000}"/>
          </ac:spMkLst>
        </pc:spChg>
      </pc:sldChg>
      <pc:sldChg chg="delSp modSp mod modClrScheme chgLayout modNotes">
        <pc:chgData name="JOSE IGNACIO REQUENO JARABO" userId="2f8bd5aa-630e-4756-b5d4-24e5f26e4e83" providerId="ADAL" clId="{3145AB67-941B-4EBC-9641-FA55358046CB}" dt="2023-04-21T14:15:36.923" v="2919" actId="478"/>
        <pc:sldMkLst>
          <pc:docMk/>
          <pc:sldMk cId="793415724" sldId="277"/>
        </pc:sldMkLst>
        <pc:spChg chg="mod ord">
          <ac:chgData name="JOSE IGNACIO REQUENO JARABO" userId="2f8bd5aa-630e-4756-b5d4-24e5f26e4e83" providerId="ADAL" clId="{3145AB67-941B-4EBC-9641-FA55358046CB}" dt="2023-04-19T09:29:33.966" v="307" actId="27636"/>
          <ac:spMkLst>
            <pc:docMk/>
            <pc:sldMk cId="793415724" sldId="277"/>
            <ac:spMk id="2" creationId="{00000000-0000-0000-0000-000000000000}"/>
          </ac:spMkLst>
        </pc:spChg>
        <pc:spChg chg="mod ord">
          <ac:chgData name="JOSE IGNACIO REQUENO JARABO" userId="2f8bd5aa-630e-4756-b5d4-24e5f26e4e83" providerId="ADAL" clId="{3145AB67-941B-4EBC-9641-FA55358046CB}" dt="2023-04-19T09:29:33.966" v="308" actId="27636"/>
          <ac:spMkLst>
            <pc:docMk/>
            <pc:sldMk cId="793415724" sldId="277"/>
            <ac:spMk id="3" creationId="{00000000-0000-0000-0000-000000000000}"/>
          </ac:spMkLst>
        </pc:spChg>
        <pc:spChg chg="del mod ord">
          <ac:chgData name="JOSE IGNACIO REQUENO JARABO" userId="2f8bd5aa-630e-4756-b5d4-24e5f26e4e83" providerId="ADAL" clId="{3145AB67-941B-4EBC-9641-FA55358046CB}" dt="2023-04-21T14:15:36.923" v="2919" actId="478"/>
          <ac:spMkLst>
            <pc:docMk/>
            <pc:sldMk cId="793415724" sldId="277"/>
            <ac:spMk id="4" creationId="{00000000-0000-0000-0000-000000000000}"/>
          </ac:spMkLst>
        </pc:spChg>
        <pc:spChg chg="mod ord">
          <ac:chgData name="JOSE IGNACIO REQUENO JARABO" userId="2f8bd5aa-630e-4756-b5d4-24e5f26e4e83" providerId="ADAL" clId="{3145AB67-941B-4EBC-9641-FA55358046CB}" dt="2023-04-19T09:29:31.227" v="252" actId="700"/>
          <ac:spMkLst>
            <pc:docMk/>
            <pc:sldMk cId="793415724" sldId="277"/>
            <ac:spMk id="5" creationId="{00000000-0000-0000-0000-000000000000}"/>
          </ac:spMkLst>
        </pc:spChg>
        <pc:spChg chg="mod">
          <ac:chgData name="JOSE IGNACIO REQUENO JARABO" userId="2f8bd5aa-630e-4756-b5d4-24e5f26e4e83" providerId="ADAL" clId="{3145AB67-941B-4EBC-9641-FA55358046CB}" dt="2023-04-19T09:05:48.795" v="145"/>
          <ac:spMkLst>
            <pc:docMk/>
            <pc:sldMk cId="793415724" sldId="277"/>
            <ac:spMk id="9" creationId="{4564FC4D-2276-42B3-86DC-A1870FF4298A}"/>
          </ac:spMkLst>
        </pc:spChg>
      </pc:sldChg>
      <pc:sldChg chg="delSp modSp mod modClrScheme chgLayout modNotes">
        <pc:chgData name="JOSE IGNACIO REQUENO JARABO" userId="2f8bd5aa-630e-4756-b5d4-24e5f26e4e83" providerId="ADAL" clId="{3145AB67-941B-4EBC-9641-FA55358046CB}" dt="2023-04-21T14:15:24.950" v="2916" actId="478"/>
        <pc:sldMkLst>
          <pc:docMk/>
          <pc:sldMk cId="506102529" sldId="279"/>
        </pc:sldMkLst>
        <pc:spChg chg="mod ord">
          <ac:chgData name="JOSE IGNACIO REQUENO JARABO" userId="2f8bd5aa-630e-4756-b5d4-24e5f26e4e83" providerId="ADAL" clId="{3145AB67-941B-4EBC-9641-FA55358046CB}" dt="2023-04-19T09:29:32.963" v="302" actId="27636"/>
          <ac:spMkLst>
            <pc:docMk/>
            <pc:sldMk cId="506102529" sldId="279"/>
            <ac:spMk id="2" creationId="{00000000-0000-0000-0000-000000000000}"/>
          </ac:spMkLst>
        </pc:spChg>
        <pc:spChg chg="mod ord">
          <ac:chgData name="JOSE IGNACIO REQUENO JARABO" userId="2f8bd5aa-630e-4756-b5d4-24e5f26e4e83" providerId="ADAL" clId="{3145AB67-941B-4EBC-9641-FA55358046CB}" dt="2023-04-19T09:29:32.963" v="301" actId="27636"/>
          <ac:spMkLst>
            <pc:docMk/>
            <pc:sldMk cId="506102529" sldId="279"/>
            <ac:spMk id="3" creationId="{00000000-0000-0000-0000-000000000000}"/>
          </ac:spMkLst>
        </pc:spChg>
        <pc:spChg chg="del mod ord">
          <ac:chgData name="JOSE IGNACIO REQUENO JARABO" userId="2f8bd5aa-630e-4756-b5d4-24e5f26e4e83" providerId="ADAL" clId="{3145AB67-941B-4EBC-9641-FA55358046CB}" dt="2023-04-21T14:15:24.950" v="2916" actId="478"/>
          <ac:spMkLst>
            <pc:docMk/>
            <pc:sldMk cId="506102529" sldId="279"/>
            <ac:spMk id="4" creationId="{00000000-0000-0000-0000-000000000000}"/>
          </ac:spMkLst>
        </pc:spChg>
        <pc:spChg chg="mod ord">
          <ac:chgData name="JOSE IGNACIO REQUENO JARABO" userId="2f8bd5aa-630e-4756-b5d4-24e5f26e4e83" providerId="ADAL" clId="{3145AB67-941B-4EBC-9641-FA55358046CB}" dt="2023-04-19T09:29:31.227" v="252" actId="700"/>
          <ac:spMkLst>
            <pc:docMk/>
            <pc:sldMk cId="506102529" sldId="279"/>
            <ac:spMk id="5" creationId="{00000000-0000-0000-0000-000000000000}"/>
          </ac:spMkLst>
        </pc:spChg>
      </pc:sldChg>
      <pc:sldChg chg="delSp modSp mod modClrScheme chgLayout modNotes">
        <pc:chgData name="JOSE IGNACIO REQUENO JARABO" userId="2f8bd5aa-630e-4756-b5d4-24e5f26e4e83" providerId="ADAL" clId="{3145AB67-941B-4EBC-9641-FA55358046CB}" dt="2023-04-21T14:20:20.008" v="2986" actId="478"/>
        <pc:sldMkLst>
          <pc:docMk/>
          <pc:sldMk cId="2052513012" sldId="281"/>
        </pc:sldMkLst>
        <pc:spChg chg="mod ord">
          <ac:chgData name="JOSE IGNACIO REQUENO JARABO" userId="2f8bd5aa-630e-4756-b5d4-24e5f26e4e83" providerId="ADAL" clId="{3145AB67-941B-4EBC-9641-FA55358046CB}" dt="2023-04-19T09:29:36.990" v="358" actId="27636"/>
          <ac:spMkLst>
            <pc:docMk/>
            <pc:sldMk cId="2052513012" sldId="281"/>
            <ac:spMk id="2" creationId="{00000000-0000-0000-0000-000000000000}"/>
          </ac:spMkLst>
        </pc:spChg>
        <pc:spChg chg="mod ord">
          <ac:chgData name="JOSE IGNACIO REQUENO JARABO" userId="2f8bd5aa-630e-4756-b5d4-24e5f26e4e83" providerId="ADAL" clId="{3145AB67-941B-4EBC-9641-FA55358046CB}" dt="2023-04-19T09:29:36.990" v="357" actId="27636"/>
          <ac:spMkLst>
            <pc:docMk/>
            <pc:sldMk cId="2052513012" sldId="281"/>
            <ac:spMk id="3" creationId="{00000000-0000-0000-0000-000000000000}"/>
          </ac:spMkLst>
        </pc:spChg>
        <pc:spChg chg="del mod ord">
          <ac:chgData name="JOSE IGNACIO REQUENO JARABO" userId="2f8bd5aa-630e-4756-b5d4-24e5f26e4e83" providerId="ADAL" clId="{3145AB67-941B-4EBC-9641-FA55358046CB}" dt="2023-04-21T14:20:20.008" v="2986" actId="478"/>
          <ac:spMkLst>
            <pc:docMk/>
            <pc:sldMk cId="2052513012" sldId="281"/>
            <ac:spMk id="4" creationId="{00000000-0000-0000-0000-000000000000}"/>
          </ac:spMkLst>
        </pc:spChg>
        <pc:spChg chg="mod ord">
          <ac:chgData name="JOSE IGNACIO REQUENO JARABO" userId="2f8bd5aa-630e-4756-b5d4-24e5f26e4e83" providerId="ADAL" clId="{3145AB67-941B-4EBC-9641-FA55358046CB}" dt="2023-04-19T09:29:31.227" v="252" actId="700"/>
          <ac:spMkLst>
            <pc:docMk/>
            <pc:sldMk cId="2052513012" sldId="281"/>
            <ac:spMk id="5"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116"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125"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127"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128"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129"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130"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132"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134"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136"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138"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139"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140"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143"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145"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146"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147"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150"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151"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153"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154"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155"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156"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157"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163"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164"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165"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166"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167"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172"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173"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176"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177"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179"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180"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181"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182"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183"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189" creationId="{C1E68A67-7ED6-4006-8036-6F059EAD8985}"/>
          </ac:spMkLst>
        </pc:spChg>
        <pc:spChg chg="mod">
          <ac:chgData name="JOSE IGNACIO REQUENO JARABO" userId="2f8bd5aa-630e-4756-b5d4-24e5f26e4e83" providerId="ADAL" clId="{3145AB67-941B-4EBC-9641-FA55358046CB}" dt="2023-04-19T09:05:48.795" v="145"/>
          <ac:spMkLst>
            <pc:docMk/>
            <pc:sldMk cId="2052513012" sldId="281"/>
            <ac:spMk id="191" creationId="{124DC1DF-6648-40B6-AA21-028A58095801}"/>
          </ac:spMkLst>
        </pc:spChg>
        <pc:spChg chg="mod">
          <ac:chgData name="JOSE IGNACIO REQUENO JARABO" userId="2f8bd5aa-630e-4756-b5d4-24e5f26e4e83" providerId="ADAL" clId="{3145AB67-941B-4EBC-9641-FA55358046CB}" dt="2023-04-19T09:05:48.795" v="145"/>
          <ac:spMkLst>
            <pc:docMk/>
            <pc:sldMk cId="2052513012" sldId="281"/>
            <ac:spMk id="192" creationId="{EF4C21F9-6E2A-4CB9-8CA1-C82730B5C725}"/>
          </ac:spMkLst>
        </pc:spChg>
        <pc:spChg chg="mod">
          <ac:chgData name="JOSE IGNACIO REQUENO JARABO" userId="2f8bd5aa-630e-4756-b5d4-24e5f26e4e83" providerId="ADAL" clId="{3145AB67-941B-4EBC-9641-FA55358046CB}" dt="2023-04-19T09:05:48.795" v="145"/>
          <ac:spMkLst>
            <pc:docMk/>
            <pc:sldMk cId="2052513012" sldId="281"/>
            <ac:spMk id="193" creationId="{143FA2B2-1709-4608-BD47-221BF1C4C4C2}"/>
          </ac:spMkLst>
        </pc:spChg>
        <pc:spChg chg="mod">
          <ac:chgData name="JOSE IGNACIO REQUENO JARABO" userId="2f8bd5aa-630e-4756-b5d4-24e5f26e4e83" providerId="ADAL" clId="{3145AB67-941B-4EBC-9641-FA55358046CB}" dt="2023-04-19T09:05:48.795" v="145"/>
          <ac:spMkLst>
            <pc:docMk/>
            <pc:sldMk cId="2052513012" sldId="281"/>
            <ac:spMk id="195" creationId="{3D4F880C-EC9A-44D5-A244-6C2D9360D110}"/>
          </ac:spMkLst>
        </pc:spChg>
        <pc:spChg chg="mod">
          <ac:chgData name="JOSE IGNACIO REQUENO JARABO" userId="2f8bd5aa-630e-4756-b5d4-24e5f26e4e83" providerId="ADAL" clId="{3145AB67-941B-4EBC-9641-FA55358046CB}" dt="2023-04-19T09:05:48.795" v="145"/>
          <ac:spMkLst>
            <pc:docMk/>
            <pc:sldMk cId="2052513012" sldId="281"/>
            <ac:spMk id="196"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198"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200"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201"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202"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204"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206"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207"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208"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210"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211"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212"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213"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215"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217"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218"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219"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222"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224"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225"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226"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227"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229"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231"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232"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233"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235"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237"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238"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239" creationId="{00000000-0000-0000-0000-000000000000}"/>
          </ac:spMkLst>
        </pc:spChg>
        <pc:spChg chg="mod">
          <ac:chgData name="JOSE IGNACIO REQUENO JARABO" userId="2f8bd5aa-630e-4756-b5d4-24e5f26e4e83" providerId="ADAL" clId="{3145AB67-941B-4EBC-9641-FA55358046CB}" dt="2023-04-19T09:05:48.795" v="145"/>
          <ac:spMkLst>
            <pc:docMk/>
            <pc:sldMk cId="2052513012" sldId="281"/>
            <ac:spMk id="247" creationId="{20558951-3044-47F4-AFAD-8724231B8E0B}"/>
          </ac:spMkLst>
        </pc:spChg>
        <pc:spChg chg="mod">
          <ac:chgData name="JOSE IGNACIO REQUENO JARABO" userId="2f8bd5aa-630e-4756-b5d4-24e5f26e4e83" providerId="ADAL" clId="{3145AB67-941B-4EBC-9641-FA55358046CB}" dt="2023-04-19T09:05:48.795" v="145"/>
          <ac:spMkLst>
            <pc:docMk/>
            <pc:sldMk cId="2052513012" sldId="281"/>
            <ac:spMk id="249" creationId="{340764B1-DADB-4A8B-918A-61FB773C77D6}"/>
          </ac:spMkLst>
        </pc:spChg>
        <pc:spChg chg="mod">
          <ac:chgData name="JOSE IGNACIO REQUENO JARABO" userId="2f8bd5aa-630e-4756-b5d4-24e5f26e4e83" providerId="ADAL" clId="{3145AB67-941B-4EBC-9641-FA55358046CB}" dt="2023-04-19T09:05:48.795" v="145"/>
          <ac:spMkLst>
            <pc:docMk/>
            <pc:sldMk cId="2052513012" sldId="281"/>
            <ac:spMk id="250" creationId="{4A155669-D90C-4934-8840-B7576FB647E1}"/>
          </ac:spMkLst>
        </pc:spChg>
        <pc:spChg chg="mod">
          <ac:chgData name="JOSE IGNACIO REQUENO JARABO" userId="2f8bd5aa-630e-4756-b5d4-24e5f26e4e83" providerId="ADAL" clId="{3145AB67-941B-4EBC-9641-FA55358046CB}" dt="2023-04-19T09:05:48.795" v="145"/>
          <ac:spMkLst>
            <pc:docMk/>
            <pc:sldMk cId="2052513012" sldId="281"/>
            <ac:spMk id="251" creationId="{3F5253A5-F5D4-4E5D-ADD7-44726FAF055F}"/>
          </ac:spMkLst>
        </pc:spChg>
        <pc:spChg chg="mod">
          <ac:chgData name="JOSE IGNACIO REQUENO JARABO" userId="2f8bd5aa-630e-4756-b5d4-24e5f26e4e83" providerId="ADAL" clId="{3145AB67-941B-4EBC-9641-FA55358046CB}" dt="2023-04-19T09:05:48.795" v="145"/>
          <ac:spMkLst>
            <pc:docMk/>
            <pc:sldMk cId="2052513012" sldId="281"/>
            <ac:spMk id="253" creationId="{7D93E335-D23C-43FF-AB26-5E37B70808D0}"/>
          </ac:spMkLst>
        </pc:spChg>
        <pc:spChg chg="mod">
          <ac:chgData name="JOSE IGNACIO REQUENO JARABO" userId="2f8bd5aa-630e-4756-b5d4-24e5f26e4e83" providerId="ADAL" clId="{3145AB67-941B-4EBC-9641-FA55358046CB}" dt="2023-04-19T09:05:48.795" v="145"/>
          <ac:spMkLst>
            <pc:docMk/>
            <pc:sldMk cId="2052513012" sldId="281"/>
            <ac:spMk id="256" creationId="{EBBA8E5F-E0D8-4D07-97D1-BB73960921C5}"/>
          </ac:spMkLst>
        </pc:spChg>
        <pc:spChg chg="mod">
          <ac:chgData name="JOSE IGNACIO REQUENO JARABO" userId="2f8bd5aa-630e-4756-b5d4-24e5f26e4e83" providerId="ADAL" clId="{3145AB67-941B-4EBC-9641-FA55358046CB}" dt="2023-04-19T09:05:48.795" v="145"/>
          <ac:spMkLst>
            <pc:docMk/>
            <pc:sldMk cId="2052513012" sldId="281"/>
            <ac:spMk id="258" creationId="{C3C91F2D-67EA-4C21-8698-2519F48A6408}"/>
          </ac:spMkLst>
        </pc:spChg>
        <pc:spChg chg="mod">
          <ac:chgData name="JOSE IGNACIO REQUENO JARABO" userId="2f8bd5aa-630e-4756-b5d4-24e5f26e4e83" providerId="ADAL" clId="{3145AB67-941B-4EBC-9641-FA55358046CB}" dt="2023-04-19T09:05:48.795" v="145"/>
          <ac:spMkLst>
            <pc:docMk/>
            <pc:sldMk cId="2052513012" sldId="281"/>
            <ac:spMk id="259" creationId="{049977BB-AB87-4C83-953A-91E2DF48645E}"/>
          </ac:spMkLst>
        </pc:spChg>
        <pc:spChg chg="mod">
          <ac:chgData name="JOSE IGNACIO REQUENO JARABO" userId="2f8bd5aa-630e-4756-b5d4-24e5f26e4e83" providerId="ADAL" clId="{3145AB67-941B-4EBC-9641-FA55358046CB}" dt="2023-04-19T09:05:48.795" v="145"/>
          <ac:spMkLst>
            <pc:docMk/>
            <pc:sldMk cId="2052513012" sldId="281"/>
            <ac:spMk id="260" creationId="{970A9B54-7A76-4A81-9E34-0EEB3823C178}"/>
          </ac:spMkLst>
        </pc:spChg>
        <pc:spChg chg="mod">
          <ac:chgData name="JOSE IGNACIO REQUENO JARABO" userId="2f8bd5aa-630e-4756-b5d4-24e5f26e4e83" providerId="ADAL" clId="{3145AB67-941B-4EBC-9641-FA55358046CB}" dt="2023-04-19T09:05:48.795" v="145"/>
          <ac:spMkLst>
            <pc:docMk/>
            <pc:sldMk cId="2052513012" sldId="281"/>
            <ac:spMk id="262" creationId="{DF87448F-5080-41B3-8E37-D3044C046195}"/>
          </ac:spMkLst>
        </pc:spChg>
        <pc:spChg chg="mod">
          <ac:chgData name="JOSE IGNACIO REQUENO JARABO" userId="2f8bd5aa-630e-4756-b5d4-24e5f26e4e83" providerId="ADAL" clId="{3145AB67-941B-4EBC-9641-FA55358046CB}" dt="2023-04-19T09:05:48.795" v="145"/>
          <ac:spMkLst>
            <pc:docMk/>
            <pc:sldMk cId="2052513012" sldId="281"/>
            <ac:spMk id="264" creationId="{8F052BE7-4C83-4602-B67E-22D6728D4E82}"/>
          </ac:spMkLst>
        </pc:spChg>
        <pc:spChg chg="mod">
          <ac:chgData name="JOSE IGNACIO REQUENO JARABO" userId="2f8bd5aa-630e-4756-b5d4-24e5f26e4e83" providerId="ADAL" clId="{3145AB67-941B-4EBC-9641-FA55358046CB}" dt="2023-04-19T09:05:48.795" v="145"/>
          <ac:spMkLst>
            <pc:docMk/>
            <pc:sldMk cId="2052513012" sldId="281"/>
            <ac:spMk id="265" creationId="{9255D679-B65C-4540-99D2-E6BAB9B48734}"/>
          </ac:spMkLst>
        </pc:spChg>
        <pc:spChg chg="mod">
          <ac:chgData name="JOSE IGNACIO REQUENO JARABO" userId="2f8bd5aa-630e-4756-b5d4-24e5f26e4e83" providerId="ADAL" clId="{3145AB67-941B-4EBC-9641-FA55358046CB}" dt="2023-04-19T09:05:48.795" v="145"/>
          <ac:spMkLst>
            <pc:docMk/>
            <pc:sldMk cId="2052513012" sldId="281"/>
            <ac:spMk id="266" creationId="{E152E91E-F376-4236-B42C-18E6D845C245}"/>
          </ac:spMkLst>
        </pc:spChg>
        <pc:spChg chg="mod">
          <ac:chgData name="JOSE IGNACIO REQUENO JARABO" userId="2f8bd5aa-630e-4756-b5d4-24e5f26e4e83" providerId="ADAL" clId="{3145AB67-941B-4EBC-9641-FA55358046CB}" dt="2023-04-19T09:05:48.795" v="145"/>
          <ac:spMkLst>
            <pc:docMk/>
            <pc:sldMk cId="2052513012" sldId="281"/>
            <ac:spMk id="268" creationId="{B9A53681-A060-4C09-AA39-23CF819840BB}"/>
          </ac:spMkLst>
        </pc:spChg>
        <pc:spChg chg="mod">
          <ac:chgData name="JOSE IGNACIO REQUENO JARABO" userId="2f8bd5aa-630e-4756-b5d4-24e5f26e4e83" providerId="ADAL" clId="{3145AB67-941B-4EBC-9641-FA55358046CB}" dt="2023-04-19T09:05:48.795" v="145"/>
          <ac:spMkLst>
            <pc:docMk/>
            <pc:sldMk cId="2052513012" sldId="281"/>
            <ac:spMk id="270" creationId="{9D46D9A5-D984-42EA-B3DA-7DD64E96AB04}"/>
          </ac:spMkLst>
        </pc:spChg>
        <pc:spChg chg="mod">
          <ac:chgData name="JOSE IGNACIO REQUENO JARABO" userId="2f8bd5aa-630e-4756-b5d4-24e5f26e4e83" providerId="ADAL" clId="{3145AB67-941B-4EBC-9641-FA55358046CB}" dt="2023-04-19T09:05:48.795" v="145"/>
          <ac:spMkLst>
            <pc:docMk/>
            <pc:sldMk cId="2052513012" sldId="281"/>
            <ac:spMk id="271" creationId="{605BCB69-8E54-4AB7-B43F-D8CD7360BB49}"/>
          </ac:spMkLst>
        </pc:spChg>
        <pc:spChg chg="mod">
          <ac:chgData name="JOSE IGNACIO REQUENO JARABO" userId="2f8bd5aa-630e-4756-b5d4-24e5f26e4e83" providerId="ADAL" clId="{3145AB67-941B-4EBC-9641-FA55358046CB}" dt="2023-04-19T09:05:48.795" v="145"/>
          <ac:spMkLst>
            <pc:docMk/>
            <pc:sldMk cId="2052513012" sldId="281"/>
            <ac:spMk id="272" creationId="{17BFFD07-28AF-4331-BD0C-CB2BD372BDD5}"/>
          </ac:spMkLst>
        </pc:spChg>
        <pc:spChg chg="mod">
          <ac:chgData name="JOSE IGNACIO REQUENO JARABO" userId="2f8bd5aa-630e-4756-b5d4-24e5f26e4e83" providerId="ADAL" clId="{3145AB67-941B-4EBC-9641-FA55358046CB}" dt="2023-04-19T09:05:48.795" v="145"/>
          <ac:spMkLst>
            <pc:docMk/>
            <pc:sldMk cId="2052513012" sldId="281"/>
            <ac:spMk id="274" creationId="{8EF2DE61-3548-40F6-B980-1A2211E295FF}"/>
          </ac:spMkLst>
        </pc:spChg>
        <pc:spChg chg="mod">
          <ac:chgData name="JOSE IGNACIO REQUENO JARABO" userId="2f8bd5aa-630e-4756-b5d4-24e5f26e4e83" providerId="ADAL" clId="{3145AB67-941B-4EBC-9641-FA55358046CB}" dt="2023-04-19T09:05:48.795" v="145"/>
          <ac:spMkLst>
            <pc:docMk/>
            <pc:sldMk cId="2052513012" sldId="281"/>
            <ac:spMk id="276" creationId="{F5CC59A7-8482-4103-BBB2-C6410E259438}"/>
          </ac:spMkLst>
        </pc:spChg>
        <pc:spChg chg="mod">
          <ac:chgData name="JOSE IGNACIO REQUENO JARABO" userId="2f8bd5aa-630e-4756-b5d4-24e5f26e4e83" providerId="ADAL" clId="{3145AB67-941B-4EBC-9641-FA55358046CB}" dt="2023-04-19T09:05:48.795" v="145"/>
          <ac:spMkLst>
            <pc:docMk/>
            <pc:sldMk cId="2052513012" sldId="281"/>
            <ac:spMk id="277" creationId="{BBED00F7-A249-4A76-82BF-A30DD438BA96}"/>
          </ac:spMkLst>
        </pc:spChg>
        <pc:spChg chg="mod">
          <ac:chgData name="JOSE IGNACIO REQUENO JARABO" userId="2f8bd5aa-630e-4756-b5d4-24e5f26e4e83" providerId="ADAL" clId="{3145AB67-941B-4EBC-9641-FA55358046CB}" dt="2023-04-19T09:05:48.795" v="145"/>
          <ac:spMkLst>
            <pc:docMk/>
            <pc:sldMk cId="2052513012" sldId="281"/>
            <ac:spMk id="278" creationId="{CCEF6613-B128-431E-94F4-1DFAD264498B}"/>
          </ac:spMkLst>
        </pc:spChg>
        <pc:spChg chg="mod">
          <ac:chgData name="JOSE IGNACIO REQUENO JARABO" userId="2f8bd5aa-630e-4756-b5d4-24e5f26e4e83" providerId="ADAL" clId="{3145AB67-941B-4EBC-9641-FA55358046CB}" dt="2023-04-19T09:05:48.795" v="145"/>
          <ac:spMkLst>
            <pc:docMk/>
            <pc:sldMk cId="2052513012" sldId="281"/>
            <ac:spMk id="279" creationId="{D611959F-9989-4045-8A24-07118D399A93}"/>
          </ac:spMkLst>
        </pc:spChg>
        <pc:spChg chg="mod">
          <ac:chgData name="JOSE IGNACIO REQUENO JARABO" userId="2f8bd5aa-630e-4756-b5d4-24e5f26e4e83" providerId="ADAL" clId="{3145AB67-941B-4EBC-9641-FA55358046CB}" dt="2023-04-19T09:05:48.795" v="145"/>
          <ac:spMkLst>
            <pc:docMk/>
            <pc:sldMk cId="2052513012" sldId="281"/>
            <ac:spMk id="281" creationId="{B5A2AC0D-B5E8-4A1D-9233-EF8568F76E08}"/>
          </ac:spMkLst>
        </pc:spChg>
        <pc:spChg chg="mod">
          <ac:chgData name="JOSE IGNACIO REQUENO JARABO" userId="2f8bd5aa-630e-4756-b5d4-24e5f26e4e83" providerId="ADAL" clId="{3145AB67-941B-4EBC-9641-FA55358046CB}" dt="2023-04-19T09:05:48.795" v="145"/>
          <ac:spMkLst>
            <pc:docMk/>
            <pc:sldMk cId="2052513012" sldId="281"/>
            <ac:spMk id="282" creationId="{AC650A8E-D67E-44F8-8DD3-95D2698CD194}"/>
          </ac:spMkLst>
        </pc:spChg>
        <pc:spChg chg="mod">
          <ac:chgData name="JOSE IGNACIO REQUENO JARABO" userId="2f8bd5aa-630e-4756-b5d4-24e5f26e4e83" providerId="ADAL" clId="{3145AB67-941B-4EBC-9641-FA55358046CB}" dt="2023-04-19T09:48:19.072" v="405" actId="1076"/>
          <ac:spMkLst>
            <pc:docMk/>
            <pc:sldMk cId="2052513012" sldId="281"/>
            <ac:spMk id="288" creationId="{6847A788-E229-4DA2-841F-FBCFE4BAFFE3}"/>
          </ac:spMkLst>
        </pc:spChg>
        <pc:spChg chg="mod">
          <ac:chgData name="JOSE IGNACIO REQUENO JARABO" userId="2f8bd5aa-630e-4756-b5d4-24e5f26e4e83" providerId="ADAL" clId="{3145AB67-941B-4EBC-9641-FA55358046CB}" dt="2023-04-19T09:05:48.795" v="145"/>
          <ac:spMkLst>
            <pc:docMk/>
            <pc:sldMk cId="2052513012" sldId="281"/>
            <ac:spMk id="289" creationId="{98D7497D-D635-4408-B071-04AC2F72ABF5}"/>
          </ac:spMkLst>
        </pc:spChg>
        <pc:grpChg chg="mod">
          <ac:chgData name="JOSE IGNACIO REQUENO JARABO" userId="2f8bd5aa-630e-4756-b5d4-24e5f26e4e83" providerId="ADAL" clId="{3145AB67-941B-4EBC-9641-FA55358046CB}" dt="2023-04-19T09:05:48.795" v="145"/>
          <ac:grpSpMkLst>
            <pc:docMk/>
            <pc:sldMk cId="2052513012" sldId="281"/>
            <ac:grpSpMk id="124" creationId="{00000000-0000-0000-0000-000000000000}"/>
          </ac:grpSpMkLst>
        </pc:grpChg>
        <pc:grpChg chg="mod">
          <ac:chgData name="JOSE IGNACIO REQUENO JARABO" userId="2f8bd5aa-630e-4756-b5d4-24e5f26e4e83" providerId="ADAL" clId="{3145AB67-941B-4EBC-9641-FA55358046CB}" dt="2023-04-19T09:05:48.795" v="145"/>
          <ac:grpSpMkLst>
            <pc:docMk/>
            <pc:sldMk cId="2052513012" sldId="281"/>
            <ac:grpSpMk id="126" creationId="{00000000-0000-0000-0000-000000000000}"/>
          </ac:grpSpMkLst>
        </pc:grpChg>
        <pc:grpChg chg="mod">
          <ac:chgData name="JOSE IGNACIO REQUENO JARABO" userId="2f8bd5aa-630e-4756-b5d4-24e5f26e4e83" providerId="ADAL" clId="{3145AB67-941B-4EBC-9641-FA55358046CB}" dt="2023-04-19T09:05:48.795" v="145"/>
          <ac:grpSpMkLst>
            <pc:docMk/>
            <pc:sldMk cId="2052513012" sldId="281"/>
            <ac:grpSpMk id="131" creationId="{00000000-0000-0000-0000-000000000000}"/>
          </ac:grpSpMkLst>
        </pc:grpChg>
        <pc:grpChg chg="mod">
          <ac:chgData name="JOSE IGNACIO REQUENO JARABO" userId="2f8bd5aa-630e-4756-b5d4-24e5f26e4e83" providerId="ADAL" clId="{3145AB67-941B-4EBC-9641-FA55358046CB}" dt="2023-04-19T09:05:48.795" v="145"/>
          <ac:grpSpMkLst>
            <pc:docMk/>
            <pc:sldMk cId="2052513012" sldId="281"/>
            <ac:grpSpMk id="137" creationId="{00000000-0000-0000-0000-000000000000}"/>
          </ac:grpSpMkLst>
        </pc:grpChg>
        <pc:grpChg chg="mod">
          <ac:chgData name="JOSE IGNACIO REQUENO JARABO" userId="2f8bd5aa-630e-4756-b5d4-24e5f26e4e83" providerId="ADAL" clId="{3145AB67-941B-4EBC-9641-FA55358046CB}" dt="2023-04-19T09:05:48.795" v="145"/>
          <ac:grpSpMkLst>
            <pc:docMk/>
            <pc:sldMk cId="2052513012" sldId="281"/>
            <ac:grpSpMk id="142" creationId="{00000000-0000-0000-0000-000000000000}"/>
          </ac:grpSpMkLst>
        </pc:grpChg>
        <pc:grpChg chg="mod">
          <ac:chgData name="JOSE IGNACIO REQUENO JARABO" userId="2f8bd5aa-630e-4756-b5d4-24e5f26e4e83" providerId="ADAL" clId="{3145AB67-941B-4EBC-9641-FA55358046CB}" dt="2023-04-19T09:05:48.795" v="145"/>
          <ac:grpSpMkLst>
            <pc:docMk/>
            <pc:sldMk cId="2052513012" sldId="281"/>
            <ac:grpSpMk id="144" creationId="{00000000-0000-0000-0000-000000000000}"/>
          </ac:grpSpMkLst>
        </pc:grpChg>
        <pc:grpChg chg="mod">
          <ac:chgData name="JOSE IGNACIO REQUENO JARABO" userId="2f8bd5aa-630e-4756-b5d4-24e5f26e4e83" providerId="ADAL" clId="{3145AB67-941B-4EBC-9641-FA55358046CB}" dt="2023-04-19T09:05:48.795" v="145"/>
          <ac:grpSpMkLst>
            <pc:docMk/>
            <pc:sldMk cId="2052513012" sldId="281"/>
            <ac:grpSpMk id="149" creationId="{00000000-0000-0000-0000-000000000000}"/>
          </ac:grpSpMkLst>
        </pc:grpChg>
        <pc:grpChg chg="mod">
          <ac:chgData name="JOSE IGNACIO REQUENO JARABO" userId="2f8bd5aa-630e-4756-b5d4-24e5f26e4e83" providerId="ADAL" clId="{3145AB67-941B-4EBC-9641-FA55358046CB}" dt="2023-04-19T09:05:48.795" v="145"/>
          <ac:grpSpMkLst>
            <pc:docMk/>
            <pc:sldMk cId="2052513012" sldId="281"/>
            <ac:grpSpMk id="152" creationId="{00000000-0000-0000-0000-000000000000}"/>
          </ac:grpSpMkLst>
        </pc:grpChg>
        <pc:grpChg chg="mod">
          <ac:chgData name="JOSE IGNACIO REQUENO JARABO" userId="2f8bd5aa-630e-4756-b5d4-24e5f26e4e83" providerId="ADAL" clId="{3145AB67-941B-4EBC-9641-FA55358046CB}" dt="2023-04-19T09:05:48.795" v="145"/>
          <ac:grpSpMkLst>
            <pc:docMk/>
            <pc:sldMk cId="2052513012" sldId="281"/>
            <ac:grpSpMk id="162" creationId="{00000000-0000-0000-0000-000000000000}"/>
          </ac:grpSpMkLst>
        </pc:grpChg>
        <pc:grpChg chg="mod">
          <ac:chgData name="JOSE IGNACIO REQUENO JARABO" userId="2f8bd5aa-630e-4756-b5d4-24e5f26e4e83" providerId="ADAL" clId="{3145AB67-941B-4EBC-9641-FA55358046CB}" dt="2023-04-19T09:05:48.795" v="145"/>
          <ac:grpSpMkLst>
            <pc:docMk/>
            <pc:sldMk cId="2052513012" sldId="281"/>
            <ac:grpSpMk id="171" creationId="{00000000-0000-0000-0000-000000000000}"/>
          </ac:grpSpMkLst>
        </pc:grpChg>
        <pc:grpChg chg="mod">
          <ac:chgData name="JOSE IGNACIO REQUENO JARABO" userId="2f8bd5aa-630e-4756-b5d4-24e5f26e4e83" providerId="ADAL" clId="{3145AB67-941B-4EBC-9641-FA55358046CB}" dt="2023-04-19T09:05:48.795" v="145"/>
          <ac:grpSpMkLst>
            <pc:docMk/>
            <pc:sldMk cId="2052513012" sldId="281"/>
            <ac:grpSpMk id="175" creationId="{00000000-0000-0000-0000-000000000000}"/>
          </ac:grpSpMkLst>
        </pc:grpChg>
        <pc:grpChg chg="mod">
          <ac:chgData name="JOSE IGNACIO REQUENO JARABO" userId="2f8bd5aa-630e-4756-b5d4-24e5f26e4e83" providerId="ADAL" clId="{3145AB67-941B-4EBC-9641-FA55358046CB}" dt="2023-04-19T09:05:48.795" v="145"/>
          <ac:grpSpMkLst>
            <pc:docMk/>
            <pc:sldMk cId="2052513012" sldId="281"/>
            <ac:grpSpMk id="178" creationId="{00000000-0000-0000-0000-000000000000}"/>
          </ac:grpSpMkLst>
        </pc:grpChg>
        <pc:grpChg chg="mod">
          <ac:chgData name="JOSE IGNACIO REQUENO JARABO" userId="2f8bd5aa-630e-4756-b5d4-24e5f26e4e83" providerId="ADAL" clId="{3145AB67-941B-4EBC-9641-FA55358046CB}" dt="2023-04-19T09:05:48.795" v="145"/>
          <ac:grpSpMkLst>
            <pc:docMk/>
            <pc:sldMk cId="2052513012" sldId="281"/>
            <ac:grpSpMk id="188" creationId="{3B14D4D6-D233-4F0D-98D6-85B7CDE84863}"/>
          </ac:grpSpMkLst>
        </pc:grpChg>
        <pc:grpChg chg="mod">
          <ac:chgData name="JOSE IGNACIO REQUENO JARABO" userId="2f8bd5aa-630e-4756-b5d4-24e5f26e4e83" providerId="ADAL" clId="{3145AB67-941B-4EBC-9641-FA55358046CB}" dt="2023-04-19T09:05:48.795" v="145"/>
          <ac:grpSpMkLst>
            <pc:docMk/>
            <pc:sldMk cId="2052513012" sldId="281"/>
            <ac:grpSpMk id="190" creationId="{14365EDC-C4D8-4A90-BA32-FA46C40DC8D9}"/>
          </ac:grpSpMkLst>
        </pc:grpChg>
        <pc:grpChg chg="mod">
          <ac:chgData name="JOSE IGNACIO REQUENO JARABO" userId="2f8bd5aa-630e-4756-b5d4-24e5f26e4e83" providerId="ADAL" clId="{3145AB67-941B-4EBC-9641-FA55358046CB}" dt="2023-04-19T09:05:48.795" v="145"/>
          <ac:grpSpMkLst>
            <pc:docMk/>
            <pc:sldMk cId="2052513012" sldId="281"/>
            <ac:grpSpMk id="197" creationId="{00000000-0000-0000-0000-000000000000}"/>
          </ac:grpSpMkLst>
        </pc:grpChg>
        <pc:grpChg chg="mod">
          <ac:chgData name="JOSE IGNACIO REQUENO JARABO" userId="2f8bd5aa-630e-4756-b5d4-24e5f26e4e83" providerId="ADAL" clId="{3145AB67-941B-4EBC-9641-FA55358046CB}" dt="2023-04-19T09:05:48.795" v="145"/>
          <ac:grpSpMkLst>
            <pc:docMk/>
            <pc:sldMk cId="2052513012" sldId="281"/>
            <ac:grpSpMk id="199" creationId="{00000000-0000-0000-0000-000000000000}"/>
          </ac:grpSpMkLst>
        </pc:grpChg>
        <pc:grpChg chg="mod">
          <ac:chgData name="JOSE IGNACIO REQUENO JARABO" userId="2f8bd5aa-630e-4756-b5d4-24e5f26e4e83" providerId="ADAL" clId="{3145AB67-941B-4EBC-9641-FA55358046CB}" dt="2023-04-19T09:05:48.795" v="145"/>
          <ac:grpSpMkLst>
            <pc:docMk/>
            <pc:sldMk cId="2052513012" sldId="281"/>
            <ac:grpSpMk id="203" creationId="{00000000-0000-0000-0000-000000000000}"/>
          </ac:grpSpMkLst>
        </pc:grpChg>
        <pc:grpChg chg="mod">
          <ac:chgData name="JOSE IGNACIO REQUENO JARABO" userId="2f8bd5aa-630e-4756-b5d4-24e5f26e4e83" providerId="ADAL" clId="{3145AB67-941B-4EBC-9641-FA55358046CB}" dt="2023-04-19T09:05:48.795" v="145"/>
          <ac:grpSpMkLst>
            <pc:docMk/>
            <pc:sldMk cId="2052513012" sldId="281"/>
            <ac:grpSpMk id="205" creationId="{00000000-0000-0000-0000-000000000000}"/>
          </ac:grpSpMkLst>
        </pc:grpChg>
        <pc:grpChg chg="mod">
          <ac:chgData name="JOSE IGNACIO REQUENO JARABO" userId="2f8bd5aa-630e-4756-b5d4-24e5f26e4e83" providerId="ADAL" clId="{3145AB67-941B-4EBC-9641-FA55358046CB}" dt="2023-04-19T09:05:48.795" v="145"/>
          <ac:grpSpMkLst>
            <pc:docMk/>
            <pc:sldMk cId="2052513012" sldId="281"/>
            <ac:grpSpMk id="209" creationId="{1FD64E73-7BE0-4F5D-AA0C-46F2040C213A}"/>
          </ac:grpSpMkLst>
        </pc:grpChg>
        <pc:grpChg chg="mod">
          <ac:chgData name="JOSE IGNACIO REQUENO JARABO" userId="2f8bd5aa-630e-4756-b5d4-24e5f26e4e83" providerId="ADAL" clId="{3145AB67-941B-4EBC-9641-FA55358046CB}" dt="2023-04-19T09:05:48.795" v="145"/>
          <ac:grpSpMkLst>
            <pc:docMk/>
            <pc:sldMk cId="2052513012" sldId="281"/>
            <ac:grpSpMk id="214" creationId="{00000000-0000-0000-0000-000000000000}"/>
          </ac:grpSpMkLst>
        </pc:grpChg>
        <pc:grpChg chg="mod">
          <ac:chgData name="JOSE IGNACIO REQUENO JARABO" userId="2f8bd5aa-630e-4756-b5d4-24e5f26e4e83" providerId="ADAL" clId="{3145AB67-941B-4EBC-9641-FA55358046CB}" dt="2023-04-19T09:05:48.795" v="145"/>
          <ac:grpSpMkLst>
            <pc:docMk/>
            <pc:sldMk cId="2052513012" sldId="281"/>
            <ac:grpSpMk id="216" creationId="{00000000-0000-0000-0000-000000000000}"/>
          </ac:grpSpMkLst>
        </pc:grpChg>
        <pc:grpChg chg="mod">
          <ac:chgData name="JOSE IGNACIO REQUENO JARABO" userId="2f8bd5aa-630e-4756-b5d4-24e5f26e4e83" providerId="ADAL" clId="{3145AB67-941B-4EBC-9641-FA55358046CB}" dt="2023-04-19T09:05:48.795" v="145"/>
          <ac:grpSpMkLst>
            <pc:docMk/>
            <pc:sldMk cId="2052513012" sldId="281"/>
            <ac:grpSpMk id="221" creationId="{00000000-0000-0000-0000-000000000000}"/>
          </ac:grpSpMkLst>
        </pc:grpChg>
        <pc:grpChg chg="mod">
          <ac:chgData name="JOSE IGNACIO REQUENO JARABO" userId="2f8bd5aa-630e-4756-b5d4-24e5f26e4e83" providerId="ADAL" clId="{3145AB67-941B-4EBC-9641-FA55358046CB}" dt="2023-04-19T09:05:48.795" v="145"/>
          <ac:grpSpMkLst>
            <pc:docMk/>
            <pc:sldMk cId="2052513012" sldId="281"/>
            <ac:grpSpMk id="223" creationId="{00000000-0000-0000-0000-000000000000}"/>
          </ac:grpSpMkLst>
        </pc:grpChg>
        <pc:grpChg chg="mod">
          <ac:chgData name="JOSE IGNACIO REQUENO JARABO" userId="2f8bd5aa-630e-4756-b5d4-24e5f26e4e83" providerId="ADAL" clId="{3145AB67-941B-4EBC-9641-FA55358046CB}" dt="2023-04-19T09:05:48.795" v="145"/>
          <ac:grpSpMkLst>
            <pc:docMk/>
            <pc:sldMk cId="2052513012" sldId="281"/>
            <ac:grpSpMk id="228" creationId="{00000000-0000-0000-0000-000000000000}"/>
          </ac:grpSpMkLst>
        </pc:grpChg>
        <pc:grpChg chg="mod">
          <ac:chgData name="JOSE IGNACIO REQUENO JARABO" userId="2f8bd5aa-630e-4756-b5d4-24e5f26e4e83" providerId="ADAL" clId="{3145AB67-941B-4EBC-9641-FA55358046CB}" dt="2023-04-19T09:05:48.795" v="145"/>
          <ac:grpSpMkLst>
            <pc:docMk/>
            <pc:sldMk cId="2052513012" sldId="281"/>
            <ac:grpSpMk id="230" creationId="{00000000-0000-0000-0000-000000000000}"/>
          </ac:grpSpMkLst>
        </pc:grpChg>
        <pc:grpChg chg="mod">
          <ac:chgData name="JOSE IGNACIO REQUENO JARABO" userId="2f8bd5aa-630e-4756-b5d4-24e5f26e4e83" providerId="ADAL" clId="{3145AB67-941B-4EBC-9641-FA55358046CB}" dt="2023-04-19T09:05:48.795" v="145"/>
          <ac:grpSpMkLst>
            <pc:docMk/>
            <pc:sldMk cId="2052513012" sldId="281"/>
            <ac:grpSpMk id="234" creationId="{00000000-0000-0000-0000-000000000000}"/>
          </ac:grpSpMkLst>
        </pc:grpChg>
        <pc:grpChg chg="mod">
          <ac:chgData name="JOSE IGNACIO REQUENO JARABO" userId="2f8bd5aa-630e-4756-b5d4-24e5f26e4e83" providerId="ADAL" clId="{3145AB67-941B-4EBC-9641-FA55358046CB}" dt="2023-04-19T09:05:48.795" v="145"/>
          <ac:grpSpMkLst>
            <pc:docMk/>
            <pc:sldMk cId="2052513012" sldId="281"/>
            <ac:grpSpMk id="236" creationId="{00000000-0000-0000-0000-000000000000}"/>
          </ac:grpSpMkLst>
        </pc:grpChg>
        <pc:grpChg chg="mod">
          <ac:chgData name="JOSE IGNACIO REQUENO JARABO" userId="2f8bd5aa-630e-4756-b5d4-24e5f26e4e83" providerId="ADAL" clId="{3145AB67-941B-4EBC-9641-FA55358046CB}" dt="2023-04-19T09:05:48.795" v="145"/>
          <ac:grpSpMkLst>
            <pc:docMk/>
            <pc:sldMk cId="2052513012" sldId="281"/>
            <ac:grpSpMk id="246" creationId="{5A52C9E7-BAA2-459A-BED5-4CD7D63B515B}"/>
          </ac:grpSpMkLst>
        </pc:grpChg>
        <pc:grpChg chg="mod">
          <ac:chgData name="JOSE IGNACIO REQUENO JARABO" userId="2f8bd5aa-630e-4756-b5d4-24e5f26e4e83" providerId="ADAL" clId="{3145AB67-941B-4EBC-9641-FA55358046CB}" dt="2023-04-19T09:05:48.795" v="145"/>
          <ac:grpSpMkLst>
            <pc:docMk/>
            <pc:sldMk cId="2052513012" sldId="281"/>
            <ac:grpSpMk id="248" creationId="{D9A2456C-BE84-4EAC-A8F6-A4A335385233}"/>
          </ac:grpSpMkLst>
        </pc:grpChg>
        <pc:grpChg chg="mod">
          <ac:chgData name="JOSE IGNACIO REQUENO JARABO" userId="2f8bd5aa-630e-4756-b5d4-24e5f26e4e83" providerId="ADAL" clId="{3145AB67-941B-4EBC-9641-FA55358046CB}" dt="2023-04-19T09:05:48.795" v="145"/>
          <ac:grpSpMkLst>
            <pc:docMk/>
            <pc:sldMk cId="2052513012" sldId="281"/>
            <ac:grpSpMk id="255" creationId="{98C9A138-19D4-433B-B9E9-41ECADB9E4A2}"/>
          </ac:grpSpMkLst>
        </pc:grpChg>
        <pc:grpChg chg="mod">
          <ac:chgData name="JOSE IGNACIO REQUENO JARABO" userId="2f8bd5aa-630e-4756-b5d4-24e5f26e4e83" providerId="ADAL" clId="{3145AB67-941B-4EBC-9641-FA55358046CB}" dt="2023-04-19T09:05:48.795" v="145"/>
          <ac:grpSpMkLst>
            <pc:docMk/>
            <pc:sldMk cId="2052513012" sldId="281"/>
            <ac:grpSpMk id="257" creationId="{E01296D3-8164-45C2-A484-3BBBAEC740AE}"/>
          </ac:grpSpMkLst>
        </pc:grpChg>
        <pc:grpChg chg="mod">
          <ac:chgData name="JOSE IGNACIO REQUENO JARABO" userId="2f8bd5aa-630e-4756-b5d4-24e5f26e4e83" providerId="ADAL" clId="{3145AB67-941B-4EBC-9641-FA55358046CB}" dt="2023-04-19T09:05:48.795" v="145"/>
          <ac:grpSpMkLst>
            <pc:docMk/>
            <pc:sldMk cId="2052513012" sldId="281"/>
            <ac:grpSpMk id="261" creationId="{6B22DB05-640E-47D3-B0DC-EA03C1428FBF}"/>
          </ac:grpSpMkLst>
        </pc:grpChg>
        <pc:grpChg chg="mod">
          <ac:chgData name="JOSE IGNACIO REQUENO JARABO" userId="2f8bd5aa-630e-4756-b5d4-24e5f26e4e83" providerId="ADAL" clId="{3145AB67-941B-4EBC-9641-FA55358046CB}" dt="2023-04-19T09:05:48.795" v="145"/>
          <ac:grpSpMkLst>
            <pc:docMk/>
            <pc:sldMk cId="2052513012" sldId="281"/>
            <ac:grpSpMk id="263" creationId="{F8F17216-4859-4461-93C7-7DE3BCA1F729}"/>
          </ac:grpSpMkLst>
        </pc:grpChg>
        <pc:grpChg chg="mod">
          <ac:chgData name="JOSE IGNACIO REQUENO JARABO" userId="2f8bd5aa-630e-4756-b5d4-24e5f26e4e83" providerId="ADAL" clId="{3145AB67-941B-4EBC-9641-FA55358046CB}" dt="2023-04-19T09:05:48.795" v="145"/>
          <ac:grpSpMkLst>
            <pc:docMk/>
            <pc:sldMk cId="2052513012" sldId="281"/>
            <ac:grpSpMk id="267" creationId="{7645A9E9-2A90-4533-A7C1-D83DE124A334}"/>
          </ac:grpSpMkLst>
        </pc:grpChg>
        <pc:grpChg chg="mod">
          <ac:chgData name="JOSE IGNACIO REQUENO JARABO" userId="2f8bd5aa-630e-4756-b5d4-24e5f26e4e83" providerId="ADAL" clId="{3145AB67-941B-4EBC-9641-FA55358046CB}" dt="2023-04-19T09:05:48.795" v="145"/>
          <ac:grpSpMkLst>
            <pc:docMk/>
            <pc:sldMk cId="2052513012" sldId="281"/>
            <ac:grpSpMk id="269" creationId="{90D8949A-6A99-4B8D-9499-A45E696416BD}"/>
          </ac:grpSpMkLst>
        </pc:grpChg>
        <pc:grpChg chg="mod">
          <ac:chgData name="JOSE IGNACIO REQUENO JARABO" userId="2f8bd5aa-630e-4756-b5d4-24e5f26e4e83" providerId="ADAL" clId="{3145AB67-941B-4EBC-9641-FA55358046CB}" dt="2023-04-19T09:05:48.795" v="145"/>
          <ac:grpSpMkLst>
            <pc:docMk/>
            <pc:sldMk cId="2052513012" sldId="281"/>
            <ac:grpSpMk id="273" creationId="{C7623DAC-6ABD-4704-85B0-FC2E784A2D56}"/>
          </ac:grpSpMkLst>
        </pc:grpChg>
        <pc:grpChg chg="mod">
          <ac:chgData name="JOSE IGNACIO REQUENO JARABO" userId="2f8bd5aa-630e-4756-b5d4-24e5f26e4e83" providerId="ADAL" clId="{3145AB67-941B-4EBC-9641-FA55358046CB}" dt="2023-04-19T09:05:48.795" v="145"/>
          <ac:grpSpMkLst>
            <pc:docMk/>
            <pc:sldMk cId="2052513012" sldId="281"/>
            <ac:grpSpMk id="275" creationId="{ABBE36D7-D7B6-49EF-B1EB-7232CD5CC90A}"/>
          </ac:grpSpMkLst>
        </pc:grpChg>
        <pc:grpChg chg="mod">
          <ac:chgData name="JOSE IGNACIO REQUENO JARABO" userId="2f8bd5aa-630e-4756-b5d4-24e5f26e4e83" providerId="ADAL" clId="{3145AB67-941B-4EBC-9641-FA55358046CB}" dt="2023-04-19T09:05:48.795" v="145"/>
          <ac:grpSpMkLst>
            <pc:docMk/>
            <pc:sldMk cId="2052513012" sldId="281"/>
            <ac:grpSpMk id="280" creationId="{B34FE764-BAF7-4AB6-B34F-A1DB19A11FE8}"/>
          </ac:grpSpMkLst>
        </pc:grpChg>
        <pc:cxnChg chg="mod">
          <ac:chgData name="JOSE IGNACIO REQUENO JARABO" userId="2f8bd5aa-630e-4756-b5d4-24e5f26e4e83" providerId="ADAL" clId="{3145AB67-941B-4EBC-9641-FA55358046CB}" dt="2023-04-19T09:05:48.795" v="145"/>
          <ac:cxnSpMkLst>
            <pc:docMk/>
            <pc:sldMk cId="2052513012" sldId="281"/>
            <ac:cxnSpMk id="133" creationId="{00000000-0000-0000-0000-000000000000}"/>
          </ac:cxnSpMkLst>
        </pc:cxnChg>
        <pc:cxnChg chg="mod">
          <ac:chgData name="JOSE IGNACIO REQUENO JARABO" userId="2f8bd5aa-630e-4756-b5d4-24e5f26e4e83" providerId="ADAL" clId="{3145AB67-941B-4EBC-9641-FA55358046CB}" dt="2023-04-19T09:05:48.795" v="145"/>
          <ac:cxnSpMkLst>
            <pc:docMk/>
            <pc:sldMk cId="2052513012" sldId="281"/>
            <ac:cxnSpMk id="135" creationId="{00000000-0000-0000-0000-000000000000}"/>
          </ac:cxnSpMkLst>
        </pc:cxnChg>
        <pc:cxnChg chg="mod">
          <ac:chgData name="JOSE IGNACIO REQUENO JARABO" userId="2f8bd5aa-630e-4756-b5d4-24e5f26e4e83" providerId="ADAL" clId="{3145AB67-941B-4EBC-9641-FA55358046CB}" dt="2023-04-19T09:05:48.795" v="145"/>
          <ac:cxnSpMkLst>
            <pc:docMk/>
            <pc:sldMk cId="2052513012" sldId="281"/>
            <ac:cxnSpMk id="141" creationId="{00000000-0000-0000-0000-000000000000}"/>
          </ac:cxnSpMkLst>
        </pc:cxnChg>
        <pc:cxnChg chg="mod">
          <ac:chgData name="JOSE IGNACIO REQUENO JARABO" userId="2f8bd5aa-630e-4756-b5d4-24e5f26e4e83" providerId="ADAL" clId="{3145AB67-941B-4EBC-9641-FA55358046CB}" dt="2023-04-19T09:05:48.795" v="145"/>
          <ac:cxnSpMkLst>
            <pc:docMk/>
            <pc:sldMk cId="2052513012" sldId="281"/>
            <ac:cxnSpMk id="148" creationId="{00000000-0000-0000-0000-000000000000}"/>
          </ac:cxnSpMkLst>
        </pc:cxnChg>
        <pc:cxnChg chg="mod">
          <ac:chgData name="JOSE IGNACIO REQUENO JARABO" userId="2f8bd5aa-630e-4756-b5d4-24e5f26e4e83" providerId="ADAL" clId="{3145AB67-941B-4EBC-9641-FA55358046CB}" dt="2023-04-19T09:05:48.795" v="145"/>
          <ac:cxnSpMkLst>
            <pc:docMk/>
            <pc:sldMk cId="2052513012" sldId="281"/>
            <ac:cxnSpMk id="158" creationId="{00000000-0000-0000-0000-000000000000}"/>
          </ac:cxnSpMkLst>
        </pc:cxnChg>
        <pc:cxnChg chg="mod">
          <ac:chgData name="JOSE IGNACIO REQUENO JARABO" userId="2f8bd5aa-630e-4756-b5d4-24e5f26e4e83" providerId="ADAL" clId="{3145AB67-941B-4EBC-9641-FA55358046CB}" dt="2023-04-19T09:05:48.795" v="145"/>
          <ac:cxnSpMkLst>
            <pc:docMk/>
            <pc:sldMk cId="2052513012" sldId="281"/>
            <ac:cxnSpMk id="159" creationId="{00000000-0000-0000-0000-000000000000}"/>
          </ac:cxnSpMkLst>
        </pc:cxnChg>
        <pc:cxnChg chg="mod">
          <ac:chgData name="JOSE IGNACIO REQUENO JARABO" userId="2f8bd5aa-630e-4756-b5d4-24e5f26e4e83" providerId="ADAL" clId="{3145AB67-941B-4EBC-9641-FA55358046CB}" dt="2023-04-19T09:05:48.795" v="145"/>
          <ac:cxnSpMkLst>
            <pc:docMk/>
            <pc:sldMk cId="2052513012" sldId="281"/>
            <ac:cxnSpMk id="160" creationId="{00000000-0000-0000-0000-000000000000}"/>
          </ac:cxnSpMkLst>
        </pc:cxnChg>
        <pc:cxnChg chg="mod">
          <ac:chgData name="JOSE IGNACIO REQUENO JARABO" userId="2f8bd5aa-630e-4756-b5d4-24e5f26e4e83" providerId="ADAL" clId="{3145AB67-941B-4EBC-9641-FA55358046CB}" dt="2023-04-19T09:05:48.795" v="145"/>
          <ac:cxnSpMkLst>
            <pc:docMk/>
            <pc:sldMk cId="2052513012" sldId="281"/>
            <ac:cxnSpMk id="161" creationId="{00000000-0000-0000-0000-000000000000}"/>
          </ac:cxnSpMkLst>
        </pc:cxnChg>
        <pc:cxnChg chg="mod">
          <ac:chgData name="JOSE IGNACIO REQUENO JARABO" userId="2f8bd5aa-630e-4756-b5d4-24e5f26e4e83" providerId="ADAL" clId="{3145AB67-941B-4EBC-9641-FA55358046CB}" dt="2023-04-19T09:05:48.795" v="145"/>
          <ac:cxnSpMkLst>
            <pc:docMk/>
            <pc:sldMk cId="2052513012" sldId="281"/>
            <ac:cxnSpMk id="168" creationId="{00000000-0000-0000-0000-000000000000}"/>
          </ac:cxnSpMkLst>
        </pc:cxnChg>
        <pc:cxnChg chg="mod">
          <ac:chgData name="JOSE IGNACIO REQUENO JARABO" userId="2f8bd5aa-630e-4756-b5d4-24e5f26e4e83" providerId="ADAL" clId="{3145AB67-941B-4EBC-9641-FA55358046CB}" dt="2023-04-19T09:05:48.795" v="145"/>
          <ac:cxnSpMkLst>
            <pc:docMk/>
            <pc:sldMk cId="2052513012" sldId="281"/>
            <ac:cxnSpMk id="169" creationId="{00000000-0000-0000-0000-000000000000}"/>
          </ac:cxnSpMkLst>
        </pc:cxnChg>
        <pc:cxnChg chg="mod">
          <ac:chgData name="JOSE IGNACIO REQUENO JARABO" userId="2f8bd5aa-630e-4756-b5d4-24e5f26e4e83" providerId="ADAL" clId="{3145AB67-941B-4EBC-9641-FA55358046CB}" dt="2023-04-19T09:05:48.795" v="145"/>
          <ac:cxnSpMkLst>
            <pc:docMk/>
            <pc:sldMk cId="2052513012" sldId="281"/>
            <ac:cxnSpMk id="170" creationId="{00000000-0000-0000-0000-000000000000}"/>
          </ac:cxnSpMkLst>
        </pc:cxnChg>
        <pc:cxnChg chg="mod">
          <ac:chgData name="JOSE IGNACIO REQUENO JARABO" userId="2f8bd5aa-630e-4756-b5d4-24e5f26e4e83" providerId="ADAL" clId="{3145AB67-941B-4EBC-9641-FA55358046CB}" dt="2023-04-19T09:05:48.795" v="145"/>
          <ac:cxnSpMkLst>
            <pc:docMk/>
            <pc:sldMk cId="2052513012" sldId="281"/>
            <ac:cxnSpMk id="174" creationId="{00000000-0000-0000-0000-000000000000}"/>
          </ac:cxnSpMkLst>
        </pc:cxnChg>
        <pc:cxnChg chg="mod">
          <ac:chgData name="JOSE IGNACIO REQUENO JARABO" userId="2f8bd5aa-630e-4756-b5d4-24e5f26e4e83" providerId="ADAL" clId="{3145AB67-941B-4EBC-9641-FA55358046CB}" dt="2023-04-19T09:05:48.795" v="145"/>
          <ac:cxnSpMkLst>
            <pc:docMk/>
            <pc:sldMk cId="2052513012" sldId="281"/>
            <ac:cxnSpMk id="184" creationId="{00000000-0000-0000-0000-000000000000}"/>
          </ac:cxnSpMkLst>
        </pc:cxnChg>
        <pc:cxnChg chg="mod">
          <ac:chgData name="JOSE IGNACIO REQUENO JARABO" userId="2f8bd5aa-630e-4756-b5d4-24e5f26e4e83" providerId="ADAL" clId="{3145AB67-941B-4EBC-9641-FA55358046CB}" dt="2023-04-19T09:05:48.795" v="145"/>
          <ac:cxnSpMkLst>
            <pc:docMk/>
            <pc:sldMk cId="2052513012" sldId="281"/>
            <ac:cxnSpMk id="185" creationId="{00000000-0000-0000-0000-000000000000}"/>
          </ac:cxnSpMkLst>
        </pc:cxnChg>
        <pc:cxnChg chg="mod">
          <ac:chgData name="JOSE IGNACIO REQUENO JARABO" userId="2f8bd5aa-630e-4756-b5d4-24e5f26e4e83" providerId="ADAL" clId="{3145AB67-941B-4EBC-9641-FA55358046CB}" dt="2023-04-19T09:05:48.795" v="145"/>
          <ac:cxnSpMkLst>
            <pc:docMk/>
            <pc:sldMk cId="2052513012" sldId="281"/>
            <ac:cxnSpMk id="186" creationId="{00000000-0000-0000-0000-000000000000}"/>
          </ac:cxnSpMkLst>
        </pc:cxnChg>
        <pc:cxnChg chg="mod">
          <ac:chgData name="JOSE IGNACIO REQUENO JARABO" userId="2f8bd5aa-630e-4756-b5d4-24e5f26e4e83" providerId="ADAL" clId="{3145AB67-941B-4EBC-9641-FA55358046CB}" dt="2023-04-19T09:05:48.795" v="145"/>
          <ac:cxnSpMkLst>
            <pc:docMk/>
            <pc:sldMk cId="2052513012" sldId="281"/>
            <ac:cxnSpMk id="187" creationId="{00000000-0000-0000-0000-000000000000}"/>
          </ac:cxnSpMkLst>
        </pc:cxnChg>
        <pc:cxnChg chg="mod">
          <ac:chgData name="JOSE IGNACIO REQUENO JARABO" userId="2f8bd5aa-630e-4756-b5d4-24e5f26e4e83" providerId="ADAL" clId="{3145AB67-941B-4EBC-9641-FA55358046CB}" dt="2023-04-19T09:05:48.795" v="145"/>
          <ac:cxnSpMkLst>
            <pc:docMk/>
            <pc:sldMk cId="2052513012" sldId="281"/>
            <ac:cxnSpMk id="194" creationId="{F01E8C9E-7F63-4AFC-8084-09199449100E}"/>
          </ac:cxnSpMkLst>
        </pc:cxnChg>
        <pc:cxnChg chg="mod">
          <ac:chgData name="JOSE IGNACIO REQUENO JARABO" userId="2f8bd5aa-630e-4756-b5d4-24e5f26e4e83" providerId="ADAL" clId="{3145AB67-941B-4EBC-9641-FA55358046CB}" dt="2023-04-19T09:05:48.795" v="145"/>
          <ac:cxnSpMkLst>
            <pc:docMk/>
            <pc:sldMk cId="2052513012" sldId="281"/>
            <ac:cxnSpMk id="220" creationId="{00000000-0000-0000-0000-000000000000}"/>
          </ac:cxnSpMkLst>
        </pc:cxnChg>
        <pc:cxnChg chg="mod">
          <ac:chgData name="JOSE IGNACIO REQUENO JARABO" userId="2f8bd5aa-630e-4756-b5d4-24e5f26e4e83" providerId="ADAL" clId="{3145AB67-941B-4EBC-9641-FA55358046CB}" dt="2023-04-19T09:05:48.795" v="145"/>
          <ac:cxnSpMkLst>
            <pc:docMk/>
            <pc:sldMk cId="2052513012" sldId="281"/>
            <ac:cxnSpMk id="240" creationId="{00000000-0000-0000-0000-000000000000}"/>
          </ac:cxnSpMkLst>
        </pc:cxnChg>
        <pc:cxnChg chg="mod">
          <ac:chgData name="JOSE IGNACIO REQUENO JARABO" userId="2f8bd5aa-630e-4756-b5d4-24e5f26e4e83" providerId="ADAL" clId="{3145AB67-941B-4EBC-9641-FA55358046CB}" dt="2023-04-19T09:05:48.795" v="145"/>
          <ac:cxnSpMkLst>
            <pc:docMk/>
            <pc:sldMk cId="2052513012" sldId="281"/>
            <ac:cxnSpMk id="241" creationId="{00000000-0000-0000-0000-000000000000}"/>
          </ac:cxnSpMkLst>
        </pc:cxnChg>
        <pc:cxnChg chg="mod">
          <ac:chgData name="JOSE IGNACIO REQUENO JARABO" userId="2f8bd5aa-630e-4756-b5d4-24e5f26e4e83" providerId="ADAL" clId="{3145AB67-941B-4EBC-9641-FA55358046CB}" dt="2023-04-19T09:05:48.795" v="145"/>
          <ac:cxnSpMkLst>
            <pc:docMk/>
            <pc:sldMk cId="2052513012" sldId="281"/>
            <ac:cxnSpMk id="242" creationId="{00000000-0000-0000-0000-000000000000}"/>
          </ac:cxnSpMkLst>
        </pc:cxnChg>
        <pc:cxnChg chg="mod">
          <ac:chgData name="JOSE IGNACIO REQUENO JARABO" userId="2f8bd5aa-630e-4756-b5d4-24e5f26e4e83" providerId="ADAL" clId="{3145AB67-941B-4EBC-9641-FA55358046CB}" dt="2023-04-19T09:05:48.795" v="145"/>
          <ac:cxnSpMkLst>
            <pc:docMk/>
            <pc:sldMk cId="2052513012" sldId="281"/>
            <ac:cxnSpMk id="243" creationId="{00000000-0000-0000-0000-000000000000}"/>
          </ac:cxnSpMkLst>
        </pc:cxnChg>
        <pc:cxnChg chg="mod">
          <ac:chgData name="JOSE IGNACIO REQUENO JARABO" userId="2f8bd5aa-630e-4756-b5d4-24e5f26e4e83" providerId="ADAL" clId="{3145AB67-941B-4EBC-9641-FA55358046CB}" dt="2023-04-19T09:05:48.795" v="145"/>
          <ac:cxnSpMkLst>
            <pc:docMk/>
            <pc:sldMk cId="2052513012" sldId="281"/>
            <ac:cxnSpMk id="244" creationId="{00000000-0000-0000-0000-000000000000}"/>
          </ac:cxnSpMkLst>
        </pc:cxnChg>
        <pc:cxnChg chg="mod">
          <ac:chgData name="JOSE IGNACIO REQUENO JARABO" userId="2f8bd5aa-630e-4756-b5d4-24e5f26e4e83" providerId="ADAL" clId="{3145AB67-941B-4EBC-9641-FA55358046CB}" dt="2023-04-19T09:05:48.795" v="145"/>
          <ac:cxnSpMkLst>
            <pc:docMk/>
            <pc:sldMk cId="2052513012" sldId="281"/>
            <ac:cxnSpMk id="245" creationId="{00000000-0000-0000-0000-000000000000}"/>
          </ac:cxnSpMkLst>
        </pc:cxnChg>
        <pc:cxnChg chg="mod">
          <ac:chgData name="JOSE IGNACIO REQUENO JARABO" userId="2f8bd5aa-630e-4756-b5d4-24e5f26e4e83" providerId="ADAL" clId="{3145AB67-941B-4EBC-9641-FA55358046CB}" dt="2023-04-19T09:05:48.795" v="145"/>
          <ac:cxnSpMkLst>
            <pc:docMk/>
            <pc:sldMk cId="2052513012" sldId="281"/>
            <ac:cxnSpMk id="252" creationId="{991600B5-9031-4202-9624-911BE442A676}"/>
          </ac:cxnSpMkLst>
        </pc:cxnChg>
        <pc:cxnChg chg="mod">
          <ac:chgData name="JOSE IGNACIO REQUENO JARABO" userId="2f8bd5aa-630e-4756-b5d4-24e5f26e4e83" providerId="ADAL" clId="{3145AB67-941B-4EBC-9641-FA55358046CB}" dt="2023-04-19T09:05:48.795" v="145"/>
          <ac:cxnSpMkLst>
            <pc:docMk/>
            <pc:sldMk cId="2052513012" sldId="281"/>
            <ac:cxnSpMk id="254" creationId="{3770FC6E-3970-4B48-BA00-2BF886E73073}"/>
          </ac:cxnSpMkLst>
        </pc:cxnChg>
        <pc:cxnChg chg="mod">
          <ac:chgData name="JOSE IGNACIO REQUENO JARABO" userId="2f8bd5aa-630e-4756-b5d4-24e5f26e4e83" providerId="ADAL" clId="{3145AB67-941B-4EBC-9641-FA55358046CB}" dt="2023-04-19T09:05:48.795" v="145"/>
          <ac:cxnSpMkLst>
            <pc:docMk/>
            <pc:sldMk cId="2052513012" sldId="281"/>
            <ac:cxnSpMk id="283" creationId="{3F87D094-A278-4662-935A-A288681B5039}"/>
          </ac:cxnSpMkLst>
        </pc:cxnChg>
        <pc:cxnChg chg="mod">
          <ac:chgData name="JOSE IGNACIO REQUENO JARABO" userId="2f8bd5aa-630e-4756-b5d4-24e5f26e4e83" providerId="ADAL" clId="{3145AB67-941B-4EBC-9641-FA55358046CB}" dt="2023-04-19T09:05:48.795" v="145"/>
          <ac:cxnSpMkLst>
            <pc:docMk/>
            <pc:sldMk cId="2052513012" sldId="281"/>
            <ac:cxnSpMk id="284" creationId="{54906552-5BE3-4547-9202-BA84527D812C}"/>
          </ac:cxnSpMkLst>
        </pc:cxnChg>
        <pc:cxnChg chg="mod">
          <ac:chgData name="JOSE IGNACIO REQUENO JARABO" userId="2f8bd5aa-630e-4756-b5d4-24e5f26e4e83" providerId="ADAL" clId="{3145AB67-941B-4EBC-9641-FA55358046CB}" dt="2023-04-19T09:05:48.795" v="145"/>
          <ac:cxnSpMkLst>
            <pc:docMk/>
            <pc:sldMk cId="2052513012" sldId="281"/>
            <ac:cxnSpMk id="285" creationId="{87B6037E-5CDB-4FB6-BABF-7F1165F1B536}"/>
          </ac:cxnSpMkLst>
        </pc:cxnChg>
        <pc:cxnChg chg="mod">
          <ac:chgData name="JOSE IGNACIO REQUENO JARABO" userId="2f8bd5aa-630e-4756-b5d4-24e5f26e4e83" providerId="ADAL" clId="{3145AB67-941B-4EBC-9641-FA55358046CB}" dt="2023-04-19T09:05:48.795" v="145"/>
          <ac:cxnSpMkLst>
            <pc:docMk/>
            <pc:sldMk cId="2052513012" sldId="281"/>
            <ac:cxnSpMk id="286" creationId="{B397E306-6884-4D95-B5D1-FF2EE97F6C5C}"/>
          </ac:cxnSpMkLst>
        </pc:cxnChg>
        <pc:cxnChg chg="mod">
          <ac:chgData name="JOSE IGNACIO REQUENO JARABO" userId="2f8bd5aa-630e-4756-b5d4-24e5f26e4e83" providerId="ADAL" clId="{3145AB67-941B-4EBC-9641-FA55358046CB}" dt="2023-04-19T09:05:48.795" v="145"/>
          <ac:cxnSpMkLst>
            <pc:docMk/>
            <pc:sldMk cId="2052513012" sldId="281"/>
            <ac:cxnSpMk id="287" creationId="{4D1FBE14-E4C6-4E3B-9B95-D539983FA557}"/>
          </ac:cxnSpMkLst>
        </pc:cxnChg>
        <pc:cxnChg chg="mod">
          <ac:chgData name="JOSE IGNACIO REQUENO JARABO" userId="2f8bd5aa-630e-4756-b5d4-24e5f26e4e83" providerId="ADAL" clId="{3145AB67-941B-4EBC-9641-FA55358046CB}" dt="2023-04-19T09:05:48.795" v="145"/>
          <ac:cxnSpMkLst>
            <pc:docMk/>
            <pc:sldMk cId="2052513012" sldId="281"/>
            <ac:cxnSpMk id="290" creationId="{F685660B-44C2-4ABA-8DA8-6387D287A1DF}"/>
          </ac:cxnSpMkLst>
        </pc:cxnChg>
      </pc:sldChg>
      <pc:sldChg chg="delSp modSp mod modClrScheme chgLayout modNotes">
        <pc:chgData name="JOSE IGNACIO REQUENO JARABO" userId="2f8bd5aa-630e-4756-b5d4-24e5f26e4e83" providerId="ADAL" clId="{3145AB67-941B-4EBC-9641-FA55358046CB}" dt="2023-04-21T14:20:13.508" v="2984" actId="478"/>
        <pc:sldMkLst>
          <pc:docMk/>
          <pc:sldMk cId="872232860" sldId="282"/>
        </pc:sldMkLst>
        <pc:spChg chg="mod ord">
          <ac:chgData name="JOSE IGNACIO REQUENO JARABO" userId="2f8bd5aa-630e-4756-b5d4-24e5f26e4e83" providerId="ADAL" clId="{3145AB67-941B-4EBC-9641-FA55358046CB}" dt="2023-04-19T09:29:37.005" v="359" actId="27636"/>
          <ac:spMkLst>
            <pc:docMk/>
            <pc:sldMk cId="872232860" sldId="282"/>
            <ac:spMk id="2" creationId="{00000000-0000-0000-0000-000000000000}"/>
          </ac:spMkLst>
        </pc:spChg>
        <pc:spChg chg="del mod ord">
          <ac:chgData name="JOSE IGNACIO REQUENO JARABO" userId="2f8bd5aa-630e-4756-b5d4-24e5f26e4e83" providerId="ADAL" clId="{3145AB67-941B-4EBC-9641-FA55358046CB}" dt="2023-04-21T14:20:13.508" v="2984" actId="478"/>
          <ac:spMkLst>
            <pc:docMk/>
            <pc:sldMk cId="872232860" sldId="282"/>
            <ac:spMk id="4" creationId="{00000000-0000-0000-0000-000000000000}"/>
          </ac:spMkLst>
        </pc:spChg>
        <pc:spChg chg="mod ord">
          <ac:chgData name="JOSE IGNACIO REQUENO JARABO" userId="2f8bd5aa-630e-4756-b5d4-24e5f26e4e83" providerId="ADAL" clId="{3145AB67-941B-4EBC-9641-FA55358046CB}" dt="2023-04-19T09:29:31.227" v="252" actId="700"/>
          <ac:spMkLst>
            <pc:docMk/>
            <pc:sldMk cId="872232860" sldId="282"/>
            <ac:spMk id="5" creationId="{00000000-0000-0000-0000-000000000000}"/>
          </ac:spMkLst>
        </pc:spChg>
        <pc:spChg chg="mod ord">
          <ac:chgData name="JOSE IGNACIO REQUENO JARABO" userId="2f8bd5aa-630e-4756-b5d4-24e5f26e4e83" providerId="ADAL" clId="{3145AB67-941B-4EBC-9641-FA55358046CB}" dt="2023-04-19T09:29:37.005" v="360" actId="27636"/>
          <ac:spMkLst>
            <pc:docMk/>
            <pc:sldMk cId="872232860" sldId="282"/>
            <ac:spMk id="9" creationId="{30341D1E-B4C3-43F4-317B-32B5384CA0C4}"/>
          </ac:spMkLst>
        </pc:spChg>
        <pc:picChg chg="mod">
          <ac:chgData name="JOSE IGNACIO REQUENO JARABO" userId="2f8bd5aa-630e-4756-b5d4-24e5f26e4e83" providerId="ADAL" clId="{3145AB67-941B-4EBC-9641-FA55358046CB}" dt="2023-04-19T09:05:48.795" v="145"/>
          <ac:picMkLst>
            <pc:docMk/>
            <pc:sldMk cId="872232860" sldId="282"/>
            <ac:picMk id="8" creationId="{2B819473-AA96-4E71-9B36-FB375EF95F6C}"/>
          </ac:picMkLst>
        </pc:picChg>
      </pc:sldChg>
      <pc:sldChg chg="delSp modSp mod modClrScheme chgLayout modNotes">
        <pc:chgData name="JOSE IGNACIO REQUENO JARABO" userId="2f8bd5aa-630e-4756-b5d4-24e5f26e4e83" providerId="ADAL" clId="{3145AB67-941B-4EBC-9641-FA55358046CB}" dt="2023-04-21T14:17:45.027" v="2934" actId="478"/>
        <pc:sldMkLst>
          <pc:docMk/>
          <pc:sldMk cId="2122893944" sldId="284"/>
        </pc:sldMkLst>
        <pc:spChg chg="mod ord">
          <ac:chgData name="JOSE IGNACIO REQUENO JARABO" userId="2f8bd5aa-630e-4756-b5d4-24e5f26e4e83" providerId="ADAL" clId="{3145AB67-941B-4EBC-9641-FA55358046CB}" dt="2023-04-19T09:29:37.121" v="371" actId="27636"/>
          <ac:spMkLst>
            <pc:docMk/>
            <pc:sldMk cId="2122893944" sldId="284"/>
            <ac:spMk id="2" creationId="{00000000-0000-0000-0000-000000000000}"/>
          </ac:spMkLst>
        </pc:spChg>
        <pc:spChg chg="mod ord">
          <ac:chgData name="JOSE IGNACIO REQUENO JARABO" userId="2f8bd5aa-630e-4756-b5d4-24e5f26e4e83" providerId="ADAL" clId="{3145AB67-941B-4EBC-9641-FA55358046CB}" dt="2023-04-21T13:51:35.664" v="2882"/>
          <ac:spMkLst>
            <pc:docMk/>
            <pc:sldMk cId="2122893944" sldId="284"/>
            <ac:spMk id="3" creationId="{00000000-0000-0000-0000-000000000000}"/>
          </ac:spMkLst>
        </pc:spChg>
        <pc:spChg chg="del mod ord">
          <ac:chgData name="JOSE IGNACIO REQUENO JARABO" userId="2f8bd5aa-630e-4756-b5d4-24e5f26e4e83" providerId="ADAL" clId="{3145AB67-941B-4EBC-9641-FA55358046CB}" dt="2023-04-21T14:17:45.027" v="2934" actId="478"/>
          <ac:spMkLst>
            <pc:docMk/>
            <pc:sldMk cId="2122893944" sldId="284"/>
            <ac:spMk id="4" creationId="{00000000-0000-0000-0000-000000000000}"/>
          </ac:spMkLst>
        </pc:spChg>
        <pc:spChg chg="mod ord">
          <ac:chgData name="JOSE IGNACIO REQUENO JARABO" userId="2f8bd5aa-630e-4756-b5d4-24e5f26e4e83" providerId="ADAL" clId="{3145AB67-941B-4EBC-9641-FA55358046CB}" dt="2023-04-19T09:29:31.227" v="252" actId="700"/>
          <ac:spMkLst>
            <pc:docMk/>
            <pc:sldMk cId="2122893944" sldId="284"/>
            <ac:spMk id="5" creationId="{00000000-0000-0000-0000-000000000000}"/>
          </ac:spMkLst>
        </pc:spChg>
      </pc:sldChg>
      <pc:sldChg chg="delSp modSp mod ord modClrScheme chgLayout modNotes">
        <pc:chgData name="JOSE IGNACIO REQUENO JARABO" userId="2f8bd5aa-630e-4756-b5d4-24e5f26e4e83" providerId="ADAL" clId="{3145AB67-941B-4EBC-9641-FA55358046CB}" dt="2023-04-21T14:17:47.771" v="2935" actId="478"/>
        <pc:sldMkLst>
          <pc:docMk/>
          <pc:sldMk cId="2006024304" sldId="285"/>
        </pc:sldMkLst>
        <pc:spChg chg="mod ord">
          <ac:chgData name="JOSE IGNACIO REQUENO JARABO" userId="2f8bd5aa-630e-4756-b5d4-24e5f26e4e83" providerId="ADAL" clId="{3145AB67-941B-4EBC-9641-FA55358046CB}" dt="2023-04-19T09:29:37.074" v="369" actId="27636"/>
          <ac:spMkLst>
            <pc:docMk/>
            <pc:sldMk cId="2006024304" sldId="285"/>
            <ac:spMk id="2" creationId="{00000000-0000-0000-0000-000000000000}"/>
          </ac:spMkLst>
        </pc:spChg>
        <pc:spChg chg="mod ord">
          <ac:chgData name="JOSE IGNACIO REQUENO JARABO" userId="2f8bd5aa-630e-4756-b5d4-24e5f26e4e83" providerId="ADAL" clId="{3145AB67-941B-4EBC-9641-FA55358046CB}" dt="2023-04-21T13:50:38.228" v="2871" actId="20577"/>
          <ac:spMkLst>
            <pc:docMk/>
            <pc:sldMk cId="2006024304" sldId="285"/>
            <ac:spMk id="3" creationId="{00000000-0000-0000-0000-000000000000}"/>
          </ac:spMkLst>
        </pc:spChg>
        <pc:spChg chg="del mod ord">
          <ac:chgData name="JOSE IGNACIO REQUENO JARABO" userId="2f8bd5aa-630e-4756-b5d4-24e5f26e4e83" providerId="ADAL" clId="{3145AB67-941B-4EBC-9641-FA55358046CB}" dt="2023-04-21T14:17:47.771" v="2935" actId="478"/>
          <ac:spMkLst>
            <pc:docMk/>
            <pc:sldMk cId="2006024304" sldId="285"/>
            <ac:spMk id="4" creationId="{00000000-0000-0000-0000-000000000000}"/>
          </ac:spMkLst>
        </pc:spChg>
        <pc:spChg chg="mod ord">
          <ac:chgData name="JOSE IGNACIO REQUENO JARABO" userId="2f8bd5aa-630e-4756-b5d4-24e5f26e4e83" providerId="ADAL" clId="{3145AB67-941B-4EBC-9641-FA55358046CB}" dt="2023-04-19T09:29:31.227" v="252" actId="700"/>
          <ac:spMkLst>
            <pc:docMk/>
            <pc:sldMk cId="2006024304" sldId="285"/>
            <ac:spMk id="5" creationId="{00000000-0000-0000-0000-000000000000}"/>
          </ac:spMkLst>
        </pc:spChg>
      </pc:sldChg>
      <pc:sldChg chg="modSp del mod">
        <pc:chgData name="JOSE IGNACIO REQUENO JARABO" userId="2f8bd5aa-630e-4756-b5d4-24e5f26e4e83" providerId="ADAL" clId="{3145AB67-941B-4EBC-9641-FA55358046CB}" dt="2023-04-19T09:14:49.305" v="215" actId="47"/>
        <pc:sldMkLst>
          <pc:docMk/>
          <pc:sldMk cId="1046287199" sldId="292"/>
        </pc:sldMkLst>
        <pc:spChg chg="mod">
          <ac:chgData name="JOSE IGNACIO REQUENO JARABO" userId="2f8bd5aa-630e-4756-b5d4-24e5f26e4e83" providerId="ADAL" clId="{3145AB67-941B-4EBC-9641-FA55358046CB}" dt="2023-04-19T09:05:53.493" v="146"/>
          <ac:spMkLst>
            <pc:docMk/>
            <pc:sldMk cId="1046287199" sldId="292"/>
            <ac:spMk id="4" creationId="{00000000-0000-0000-0000-000000000000}"/>
          </ac:spMkLst>
        </pc:spChg>
        <pc:spChg chg="mod">
          <ac:chgData name="JOSE IGNACIO REQUENO JARABO" userId="2f8bd5aa-630e-4756-b5d4-24e5f26e4e83" providerId="ADAL" clId="{3145AB67-941B-4EBC-9641-FA55358046CB}" dt="2023-04-19T09:05:53.493" v="146"/>
          <ac:spMkLst>
            <pc:docMk/>
            <pc:sldMk cId="1046287199" sldId="292"/>
            <ac:spMk id="5" creationId="{00000000-0000-0000-0000-000000000000}"/>
          </ac:spMkLst>
        </pc:spChg>
        <pc:spChg chg="mod">
          <ac:chgData name="JOSE IGNACIO REQUENO JARABO" userId="2f8bd5aa-630e-4756-b5d4-24e5f26e4e83" providerId="ADAL" clId="{3145AB67-941B-4EBC-9641-FA55358046CB}" dt="2023-04-19T09:05:53.493" v="146"/>
          <ac:spMkLst>
            <pc:docMk/>
            <pc:sldMk cId="1046287199" sldId="292"/>
            <ac:spMk id="7" creationId="{762BE777-0C1F-E7B4-BC07-8281099619BA}"/>
          </ac:spMkLst>
        </pc:spChg>
        <pc:spChg chg="mod">
          <ac:chgData name="JOSE IGNACIO REQUENO JARABO" userId="2f8bd5aa-630e-4756-b5d4-24e5f26e4e83" providerId="ADAL" clId="{3145AB67-941B-4EBC-9641-FA55358046CB}" dt="2023-04-19T09:05:53.493" v="146"/>
          <ac:spMkLst>
            <pc:docMk/>
            <pc:sldMk cId="1046287199" sldId="292"/>
            <ac:spMk id="8" creationId="{4DF74C4F-8A0F-9DD1-0A77-6741FB7CDE87}"/>
          </ac:spMkLst>
        </pc:spChg>
      </pc:sldChg>
      <pc:sldChg chg="delSp modSp mod modClrScheme chgLayout modNotes">
        <pc:chgData name="JOSE IGNACIO REQUENO JARABO" userId="2f8bd5aa-630e-4756-b5d4-24e5f26e4e83" providerId="ADAL" clId="{3145AB67-941B-4EBC-9641-FA55358046CB}" dt="2023-04-21T14:14:49.227" v="2909" actId="478"/>
        <pc:sldMkLst>
          <pc:docMk/>
          <pc:sldMk cId="2606160531" sldId="295"/>
        </pc:sldMkLst>
        <pc:spChg chg="mod ord">
          <ac:chgData name="JOSE IGNACIO REQUENO JARABO" userId="2f8bd5aa-630e-4756-b5d4-24e5f26e4e83" providerId="ADAL" clId="{3145AB67-941B-4EBC-9641-FA55358046CB}" dt="2023-04-19T09:29:32.346" v="293" actId="27636"/>
          <ac:spMkLst>
            <pc:docMk/>
            <pc:sldMk cId="2606160531" sldId="295"/>
            <ac:spMk id="2" creationId="{00000000-0000-0000-0000-000000000000}"/>
          </ac:spMkLst>
        </pc:spChg>
        <pc:spChg chg="del mod ord">
          <ac:chgData name="JOSE IGNACIO REQUENO JARABO" userId="2f8bd5aa-630e-4756-b5d4-24e5f26e4e83" providerId="ADAL" clId="{3145AB67-941B-4EBC-9641-FA55358046CB}" dt="2023-04-21T14:14:49.227" v="2909" actId="478"/>
          <ac:spMkLst>
            <pc:docMk/>
            <pc:sldMk cId="2606160531" sldId="295"/>
            <ac:spMk id="4" creationId="{00000000-0000-0000-0000-000000000000}"/>
          </ac:spMkLst>
        </pc:spChg>
        <pc:spChg chg="mod ord">
          <ac:chgData name="JOSE IGNACIO REQUENO JARABO" userId="2f8bd5aa-630e-4756-b5d4-24e5f26e4e83" providerId="ADAL" clId="{3145AB67-941B-4EBC-9641-FA55358046CB}" dt="2023-04-19T09:29:31.227" v="252" actId="700"/>
          <ac:spMkLst>
            <pc:docMk/>
            <pc:sldMk cId="2606160531" sldId="295"/>
            <ac:spMk id="5" creationId="{00000000-0000-0000-0000-000000000000}"/>
          </ac:spMkLst>
        </pc:spChg>
        <pc:spChg chg="mod">
          <ac:chgData name="JOSE IGNACIO REQUENO JARABO" userId="2f8bd5aa-630e-4756-b5d4-24e5f26e4e83" providerId="ADAL" clId="{3145AB67-941B-4EBC-9641-FA55358046CB}" dt="2023-04-19T09:05:48.795" v="145"/>
          <ac:spMkLst>
            <pc:docMk/>
            <pc:sldMk cId="2606160531" sldId="295"/>
            <ac:spMk id="40" creationId="{00000000-0000-0000-0000-000000000000}"/>
          </ac:spMkLst>
        </pc:spChg>
        <pc:spChg chg="mod">
          <ac:chgData name="JOSE IGNACIO REQUENO JARABO" userId="2f8bd5aa-630e-4756-b5d4-24e5f26e4e83" providerId="ADAL" clId="{3145AB67-941B-4EBC-9641-FA55358046CB}" dt="2023-04-19T09:05:48.795" v="145"/>
          <ac:spMkLst>
            <pc:docMk/>
            <pc:sldMk cId="2606160531" sldId="295"/>
            <ac:spMk id="41" creationId="{00000000-0000-0000-0000-000000000000}"/>
          </ac:spMkLst>
        </pc:spChg>
        <pc:spChg chg="mod">
          <ac:chgData name="JOSE IGNACIO REQUENO JARABO" userId="2f8bd5aa-630e-4756-b5d4-24e5f26e4e83" providerId="ADAL" clId="{3145AB67-941B-4EBC-9641-FA55358046CB}" dt="2023-04-19T09:05:48.795" v="145"/>
          <ac:spMkLst>
            <pc:docMk/>
            <pc:sldMk cId="2606160531" sldId="295"/>
            <ac:spMk id="43" creationId="{00000000-0000-0000-0000-000000000000}"/>
          </ac:spMkLst>
        </pc:spChg>
        <pc:spChg chg="mod">
          <ac:chgData name="JOSE IGNACIO REQUENO JARABO" userId="2f8bd5aa-630e-4756-b5d4-24e5f26e4e83" providerId="ADAL" clId="{3145AB67-941B-4EBC-9641-FA55358046CB}" dt="2023-04-19T09:05:48.795" v="145"/>
          <ac:spMkLst>
            <pc:docMk/>
            <pc:sldMk cId="2606160531" sldId="295"/>
            <ac:spMk id="44" creationId="{00000000-0000-0000-0000-000000000000}"/>
          </ac:spMkLst>
        </pc:spChg>
        <pc:spChg chg="mod">
          <ac:chgData name="JOSE IGNACIO REQUENO JARABO" userId="2f8bd5aa-630e-4756-b5d4-24e5f26e4e83" providerId="ADAL" clId="{3145AB67-941B-4EBC-9641-FA55358046CB}" dt="2023-04-19T09:05:48.795" v="145"/>
          <ac:spMkLst>
            <pc:docMk/>
            <pc:sldMk cId="2606160531" sldId="295"/>
            <ac:spMk id="45" creationId="{00000000-0000-0000-0000-000000000000}"/>
          </ac:spMkLst>
        </pc:spChg>
        <pc:spChg chg="mod">
          <ac:chgData name="JOSE IGNACIO REQUENO JARABO" userId="2f8bd5aa-630e-4756-b5d4-24e5f26e4e83" providerId="ADAL" clId="{3145AB67-941B-4EBC-9641-FA55358046CB}" dt="2023-04-19T09:05:48.795" v="145"/>
          <ac:spMkLst>
            <pc:docMk/>
            <pc:sldMk cId="2606160531" sldId="295"/>
            <ac:spMk id="46" creationId="{00000000-0000-0000-0000-000000000000}"/>
          </ac:spMkLst>
        </pc:spChg>
        <pc:spChg chg="mod">
          <ac:chgData name="JOSE IGNACIO REQUENO JARABO" userId="2f8bd5aa-630e-4756-b5d4-24e5f26e4e83" providerId="ADAL" clId="{3145AB67-941B-4EBC-9641-FA55358046CB}" dt="2023-04-19T09:05:48.795" v="145"/>
          <ac:spMkLst>
            <pc:docMk/>
            <pc:sldMk cId="2606160531" sldId="295"/>
            <ac:spMk id="49" creationId="{00000000-0000-0000-0000-000000000000}"/>
          </ac:spMkLst>
        </pc:spChg>
        <pc:spChg chg="mod">
          <ac:chgData name="JOSE IGNACIO REQUENO JARABO" userId="2f8bd5aa-630e-4756-b5d4-24e5f26e4e83" providerId="ADAL" clId="{3145AB67-941B-4EBC-9641-FA55358046CB}" dt="2023-04-19T09:05:48.795" v="145"/>
          <ac:spMkLst>
            <pc:docMk/>
            <pc:sldMk cId="2606160531" sldId="295"/>
            <ac:spMk id="50" creationId="{00000000-0000-0000-0000-000000000000}"/>
          </ac:spMkLst>
        </pc:spChg>
        <pc:spChg chg="mod">
          <ac:chgData name="JOSE IGNACIO REQUENO JARABO" userId="2f8bd5aa-630e-4756-b5d4-24e5f26e4e83" providerId="ADAL" clId="{3145AB67-941B-4EBC-9641-FA55358046CB}" dt="2023-04-19T09:05:48.795" v="145"/>
          <ac:spMkLst>
            <pc:docMk/>
            <pc:sldMk cId="2606160531" sldId="295"/>
            <ac:spMk id="51" creationId="{00000000-0000-0000-0000-000000000000}"/>
          </ac:spMkLst>
        </pc:spChg>
        <pc:spChg chg="mod">
          <ac:chgData name="JOSE IGNACIO REQUENO JARABO" userId="2f8bd5aa-630e-4756-b5d4-24e5f26e4e83" providerId="ADAL" clId="{3145AB67-941B-4EBC-9641-FA55358046CB}" dt="2023-04-19T09:05:48.795" v="145"/>
          <ac:spMkLst>
            <pc:docMk/>
            <pc:sldMk cId="2606160531" sldId="295"/>
            <ac:spMk id="75" creationId="{525A4D1F-BC25-4F1D-8778-88E0F7C4A89F}"/>
          </ac:spMkLst>
        </pc:spChg>
        <pc:spChg chg="mod">
          <ac:chgData name="JOSE IGNACIO REQUENO JARABO" userId="2f8bd5aa-630e-4756-b5d4-24e5f26e4e83" providerId="ADAL" clId="{3145AB67-941B-4EBC-9641-FA55358046CB}" dt="2023-04-19T09:05:48.795" v="145"/>
          <ac:spMkLst>
            <pc:docMk/>
            <pc:sldMk cId="2606160531" sldId="295"/>
            <ac:spMk id="76" creationId="{B78930AD-A78C-448F-ADB8-A86FE502E2C8}"/>
          </ac:spMkLst>
        </pc:spChg>
        <pc:spChg chg="mod">
          <ac:chgData name="JOSE IGNACIO REQUENO JARABO" userId="2f8bd5aa-630e-4756-b5d4-24e5f26e4e83" providerId="ADAL" clId="{3145AB67-941B-4EBC-9641-FA55358046CB}" dt="2023-04-19T09:05:48.795" v="145"/>
          <ac:spMkLst>
            <pc:docMk/>
            <pc:sldMk cId="2606160531" sldId="295"/>
            <ac:spMk id="77" creationId="{1C072446-F2FD-4407-A2C2-0D56E8212165}"/>
          </ac:spMkLst>
        </pc:spChg>
        <pc:spChg chg="mod">
          <ac:chgData name="JOSE IGNACIO REQUENO JARABO" userId="2f8bd5aa-630e-4756-b5d4-24e5f26e4e83" providerId="ADAL" clId="{3145AB67-941B-4EBC-9641-FA55358046CB}" dt="2023-04-19T09:05:48.795" v="145"/>
          <ac:spMkLst>
            <pc:docMk/>
            <pc:sldMk cId="2606160531" sldId="295"/>
            <ac:spMk id="78" creationId="{AA5DA72E-E744-4FE1-A2B1-3FDBA596E54F}"/>
          </ac:spMkLst>
        </pc:spChg>
        <pc:spChg chg="mod">
          <ac:chgData name="JOSE IGNACIO REQUENO JARABO" userId="2f8bd5aa-630e-4756-b5d4-24e5f26e4e83" providerId="ADAL" clId="{3145AB67-941B-4EBC-9641-FA55358046CB}" dt="2023-04-19T09:05:48.795" v="145"/>
          <ac:spMkLst>
            <pc:docMk/>
            <pc:sldMk cId="2606160531" sldId="295"/>
            <ac:spMk id="79" creationId="{ABF9D35D-B5F3-4D4B-B2CC-27BA79A1BC43}"/>
          </ac:spMkLst>
        </pc:spChg>
        <pc:spChg chg="mod">
          <ac:chgData name="JOSE IGNACIO REQUENO JARABO" userId="2f8bd5aa-630e-4756-b5d4-24e5f26e4e83" providerId="ADAL" clId="{3145AB67-941B-4EBC-9641-FA55358046CB}" dt="2023-04-19T09:05:48.795" v="145"/>
          <ac:spMkLst>
            <pc:docMk/>
            <pc:sldMk cId="2606160531" sldId="295"/>
            <ac:spMk id="80" creationId="{C30A3261-B006-405F-84DC-349A3089865E}"/>
          </ac:spMkLst>
        </pc:spChg>
        <pc:spChg chg="mod">
          <ac:chgData name="JOSE IGNACIO REQUENO JARABO" userId="2f8bd5aa-630e-4756-b5d4-24e5f26e4e83" providerId="ADAL" clId="{3145AB67-941B-4EBC-9641-FA55358046CB}" dt="2023-04-19T09:05:48.795" v="145"/>
          <ac:spMkLst>
            <pc:docMk/>
            <pc:sldMk cId="2606160531" sldId="295"/>
            <ac:spMk id="81" creationId="{D41D4CC4-CADF-4352-9479-E2315DF30794}"/>
          </ac:spMkLst>
        </pc:spChg>
        <pc:spChg chg="mod">
          <ac:chgData name="JOSE IGNACIO REQUENO JARABO" userId="2f8bd5aa-630e-4756-b5d4-24e5f26e4e83" providerId="ADAL" clId="{3145AB67-941B-4EBC-9641-FA55358046CB}" dt="2023-04-19T09:05:48.795" v="145"/>
          <ac:spMkLst>
            <pc:docMk/>
            <pc:sldMk cId="2606160531" sldId="295"/>
            <ac:spMk id="82" creationId="{A49AF4EA-1B59-47C0-9482-59E14943AE80}"/>
          </ac:spMkLst>
        </pc:spChg>
        <pc:spChg chg="mod">
          <ac:chgData name="JOSE IGNACIO REQUENO JARABO" userId="2f8bd5aa-630e-4756-b5d4-24e5f26e4e83" providerId="ADAL" clId="{3145AB67-941B-4EBC-9641-FA55358046CB}" dt="2023-04-19T09:05:48.795" v="145"/>
          <ac:spMkLst>
            <pc:docMk/>
            <pc:sldMk cId="2606160531" sldId="295"/>
            <ac:spMk id="88" creationId="{ADC35159-1BFB-4852-A8EE-BFC715E14757}"/>
          </ac:spMkLst>
        </pc:spChg>
        <pc:spChg chg="mod">
          <ac:chgData name="JOSE IGNACIO REQUENO JARABO" userId="2f8bd5aa-630e-4756-b5d4-24e5f26e4e83" providerId="ADAL" clId="{3145AB67-941B-4EBC-9641-FA55358046CB}" dt="2023-04-19T09:05:48.795" v="145"/>
          <ac:spMkLst>
            <pc:docMk/>
            <pc:sldMk cId="2606160531" sldId="295"/>
            <ac:spMk id="89" creationId="{69A2513A-87F1-421E-A0D3-23F93BC63CB1}"/>
          </ac:spMkLst>
        </pc:spChg>
        <pc:spChg chg="mod ord">
          <ac:chgData name="JOSE IGNACIO REQUENO JARABO" userId="2f8bd5aa-630e-4756-b5d4-24e5f26e4e83" providerId="ADAL" clId="{3145AB67-941B-4EBC-9641-FA55358046CB}" dt="2023-04-19T09:29:31.227" v="252" actId="700"/>
          <ac:spMkLst>
            <pc:docMk/>
            <pc:sldMk cId="2606160531" sldId="295"/>
            <ac:spMk id="90" creationId="{53D11858-0D73-4042-A764-B4ED9CFE9A4B}"/>
          </ac:spMkLst>
        </pc:spChg>
        <pc:grpChg chg="mod">
          <ac:chgData name="JOSE IGNACIO REQUENO JARABO" userId="2f8bd5aa-630e-4756-b5d4-24e5f26e4e83" providerId="ADAL" clId="{3145AB67-941B-4EBC-9641-FA55358046CB}" dt="2023-04-19T09:05:48.795" v="145"/>
          <ac:grpSpMkLst>
            <pc:docMk/>
            <pc:sldMk cId="2606160531" sldId="295"/>
            <ac:grpSpMk id="3" creationId="{97D25668-40E0-4FDC-A69E-7FBD2B3E1DC2}"/>
          </ac:grpSpMkLst>
        </pc:grpChg>
        <pc:grpChg chg="mod">
          <ac:chgData name="JOSE IGNACIO REQUENO JARABO" userId="2f8bd5aa-630e-4756-b5d4-24e5f26e4e83" providerId="ADAL" clId="{3145AB67-941B-4EBC-9641-FA55358046CB}" dt="2023-04-19T09:05:48.795" v="145"/>
          <ac:grpSpMkLst>
            <pc:docMk/>
            <pc:sldMk cId="2606160531" sldId="295"/>
            <ac:grpSpMk id="6" creationId="{2E709556-F6FF-4FE6-BD12-6535DA8CA33C}"/>
          </ac:grpSpMkLst>
        </pc:grpChg>
        <pc:grpChg chg="mod">
          <ac:chgData name="JOSE IGNACIO REQUENO JARABO" userId="2f8bd5aa-630e-4756-b5d4-24e5f26e4e83" providerId="ADAL" clId="{3145AB67-941B-4EBC-9641-FA55358046CB}" dt="2023-04-19T09:05:48.795" v="145"/>
          <ac:grpSpMkLst>
            <pc:docMk/>
            <pc:sldMk cId="2606160531" sldId="295"/>
            <ac:grpSpMk id="7" creationId="{1EAD2EFD-2D97-465E-85DF-CA6F862A7238}"/>
          </ac:grpSpMkLst>
        </pc:grpChg>
        <pc:cxnChg chg="mod">
          <ac:chgData name="JOSE IGNACIO REQUENO JARABO" userId="2f8bd5aa-630e-4756-b5d4-24e5f26e4e83" providerId="ADAL" clId="{3145AB67-941B-4EBC-9641-FA55358046CB}" dt="2023-04-19T09:05:48.795" v="145"/>
          <ac:cxnSpMkLst>
            <pc:docMk/>
            <pc:sldMk cId="2606160531" sldId="295"/>
            <ac:cxnSpMk id="47" creationId="{00000000-0000-0000-0000-000000000000}"/>
          </ac:cxnSpMkLst>
        </pc:cxnChg>
        <pc:cxnChg chg="mod">
          <ac:chgData name="JOSE IGNACIO REQUENO JARABO" userId="2f8bd5aa-630e-4756-b5d4-24e5f26e4e83" providerId="ADAL" clId="{3145AB67-941B-4EBC-9641-FA55358046CB}" dt="2023-04-19T09:05:48.795" v="145"/>
          <ac:cxnSpMkLst>
            <pc:docMk/>
            <pc:sldMk cId="2606160531" sldId="295"/>
            <ac:cxnSpMk id="48" creationId="{00000000-0000-0000-0000-000000000000}"/>
          </ac:cxnSpMkLst>
        </pc:cxnChg>
        <pc:cxnChg chg="mod">
          <ac:chgData name="JOSE IGNACIO REQUENO JARABO" userId="2f8bd5aa-630e-4756-b5d4-24e5f26e4e83" providerId="ADAL" clId="{3145AB67-941B-4EBC-9641-FA55358046CB}" dt="2023-04-19T09:05:48.795" v="145"/>
          <ac:cxnSpMkLst>
            <pc:docMk/>
            <pc:sldMk cId="2606160531" sldId="295"/>
            <ac:cxnSpMk id="83" creationId="{5AB458F5-E364-4A84-AAF9-DB08F4246EB9}"/>
          </ac:cxnSpMkLst>
        </pc:cxnChg>
        <pc:cxnChg chg="mod">
          <ac:chgData name="JOSE IGNACIO REQUENO JARABO" userId="2f8bd5aa-630e-4756-b5d4-24e5f26e4e83" providerId="ADAL" clId="{3145AB67-941B-4EBC-9641-FA55358046CB}" dt="2023-04-19T09:05:48.795" v="145"/>
          <ac:cxnSpMkLst>
            <pc:docMk/>
            <pc:sldMk cId="2606160531" sldId="295"/>
            <ac:cxnSpMk id="84" creationId="{3729682C-E3C4-4C36-B464-AD7ED1B8B3B6}"/>
          </ac:cxnSpMkLst>
        </pc:cxnChg>
        <pc:cxnChg chg="mod">
          <ac:chgData name="JOSE IGNACIO REQUENO JARABO" userId="2f8bd5aa-630e-4756-b5d4-24e5f26e4e83" providerId="ADAL" clId="{3145AB67-941B-4EBC-9641-FA55358046CB}" dt="2023-04-19T09:05:48.795" v="145"/>
          <ac:cxnSpMkLst>
            <pc:docMk/>
            <pc:sldMk cId="2606160531" sldId="295"/>
            <ac:cxnSpMk id="85" creationId="{72685EF2-D204-486A-AE87-7B3B16A8F3C8}"/>
          </ac:cxnSpMkLst>
        </pc:cxnChg>
        <pc:cxnChg chg="mod">
          <ac:chgData name="JOSE IGNACIO REQUENO JARABO" userId="2f8bd5aa-630e-4756-b5d4-24e5f26e4e83" providerId="ADAL" clId="{3145AB67-941B-4EBC-9641-FA55358046CB}" dt="2023-04-19T09:05:48.795" v="145"/>
          <ac:cxnSpMkLst>
            <pc:docMk/>
            <pc:sldMk cId="2606160531" sldId="295"/>
            <ac:cxnSpMk id="86" creationId="{1BABF2FA-ECE5-4036-9641-1BDDE3D45DD9}"/>
          </ac:cxnSpMkLst>
        </pc:cxnChg>
        <pc:cxnChg chg="mod">
          <ac:chgData name="JOSE IGNACIO REQUENO JARABO" userId="2f8bd5aa-630e-4756-b5d4-24e5f26e4e83" providerId="ADAL" clId="{3145AB67-941B-4EBC-9641-FA55358046CB}" dt="2023-04-19T09:05:48.795" v="145"/>
          <ac:cxnSpMkLst>
            <pc:docMk/>
            <pc:sldMk cId="2606160531" sldId="295"/>
            <ac:cxnSpMk id="87" creationId="{D2B41EDD-6A72-4FF1-8A36-DF0EDBE70ECE}"/>
          </ac:cxnSpMkLst>
        </pc:cxnChg>
      </pc:sldChg>
      <pc:sldChg chg="delSp modSp mod modClrScheme chgLayout modNotes">
        <pc:chgData name="JOSE IGNACIO REQUENO JARABO" userId="2f8bd5aa-630e-4756-b5d4-24e5f26e4e83" providerId="ADAL" clId="{3145AB67-941B-4EBC-9641-FA55358046CB}" dt="2023-04-21T14:14:51.834" v="2910" actId="478"/>
        <pc:sldMkLst>
          <pc:docMk/>
          <pc:sldMk cId="341494547" sldId="296"/>
        </pc:sldMkLst>
        <pc:spChg chg="mod ord">
          <ac:chgData name="JOSE IGNACIO REQUENO JARABO" userId="2f8bd5aa-630e-4756-b5d4-24e5f26e4e83" providerId="ADAL" clId="{3145AB67-941B-4EBC-9641-FA55358046CB}" dt="2023-04-19T09:29:32.346" v="294" actId="27636"/>
          <ac:spMkLst>
            <pc:docMk/>
            <pc:sldMk cId="341494547" sldId="296"/>
            <ac:spMk id="2" creationId="{00000000-0000-0000-0000-000000000000}"/>
          </ac:spMkLst>
        </pc:spChg>
        <pc:spChg chg="del mod ord">
          <ac:chgData name="JOSE IGNACIO REQUENO JARABO" userId="2f8bd5aa-630e-4756-b5d4-24e5f26e4e83" providerId="ADAL" clId="{3145AB67-941B-4EBC-9641-FA55358046CB}" dt="2023-04-21T14:14:51.834" v="2910" actId="478"/>
          <ac:spMkLst>
            <pc:docMk/>
            <pc:sldMk cId="341494547" sldId="296"/>
            <ac:spMk id="4" creationId="{00000000-0000-0000-0000-000000000000}"/>
          </ac:spMkLst>
        </pc:spChg>
        <pc:spChg chg="mod">
          <ac:chgData name="JOSE IGNACIO REQUENO JARABO" userId="2f8bd5aa-630e-4756-b5d4-24e5f26e4e83" providerId="ADAL" clId="{3145AB67-941B-4EBC-9641-FA55358046CB}" dt="2023-04-19T09:05:48.795" v="145"/>
          <ac:spMkLst>
            <pc:docMk/>
            <pc:sldMk cId="341494547" sldId="296"/>
            <ac:spMk id="46" creationId="{7728DAAE-640C-45CE-9527-03EE4BEC428B}"/>
          </ac:spMkLst>
        </pc:spChg>
        <pc:spChg chg="mod">
          <ac:chgData name="JOSE IGNACIO REQUENO JARABO" userId="2f8bd5aa-630e-4756-b5d4-24e5f26e4e83" providerId="ADAL" clId="{3145AB67-941B-4EBC-9641-FA55358046CB}" dt="2023-04-19T09:05:48.795" v="145"/>
          <ac:spMkLst>
            <pc:docMk/>
            <pc:sldMk cId="341494547" sldId="296"/>
            <ac:spMk id="47" creationId="{7A1DF9ED-6508-47A3-884D-3E195452FABC}"/>
          </ac:spMkLst>
        </pc:spChg>
        <pc:spChg chg="mod">
          <ac:chgData name="JOSE IGNACIO REQUENO JARABO" userId="2f8bd5aa-630e-4756-b5d4-24e5f26e4e83" providerId="ADAL" clId="{3145AB67-941B-4EBC-9641-FA55358046CB}" dt="2023-04-19T09:05:48.795" v="145"/>
          <ac:spMkLst>
            <pc:docMk/>
            <pc:sldMk cId="341494547" sldId="296"/>
            <ac:spMk id="48" creationId="{A3712E5F-0F71-429E-8310-89427BBB17C7}"/>
          </ac:spMkLst>
        </pc:spChg>
        <pc:spChg chg="mod">
          <ac:chgData name="JOSE IGNACIO REQUENO JARABO" userId="2f8bd5aa-630e-4756-b5d4-24e5f26e4e83" providerId="ADAL" clId="{3145AB67-941B-4EBC-9641-FA55358046CB}" dt="2023-04-19T09:05:48.795" v="145"/>
          <ac:spMkLst>
            <pc:docMk/>
            <pc:sldMk cId="341494547" sldId="296"/>
            <ac:spMk id="49" creationId="{3F814AAF-2804-4293-ACC5-CCE28A2E2F6B}"/>
          </ac:spMkLst>
        </pc:spChg>
        <pc:spChg chg="mod">
          <ac:chgData name="JOSE IGNACIO REQUENO JARABO" userId="2f8bd5aa-630e-4756-b5d4-24e5f26e4e83" providerId="ADAL" clId="{3145AB67-941B-4EBC-9641-FA55358046CB}" dt="2023-04-19T09:05:48.795" v="145"/>
          <ac:spMkLst>
            <pc:docMk/>
            <pc:sldMk cId="341494547" sldId="296"/>
            <ac:spMk id="50" creationId="{2397D363-8830-4728-BFE8-33976978A581}"/>
          </ac:spMkLst>
        </pc:spChg>
        <pc:spChg chg="mod">
          <ac:chgData name="JOSE IGNACIO REQUENO JARABO" userId="2f8bd5aa-630e-4756-b5d4-24e5f26e4e83" providerId="ADAL" clId="{3145AB67-941B-4EBC-9641-FA55358046CB}" dt="2023-04-19T09:05:48.795" v="145"/>
          <ac:spMkLst>
            <pc:docMk/>
            <pc:sldMk cId="341494547" sldId="296"/>
            <ac:spMk id="51" creationId="{47132F2A-9603-4666-8EB7-A9EA32DAB653}"/>
          </ac:spMkLst>
        </pc:spChg>
        <pc:spChg chg="mod">
          <ac:chgData name="JOSE IGNACIO REQUENO JARABO" userId="2f8bd5aa-630e-4756-b5d4-24e5f26e4e83" providerId="ADAL" clId="{3145AB67-941B-4EBC-9641-FA55358046CB}" dt="2023-04-19T09:05:48.795" v="145"/>
          <ac:spMkLst>
            <pc:docMk/>
            <pc:sldMk cId="341494547" sldId="296"/>
            <ac:spMk id="52" creationId="{00000000-0000-0000-0000-000000000000}"/>
          </ac:spMkLst>
        </pc:spChg>
        <pc:spChg chg="mod">
          <ac:chgData name="JOSE IGNACIO REQUENO JARABO" userId="2f8bd5aa-630e-4756-b5d4-24e5f26e4e83" providerId="ADAL" clId="{3145AB67-941B-4EBC-9641-FA55358046CB}" dt="2023-04-19T09:05:48.795" v="145"/>
          <ac:spMkLst>
            <pc:docMk/>
            <pc:sldMk cId="341494547" sldId="296"/>
            <ac:spMk id="53" creationId="{F51892A5-A1BB-47AA-B9C4-4512AE04BDB1}"/>
          </ac:spMkLst>
        </pc:spChg>
        <pc:spChg chg="mod">
          <ac:chgData name="JOSE IGNACIO REQUENO JARABO" userId="2f8bd5aa-630e-4756-b5d4-24e5f26e4e83" providerId="ADAL" clId="{3145AB67-941B-4EBC-9641-FA55358046CB}" dt="2023-04-19T09:05:48.795" v="145"/>
          <ac:spMkLst>
            <pc:docMk/>
            <pc:sldMk cId="341494547" sldId="296"/>
            <ac:spMk id="54" creationId="{1A1AD480-2531-460D-9A31-69F1C5D33DD7}"/>
          </ac:spMkLst>
        </pc:spChg>
        <pc:spChg chg="mod">
          <ac:chgData name="JOSE IGNACIO REQUENO JARABO" userId="2f8bd5aa-630e-4756-b5d4-24e5f26e4e83" providerId="ADAL" clId="{3145AB67-941B-4EBC-9641-FA55358046CB}" dt="2023-04-19T09:05:48.795" v="145"/>
          <ac:spMkLst>
            <pc:docMk/>
            <pc:sldMk cId="341494547" sldId="296"/>
            <ac:spMk id="60" creationId="{AD1C6321-A1B8-4859-8F95-7282D989EE2E}"/>
          </ac:spMkLst>
        </pc:spChg>
        <pc:spChg chg="mod">
          <ac:chgData name="JOSE IGNACIO REQUENO JARABO" userId="2f8bd5aa-630e-4756-b5d4-24e5f26e4e83" providerId="ADAL" clId="{3145AB67-941B-4EBC-9641-FA55358046CB}" dt="2023-04-19T09:05:48.795" v="145"/>
          <ac:spMkLst>
            <pc:docMk/>
            <pc:sldMk cId="341494547" sldId="296"/>
            <ac:spMk id="61" creationId="{BE0B0B4D-2CB1-4DD5-B34F-05B2D916484E}"/>
          </ac:spMkLst>
        </pc:spChg>
        <pc:spChg chg="mod">
          <ac:chgData name="JOSE IGNACIO REQUENO JARABO" userId="2f8bd5aa-630e-4756-b5d4-24e5f26e4e83" providerId="ADAL" clId="{3145AB67-941B-4EBC-9641-FA55358046CB}" dt="2023-04-19T09:05:48.795" v="145"/>
          <ac:spMkLst>
            <pc:docMk/>
            <pc:sldMk cId="341494547" sldId="296"/>
            <ac:spMk id="62" creationId="{E5CF4E69-AEBA-4153-8EDB-F26D85A78078}"/>
          </ac:spMkLst>
        </pc:spChg>
        <pc:spChg chg="mod">
          <ac:chgData name="JOSE IGNACIO REQUENO JARABO" userId="2f8bd5aa-630e-4756-b5d4-24e5f26e4e83" providerId="ADAL" clId="{3145AB67-941B-4EBC-9641-FA55358046CB}" dt="2023-04-19T09:05:48.795" v="145"/>
          <ac:spMkLst>
            <pc:docMk/>
            <pc:sldMk cId="341494547" sldId="296"/>
            <ac:spMk id="63" creationId="{D1A86A94-CBB4-46B7-875A-096293C41793}"/>
          </ac:spMkLst>
        </pc:spChg>
        <pc:spChg chg="mod">
          <ac:chgData name="JOSE IGNACIO REQUENO JARABO" userId="2f8bd5aa-630e-4756-b5d4-24e5f26e4e83" providerId="ADAL" clId="{3145AB67-941B-4EBC-9641-FA55358046CB}" dt="2023-04-19T09:05:48.795" v="145"/>
          <ac:spMkLst>
            <pc:docMk/>
            <pc:sldMk cId="341494547" sldId="296"/>
            <ac:spMk id="64" creationId="{04420567-6BCA-4FD5-858F-FDB0876E12E9}"/>
          </ac:spMkLst>
        </pc:spChg>
        <pc:spChg chg="mod ord">
          <ac:chgData name="JOSE IGNACIO REQUENO JARABO" userId="2f8bd5aa-630e-4756-b5d4-24e5f26e4e83" providerId="ADAL" clId="{3145AB67-941B-4EBC-9641-FA55358046CB}" dt="2023-04-19T09:29:31.227" v="252" actId="700"/>
          <ac:spMkLst>
            <pc:docMk/>
            <pc:sldMk cId="341494547" sldId="296"/>
            <ac:spMk id="65" creationId="{EECAF554-EF71-492F-B0A8-8867416335F3}"/>
          </ac:spMkLst>
        </pc:spChg>
        <pc:grpChg chg="mod">
          <ac:chgData name="JOSE IGNACIO REQUENO JARABO" userId="2f8bd5aa-630e-4756-b5d4-24e5f26e4e83" providerId="ADAL" clId="{3145AB67-941B-4EBC-9641-FA55358046CB}" dt="2023-04-19T09:05:48.795" v="145"/>
          <ac:grpSpMkLst>
            <pc:docMk/>
            <pc:sldMk cId="341494547" sldId="296"/>
            <ac:grpSpMk id="44" creationId="{B7FCD501-E19D-44EA-A12B-1563FBB6B256}"/>
          </ac:grpSpMkLst>
        </pc:grpChg>
        <pc:grpChg chg="mod">
          <ac:chgData name="JOSE IGNACIO REQUENO JARABO" userId="2f8bd5aa-630e-4756-b5d4-24e5f26e4e83" providerId="ADAL" clId="{3145AB67-941B-4EBC-9641-FA55358046CB}" dt="2023-04-19T09:05:48.795" v="145"/>
          <ac:grpSpMkLst>
            <pc:docMk/>
            <pc:sldMk cId="341494547" sldId="296"/>
            <ac:grpSpMk id="45" creationId="{166ACEC3-FA49-4353-9995-2A6F428DD7B1}"/>
          </ac:grpSpMkLst>
        </pc:grpChg>
        <pc:cxnChg chg="mod">
          <ac:chgData name="JOSE IGNACIO REQUENO JARABO" userId="2f8bd5aa-630e-4756-b5d4-24e5f26e4e83" providerId="ADAL" clId="{3145AB67-941B-4EBC-9641-FA55358046CB}" dt="2023-04-19T09:05:48.795" v="145"/>
          <ac:cxnSpMkLst>
            <pc:docMk/>
            <pc:sldMk cId="341494547" sldId="296"/>
            <ac:cxnSpMk id="55" creationId="{27958847-520E-4B8A-8910-7E89A062029F}"/>
          </ac:cxnSpMkLst>
        </pc:cxnChg>
        <pc:cxnChg chg="mod">
          <ac:chgData name="JOSE IGNACIO REQUENO JARABO" userId="2f8bd5aa-630e-4756-b5d4-24e5f26e4e83" providerId="ADAL" clId="{3145AB67-941B-4EBC-9641-FA55358046CB}" dt="2023-04-19T09:05:48.795" v="145"/>
          <ac:cxnSpMkLst>
            <pc:docMk/>
            <pc:sldMk cId="341494547" sldId="296"/>
            <ac:cxnSpMk id="56" creationId="{8F0645BF-703B-44FC-812D-DE13B28EB9FE}"/>
          </ac:cxnSpMkLst>
        </pc:cxnChg>
        <pc:cxnChg chg="mod">
          <ac:chgData name="JOSE IGNACIO REQUENO JARABO" userId="2f8bd5aa-630e-4756-b5d4-24e5f26e4e83" providerId="ADAL" clId="{3145AB67-941B-4EBC-9641-FA55358046CB}" dt="2023-04-19T09:05:48.795" v="145"/>
          <ac:cxnSpMkLst>
            <pc:docMk/>
            <pc:sldMk cId="341494547" sldId="296"/>
            <ac:cxnSpMk id="57" creationId="{70F27B2D-57B4-4E9B-898E-DBA9063B7601}"/>
          </ac:cxnSpMkLst>
        </pc:cxnChg>
        <pc:cxnChg chg="mod">
          <ac:chgData name="JOSE IGNACIO REQUENO JARABO" userId="2f8bd5aa-630e-4756-b5d4-24e5f26e4e83" providerId="ADAL" clId="{3145AB67-941B-4EBC-9641-FA55358046CB}" dt="2023-04-19T09:05:48.795" v="145"/>
          <ac:cxnSpMkLst>
            <pc:docMk/>
            <pc:sldMk cId="341494547" sldId="296"/>
            <ac:cxnSpMk id="58" creationId="{1B160EBD-DE19-4B94-8EBC-93413D786D4C}"/>
          </ac:cxnSpMkLst>
        </pc:cxnChg>
        <pc:cxnChg chg="mod">
          <ac:chgData name="JOSE IGNACIO REQUENO JARABO" userId="2f8bd5aa-630e-4756-b5d4-24e5f26e4e83" providerId="ADAL" clId="{3145AB67-941B-4EBC-9641-FA55358046CB}" dt="2023-04-19T09:05:48.795" v="145"/>
          <ac:cxnSpMkLst>
            <pc:docMk/>
            <pc:sldMk cId="341494547" sldId="296"/>
            <ac:cxnSpMk id="59" creationId="{36128866-1151-4295-A94B-9508840483F3}"/>
          </ac:cxnSpMkLst>
        </pc:cxnChg>
      </pc:sldChg>
      <pc:sldChg chg="delSp modSp mod modClrScheme chgLayout">
        <pc:chgData name="JOSE IGNACIO REQUENO JARABO" userId="2f8bd5aa-630e-4756-b5d4-24e5f26e4e83" providerId="ADAL" clId="{3145AB67-941B-4EBC-9641-FA55358046CB}" dt="2023-04-21T14:13:23.906" v="2890" actId="478"/>
        <pc:sldMkLst>
          <pc:docMk/>
          <pc:sldMk cId="2686886104" sldId="300"/>
        </pc:sldMkLst>
        <pc:spChg chg="mod ord">
          <ac:chgData name="JOSE IGNACIO REQUENO JARABO" userId="2f8bd5aa-630e-4756-b5d4-24e5f26e4e83" providerId="ADAL" clId="{3145AB67-941B-4EBC-9641-FA55358046CB}" dt="2023-04-19T09:29:31.359" v="260" actId="27636"/>
          <ac:spMkLst>
            <pc:docMk/>
            <pc:sldMk cId="2686886104" sldId="300"/>
            <ac:spMk id="2" creationId="{00000000-0000-0000-0000-000000000000}"/>
          </ac:spMkLst>
        </pc:spChg>
        <pc:spChg chg="mod ord">
          <ac:chgData name="JOSE IGNACIO REQUENO JARABO" userId="2f8bd5aa-630e-4756-b5d4-24e5f26e4e83" providerId="ADAL" clId="{3145AB67-941B-4EBC-9641-FA55358046CB}" dt="2023-04-19T09:41:56.396" v="392"/>
          <ac:spMkLst>
            <pc:docMk/>
            <pc:sldMk cId="2686886104" sldId="300"/>
            <ac:spMk id="3" creationId="{00000000-0000-0000-0000-000000000000}"/>
          </ac:spMkLst>
        </pc:spChg>
        <pc:spChg chg="del mod ord">
          <ac:chgData name="JOSE IGNACIO REQUENO JARABO" userId="2f8bd5aa-630e-4756-b5d4-24e5f26e4e83" providerId="ADAL" clId="{3145AB67-941B-4EBC-9641-FA55358046CB}" dt="2023-04-21T14:13:23.906" v="2890" actId="478"/>
          <ac:spMkLst>
            <pc:docMk/>
            <pc:sldMk cId="2686886104" sldId="300"/>
            <ac:spMk id="4" creationId="{00000000-0000-0000-0000-000000000000}"/>
          </ac:spMkLst>
        </pc:spChg>
        <pc:spChg chg="mod ord">
          <ac:chgData name="JOSE IGNACIO REQUENO JARABO" userId="2f8bd5aa-630e-4756-b5d4-24e5f26e4e83" providerId="ADAL" clId="{3145AB67-941B-4EBC-9641-FA55358046CB}" dt="2023-04-19T09:32:21.889" v="391" actId="207"/>
          <ac:spMkLst>
            <pc:docMk/>
            <pc:sldMk cId="2686886104" sldId="300"/>
            <ac:spMk id="5" creationId="{00000000-0000-0000-0000-000000000000}"/>
          </ac:spMkLst>
        </pc:spChg>
      </pc:sldChg>
      <pc:sldChg chg="delSp modSp mod modClrScheme chgLayout">
        <pc:chgData name="JOSE IGNACIO REQUENO JARABO" userId="2f8bd5aa-630e-4756-b5d4-24e5f26e4e83" providerId="ADAL" clId="{3145AB67-941B-4EBC-9641-FA55358046CB}" dt="2023-04-21T14:13:55.241" v="2897" actId="478"/>
        <pc:sldMkLst>
          <pc:docMk/>
          <pc:sldMk cId="3995578780" sldId="302"/>
        </pc:sldMkLst>
        <pc:spChg chg="mod ord">
          <ac:chgData name="JOSE IGNACIO REQUENO JARABO" userId="2f8bd5aa-630e-4756-b5d4-24e5f26e4e83" providerId="ADAL" clId="{3145AB67-941B-4EBC-9641-FA55358046CB}" dt="2023-04-19T09:29:31.475" v="267" actId="27636"/>
          <ac:spMkLst>
            <pc:docMk/>
            <pc:sldMk cId="3995578780" sldId="302"/>
            <ac:spMk id="2" creationId="{00000000-0000-0000-0000-000000000000}"/>
          </ac:spMkLst>
        </pc:spChg>
        <pc:spChg chg="mod ord">
          <ac:chgData name="JOSE IGNACIO REQUENO JARABO" userId="2f8bd5aa-630e-4756-b5d4-24e5f26e4e83" providerId="ADAL" clId="{3145AB67-941B-4EBC-9641-FA55358046CB}" dt="2023-04-19T09:43:34.343" v="396"/>
          <ac:spMkLst>
            <pc:docMk/>
            <pc:sldMk cId="3995578780" sldId="302"/>
            <ac:spMk id="3" creationId="{00000000-0000-0000-0000-000000000000}"/>
          </ac:spMkLst>
        </pc:spChg>
        <pc:spChg chg="del mod ord">
          <ac:chgData name="JOSE IGNACIO REQUENO JARABO" userId="2f8bd5aa-630e-4756-b5d4-24e5f26e4e83" providerId="ADAL" clId="{3145AB67-941B-4EBC-9641-FA55358046CB}" dt="2023-04-21T14:13:55.241" v="2897" actId="478"/>
          <ac:spMkLst>
            <pc:docMk/>
            <pc:sldMk cId="3995578780" sldId="302"/>
            <ac:spMk id="4" creationId="{00000000-0000-0000-0000-000000000000}"/>
          </ac:spMkLst>
        </pc:spChg>
        <pc:spChg chg="mod ord">
          <ac:chgData name="JOSE IGNACIO REQUENO JARABO" userId="2f8bd5aa-630e-4756-b5d4-24e5f26e4e83" providerId="ADAL" clId="{3145AB67-941B-4EBC-9641-FA55358046CB}" dt="2023-04-19T09:29:31.475" v="268" actId="27636"/>
          <ac:spMkLst>
            <pc:docMk/>
            <pc:sldMk cId="3995578780" sldId="302"/>
            <ac:spMk id="5" creationId="{00000000-0000-0000-0000-000000000000}"/>
          </ac:spMkLst>
        </pc:spChg>
      </pc:sldChg>
      <pc:sldChg chg="delSp modSp mod modClrScheme chgLayout">
        <pc:chgData name="JOSE IGNACIO REQUENO JARABO" userId="2f8bd5aa-630e-4756-b5d4-24e5f26e4e83" providerId="ADAL" clId="{3145AB67-941B-4EBC-9641-FA55358046CB}" dt="2023-04-21T14:14:29.068" v="2904" actId="478"/>
        <pc:sldMkLst>
          <pc:docMk/>
          <pc:sldMk cId="698568103" sldId="303"/>
        </pc:sldMkLst>
        <pc:spChg chg="mod ord">
          <ac:chgData name="JOSE IGNACIO REQUENO JARABO" userId="2f8bd5aa-630e-4756-b5d4-24e5f26e4e83" providerId="ADAL" clId="{3145AB67-941B-4EBC-9641-FA55358046CB}" dt="2023-04-19T09:29:32.076" v="286" actId="27636"/>
          <ac:spMkLst>
            <pc:docMk/>
            <pc:sldMk cId="698568103" sldId="303"/>
            <ac:spMk id="2" creationId="{00000000-0000-0000-0000-000000000000}"/>
          </ac:spMkLst>
        </pc:spChg>
        <pc:spChg chg="mod ord">
          <ac:chgData name="JOSE IGNACIO REQUENO JARABO" userId="2f8bd5aa-630e-4756-b5d4-24e5f26e4e83" providerId="ADAL" clId="{3145AB67-941B-4EBC-9641-FA55358046CB}" dt="2023-04-19T09:29:32.076" v="285" actId="27636"/>
          <ac:spMkLst>
            <pc:docMk/>
            <pc:sldMk cId="698568103" sldId="303"/>
            <ac:spMk id="3" creationId="{00000000-0000-0000-0000-000000000000}"/>
          </ac:spMkLst>
        </pc:spChg>
        <pc:spChg chg="del mod ord">
          <ac:chgData name="JOSE IGNACIO REQUENO JARABO" userId="2f8bd5aa-630e-4756-b5d4-24e5f26e4e83" providerId="ADAL" clId="{3145AB67-941B-4EBC-9641-FA55358046CB}" dt="2023-04-21T14:14:29.068" v="2904" actId="478"/>
          <ac:spMkLst>
            <pc:docMk/>
            <pc:sldMk cId="698568103" sldId="303"/>
            <ac:spMk id="4" creationId="{00000000-0000-0000-0000-000000000000}"/>
          </ac:spMkLst>
        </pc:spChg>
        <pc:spChg chg="mod ord">
          <ac:chgData name="JOSE IGNACIO REQUENO JARABO" userId="2f8bd5aa-630e-4756-b5d4-24e5f26e4e83" providerId="ADAL" clId="{3145AB67-941B-4EBC-9641-FA55358046CB}" dt="2023-04-19T09:29:32.061" v="284" actId="27636"/>
          <ac:spMkLst>
            <pc:docMk/>
            <pc:sldMk cId="698568103" sldId="303"/>
            <ac:spMk id="5" creationId="{00000000-0000-0000-0000-000000000000}"/>
          </ac:spMkLst>
        </pc:spChg>
      </pc:sldChg>
      <pc:sldChg chg="delSp modSp mod modClrScheme chgLayout modNotes">
        <pc:chgData name="JOSE IGNACIO REQUENO JARABO" userId="2f8bd5aa-630e-4756-b5d4-24e5f26e4e83" providerId="ADAL" clId="{3145AB67-941B-4EBC-9641-FA55358046CB}" dt="2023-04-21T14:14:36.567" v="2906" actId="478"/>
        <pc:sldMkLst>
          <pc:docMk/>
          <pc:sldMk cId="3420174041" sldId="304"/>
        </pc:sldMkLst>
        <pc:spChg chg="mod ord">
          <ac:chgData name="JOSE IGNACIO REQUENO JARABO" userId="2f8bd5aa-630e-4756-b5d4-24e5f26e4e83" providerId="ADAL" clId="{3145AB67-941B-4EBC-9641-FA55358046CB}" dt="2023-04-19T09:29:32.114" v="289" actId="27636"/>
          <ac:spMkLst>
            <pc:docMk/>
            <pc:sldMk cId="3420174041" sldId="304"/>
            <ac:spMk id="2" creationId="{00000000-0000-0000-0000-000000000000}"/>
          </ac:spMkLst>
        </pc:spChg>
        <pc:spChg chg="del mod ord">
          <ac:chgData name="JOSE IGNACIO REQUENO JARABO" userId="2f8bd5aa-630e-4756-b5d4-24e5f26e4e83" providerId="ADAL" clId="{3145AB67-941B-4EBC-9641-FA55358046CB}" dt="2023-04-21T14:14:36.567" v="2906" actId="478"/>
          <ac:spMkLst>
            <pc:docMk/>
            <pc:sldMk cId="3420174041" sldId="304"/>
            <ac:spMk id="4" creationId="{00000000-0000-0000-0000-000000000000}"/>
          </ac:spMkLst>
        </pc:spChg>
        <pc:spChg chg="mod ord">
          <ac:chgData name="JOSE IGNACIO REQUENO JARABO" userId="2f8bd5aa-630e-4756-b5d4-24e5f26e4e83" providerId="ADAL" clId="{3145AB67-941B-4EBC-9641-FA55358046CB}" dt="2023-04-19T09:29:31.227" v="252" actId="700"/>
          <ac:spMkLst>
            <pc:docMk/>
            <pc:sldMk cId="3420174041" sldId="304"/>
            <ac:spMk id="5" creationId="{00000000-0000-0000-0000-000000000000}"/>
          </ac:spMkLst>
        </pc:spChg>
        <pc:spChg chg="mod ord">
          <ac:chgData name="JOSE IGNACIO REQUENO JARABO" userId="2f8bd5aa-630e-4756-b5d4-24e5f26e4e83" providerId="ADAL" clId="{3145AB67-941B-4EBC-9641-FA55358046CB}" dt="2023-04-19T09:29:32.230" v="290" actId="27636"/>
          <ac:spMkLst>
            <pc:docMk/>
            <pc:sldMk cId="3420174041" sldId="304"/>
            <ac:spMk id="22" creationId="{67103348-D6FC-4660-BB62-49EF19A51A87}"/>
          </ac:spMkLst>
        </pc:spChg>
      </pc:sldChg>
      <pc:sldChg chg="delSp modSp mod modClrScheme chgLayout modNotes">
        <pc:chgData name="JOSE IGNACIO REQUENO JARABO" userId="2f8bd5aa-630e-4756-b5d4-24e5f26e4e83" providerId="ADAL" clId="{3145AB67-941B-4EBC-9641-FA55358046CB}" dt="2023-04-21T14:14:05.638" v="2899" actId="478"/>
        <pc:sldMkLst>
          <pc:docMk/>
          <pc:sldMk cId="2237166870" sldId="306"/>
        </pc:sldMkLst>
        <pc:spChg chg="mod ord">
          <ac:chgData name="JOSE IGNACIO REQUENO JARABO" userId="2f8bd5aa-630e-4756-b5d4-24e5f26e4e83" providerId="ADAL" clId="{3145AB67-941B-4EBC-9641-FA55358046CB}" dt="2023-04-19T09:29:31.675" v="273" actId="27636"/>
          <ac:spMkLst>
            <pc:docMk/>
            <pc:sldMk cId="2237166870" sldId="306"/>
            <ac:spMk id="2" creationId="{00000000-0000-0000-0000-000000000000}"/>
          </ac:spMkLst>
        </pc:spChg>
        <pc:spChg chg="mod ord">
          <ac:chgData name="JOSE IGNACIO REQUENO JARABO" userId="2f8bd5aa-630e-4756-b5d4-24e5f26e4e83" providerId="ADAL" clId="{3145AB67-941B-4EBC-9641-FA55358046CB}" dt="2023-04-19T09:29:31.760" v="274" actId="27636"/>
          <ac:spMkLst>
            <pc:docMk/>
            <pc:sldMk cId="2237166870" sldId="306"/>
            <ac:spMk id="3" creationId="{00000000-0000-0000-0000-000000000000}"/>
          </ac:spMkLst>
        </pc:spChg>
        <pc:spChg chg="del mod ord">
          <ac:chgData name="JOSE IGNACIO REQUENO JARABO" userId="2f8bd5aa-630e-4756-b5d4-24e5f26e4e83" providerId="ADAL" clId="{3145AB67-941B-4EBC-9641-FA55358046CB}" dt="2023-04-21T14:14:05.638" v="2899" actId="478"/>
          <ac:spMkLst>
            <pc:docMk/>
            <pc:sldMk cId="2237166870" sldId="306"/>
            <ac:spMk id="4" creationId="{00000000-0000-0000-0000-000000000000}"/>
          </ac:spMkLst>
        </pc:spChg>
        <pc:spChg chg="mod ord">
          <ac:chgData name="JOSE IGNACIO REQUENO JARABO" userId="2f8bd5aa-630e-4756-b5d4-24e5f26e4e83" providerId="ADAL" clId="{3145AB67-941B-4EBC-9641-FA55358046CB}" dt="2023-04-19T09:29:31.227" v="252" actId="700"/>
          <ac:spMkLst>
            <pc:docMk/>
            <pc:sldMk cId="2237166870" sldId="306"/>
            <ac:spMk id="5" creationId="{00000000-0000-0000-0000-000000000000}"/>
          </ac:spMkLst>
        </pc:spChg>
      </pc:sldChg>
      <pc:sldChg chg="delSp modSp mod modClrScheme modAnim chgLayout">
        <pc:chgData name="JOSE IGNACIO REQUENO JARABO" userId="2f8bd5aa-630e-4756-b5d4-24e5f26e4e83" providerId="ADAL" clId="{3145AB67-941B-4EBC-9641-FA55358046CB}" dt="2023-04-21T14:20:23.687" v="2987" actId="478"/>
        <pc:sldMkLst>
          <pc:docMk/>
          <pc:sldMk cId="305245757" sldId="307"/>
        </pc:sldMkLst>
        <pc:spChg chg="mod ord">
          <ac:chgData name="JOSE IGNACIO REQUENO JARABO" userId="2f8bd5aa-630e-4756-b5d4-24e5f26e4e83" providerId="ADAL" clId="{3145AB67-941B-4EBC-9641-FA55358046CB}" dt="2023-04-19T09:29:36.958" v="355" actId="27636"/>
          <ac:spMkLst>
            <pc:docMk/>
            <pc:sldMk cId="305245757" sldId="307"/>
            <ac:spMk id="2" creationId="{00000000-0000-0000-0000-000000000000}"/>
          </ac:spMkLst>
        </pc:spChg>
        <pc:spChg chg="mod ord">
          <ac:chgData name="JOSE IGNACIO REQUENO JARABO" userId="2f8bd5aa-630e-4756-b5d4-24e5f26e4e83" providerId="ADAL" clId="{3145AB67-941B-4EBC-9641-FA55358046CB}" dt="2023-04-19T09:43:58.584" v="397"/>
          <ac:spMkLst>
            <pc:docMk/>
            <pc:sldMk cId="305245757" sldId="307"/>
            <ac:spMk id="3" creationId="{00000000-0000-0000-0000-000000000000}"/>
          </ac:spMkLst>
        </pc:spChg>
        <pc:spChg chg="del mod ord">
          <ac:chgData name="JOSE IGNACIO REQUENO JARABO" userId="2f8bd5aa-630e-4756-b5d4-24e5f26e4e83" providerId="ADAL" clId="{3145AB67-941B-4EBC-9641-FA55358046CB}" dt="2023-04-21T14:20:23.687" v="2987" actId="478"/>
          <ac:spMkLst>
            <pc:docMk/>
            <pc:sldMk cId="305245757" sldId="307"/>
            <ac:spMk id="4" creationId="{00000000-0000-0000-0000-000000000000}"/>
          </ac:spMkLst>
        </pc:spChg>
        <pc:spChg chg="mod ord">
          <ac:chgData name="JOSE IGNACIO REQUENO JARABO" userId="2f8bd5aa-630e-4756-b5d4-24e5f26e4e83" providerId="ADAL" clId="{3145AB67-941B-4EBC-9641-FA55358046CB}" dt="2023-04-19T09:29:36.958" v="354" actId="27636"/>
          <ac:spMkLst>
            <pc:docMk/>
            <pc:sldMk cId="305245757" sldId="307"/>
            <ac:spMk id="5" creationId="{00000000-0000-0000-0000-000000000000}"/>
          </ac:spMkLst>
        </pc:spChg>
      </pc:sldChg>
      <pc:sldChg chg="delSp modSp mod modClrScheme chgLayout">
        <pc:chgData name="JOSE IGNACIO REQUENO JARABO" userId="2f8bd5aa-630e-4756-b5d4-24e5f26e4e83" providerId="ADAL" clId="{3145AB67-941B-4EBC-9641-FA55358046CB}" dt="2023-04-21T14:17:50.924" v="2936" actId="478"/>
        <pc:sldMkLst>
          <pc:docMk/>
          <pc:sldMk cId="569631025" sldId="308"/>
        </pc:sldMkLst>
        <pc:spChg chg="mod ord">
          <ac:chgData name="JOSE IGNACIO REQUENO JARABO" userId="2f8bd5aa-630e-4756-b5d4-24e5f26e4e83" providerId="ADAL" clId="{3145AB67-941B-4EBC-9641-FA55358046CB}" dt="2023-04-19T09:29:37.027" v="365" actId="27636"/>
          <ac:spMkLst>
            <pc:docMk/>
            <pc:sldMk cId="569631025" sldId="308"/>
            <ac:spMk id="2" creationId="{00000000-0000-0000-0000-000000000000}"/>
          </ac:spMkLst>
        </pc:spChg>
        <pc:spChg chg="mod ord">
          <ac:chgData name="JOSE IGNACIO REQUENO JARABO" userId="2f8bd5aa-630e-4756-b5d4-24e5f26e4e83" providerId="ADAL" clId="{3145AB67-941B-4EBC-9641-FA55358046CB}" dt="2023-04-21T13:49:03.034" v="2812" actId="20577"/>
          <ac:spMkLst>
            <pc:docMk/>
            <pc:sldMk cId="569631025" sldId="308"/>
            <ac:spMk id="3" creationId="{00000000-0000-0000-0000-000000000000}"/>
          </ac:spMkLst>
        </pc:spChg>
        <pc:spChg chg="del mod ord">
          <ac:chgData name="JOSE IGNACIO REQUENO JARABO" userId="2f8bd5aa-630e-4756-b5d4-24e5f26e4e83" providerId="ADAL" clId="{3145AB67-941B-4EBC-9641-FA55358046CB}" dt="2023-04-21T14:17:50.924" v="2936" actId="478"/>
          <ac:spMkLst>
            <pc:docMk/>
            <pc:sldMk cId="569631025" sldId="308"/>
            <ac:spMk id="4" creationId="{00000000-0000-0000-0000-000000000000}"/>
          </ac:spMkLst>
        </pc:spChg>
        <pc:spChg chg="mod ord">
          <ac:chgData name="JOSE IGNACIO REQUENO JARABO" userId="2f8bd5aa-630e-4756-b5d4-24e5f26e4e83" providerId="ADAL" clId="{3145AB67-941B-4EBC-9641-FA55358046CB}" dt="2023-04-19T09:29:37.043" v="366" actId="27636"/>
          <ac:spMkLst>
            <pc:docMk/>
            <pc:sldMk cId="569631025" sldId="308"/>
            <ac:spMk id="5" creationId="{00000000-0000-0000-0000-000000000000}"/>
          </ac:spMkLst>
        </pc:spChg>
      </pc:sldChg>
      <pc:sldChg chg="modSp del mod ord modClrScheme chgLayout modNotes">
        <pc:chgData name="JOSE IGNACIO REQUENO JARABO" userId="2f8bd5aa-630e-4756-b5d4-24e5f26e4e83" providerId="ADAL" clId="{3145AB67-941B-4EBC-9641-FA55358046CB}" dt="2023-04-19T11:18:55.800" v="1571" actId="2696"/>
        <pc:sldMkLst>
          <pc:docMk/>
          <pc:sldMk cId="1427683031" sldId="310"/>
        </pc:sldMkLst>
        <pc:spChg chg="mod ord">
          <ac:chgData name="JOSE IGNACIO REQUENO JARABO" userId="2f8bd5aa-630e-4756-b5d4-24e5f26e4e83" providerId="ADAL" clId="{3145AB67-941B-4EBC-9641-FA55358046CB}" dt="2023-04-19T09:29:31.227" v="252" actId="700"/>
          <ac:spMkLst>
            <pc:docMk/>
            <pc:sldMk cId="1427683031" sldId="310"/>
            <ac:spMk id="2" creationId="{629A4D31-7252-4634-A69C-FBC35C5805F6}"/>
          </ac:spMkLst>
        </pc:spChg>
        <pc:spChg chg="mod ord">
          <ac:chgData name="JOSE IGNACIO REQUENO JARABO" userId="2f8bd5aa-630e-4756-b5d4-24e5f26e4e83" providerId="ADAL" clId="{3145AB67-941B-4EBC-9641-FA55358046CB}" dt="2023-04-19T09:29:31.227" v="252" actId="700"/>
          <ac:spMkLst>
            <pc:docMk/>
            <pc:sldMk cId="1427683031" sldId="310"/>
            <ac:spMk id="3" creationId="{C3F626CE-A46B-47DA-A14D-EE6661A5318D}"/>
          </ac:spMkLst>
        </pc:spChg>
        <pc:spChg chg="mod ord">
          <ac:chgData name="JOSE IGNACIO REQUENO JARABO" userId="2f8bd5aa-630e-4756-b5d4-24e5f26e4e83" providerId="ADAL" clId="{3145AB67-941B-4EBC-9641-FA55358046CB}" dt="2023-04-19T09:29:31.227" v="252" actId="700"/>
          <ac:spMkLst>
            <pc:docMk/>
            <pc:sldMk cId="1427683031" sldId="310"/>
            <ac:spMk id="4" creationId="{767BAB2A-DD4B-4463-96B1-148B5E1C046C}"/>
          </ac:spMkLst>
        </pc:spChg>
        <pc:spChg chg="mod ord">
          <ac:chgData name="JOSE IGNACIO REQUENO JARABO" userId="2f8bd5aa-630e-4756-b5d4-24e5f26e4e83" providerId="ADAL" clId="{3145AB67-941B-4EBC-9641-FA55358046CB}" dt="2023-04-19T09:29:31.227" v="252" actId="700"/>
          <ac:spMkLst>
            <pc:docMk/>
            <pc:sldMk cId="1427683031" sldId="310"/>
            <ac:spMk id="5" creationId="{FFD93240-97C7-4B57-B96C-3CE80FEBA9B7}"/>
          </ac:spMkLst>
        </pc:spChg>
        <pc:spChg chg="mod">
          <ac:chgData name="JOSE IGNACIO REQUENO JARABO" userId="2f8bd5aa-630e-4756-b5d4-24e5f26e4e83" providerId="ADAL" clId="{3145AB67-941B-4EBC-9641-FA55358046CB}" dt="2023-04-19T09:05:48.795" v="145"/>
          <ac:spMkLst>
            <pc:docMk/>
            <pc:sldMk cId="1427683031" sldId="310"/>
            <ac:spMk id="7" creationId="{51BEC205-1411-B352-B9B3-EBE628C2F564}"/>
          </ac:spMkLst>
        </pc:spChg>
        <pc:spChg chg="mod">
          <ac:chgData name="JOSE IGNACIO REQUENO JARABO" userId="2f8bd5aa-630e-4756-b5d4-24e5f26e4e83" providerId="ADAL" clId="{3145AB67-941B-4EBC-9641-FA55358046CB}" dt="2023-04-19T09:05:48.795" v="145"/>
          <ac:spMkLst>
            <pc:docMk/>
            <pc:sldMk cId="1427683031" sldId="310"/>
            <ac:spMk id="8" creationId="{AB76D8DE-4B86-A1AE-AA28-62B5871AB962}"/>
          </ac:spMkLst>
        </pc:spChg>
        <pc:spChg chg="mod">
          <ac:chgData name="JOSE IGNACIO REQUENO JARABO" userId="2f8bd5aa-630e-4756-b5d4-24e5f26e4e83" providerId="ADAL" clId="{3145AB67-941B-4EBC-9641-FA55358046CB}" dt="2023-04-19T09:05:48.795" v="145"/>
          <ac:spMkLst>
            <pc:docMk/>
            <pc:sldMk cId="1427683031" sldId="310"/>
            <ac:spMk id="10" creationId="{6AD479B7-B974-DB1B-B1F3-642E15249833}"/>
          </ac:spMkLst>
        </pc:spChg>
        <pc:spChg chg="mod">
          <ac:chgData name="JOSE IGNACIO REQUENO JARABO" userId="2f8bd5aa-630e-4756-b5d4-24e5f26e4e83" providerId="ADAL" clId="{3145AB67-941B-4EBC-9641-FA55358046CB}" dt="2023-04-19T09:05:48.795" v="145"/>
          <ac:spMkLst>
            <pc:docMk/>
            <pc:sldMk cId="1427683031" sldId="310"/>
            <ac:spMk id="11" creationId="{7B3D6D1A-CBD4-A5A6-97D4-69366B9FBC79}"/>
          </ac:spMkLst>
        </pc:spChg>
        <pc:spChg chg="mod">
          <ac:chgData name="JOSE IGNACIO REQUENO JARABO" userId="2f8bd5aa-630e-4756-b5d4-24e5f26e4e83" providerId="ADAL" clId="{3145AB67-941B-4EBC-9641-FA55358046CB}" dt="2023-04-19T09:05:48.795" v="145"/>
          <ac:spMkLst>
            <pc:docMk/>
            <pc:sldMk cId="1427683031" sldId="310"/>
            <ac:spMk id="12" creationId="{454DF888-E945-FD60-31C0-DDFEA238F1D9}"/>
          </ac:spMkLst>
        </pc:spChg>
        <pc:spChg chg="mod">
          <ac:chgData name="JOSE IGNACIO REQUENO JARABO" userId="2f8bd5aa-630e-4756-b5d4-24e5f26e4e83" providerId="ADAL" clId="{3145AB67-941B-4EBC-9641-FA55358046CB}" dt="2023-04-19T09:05:48.795" v="145"/>
          <ac:spMkLst>
            <pc:docMk/>
            <pc:sldMk cId="1427683031" sldId="310"/>
            <ac:spMk id="15" creationId="{7CB3505F-7709-8CF2-7ADF-B57470999537}"/>
          </ac:spMkLst>
        </pc:spChg>
        <pc:spChg chg="mod">
          <ac:chgData name="JOSE IGNACIO REQUENO JARABO" userId="2f8bd5aa-630e-4756-b5d4-24e5f26e4e83" providerId="ADAL" clId="{3145AB67-941B-4EBC-9641-FA55358046CB}" dt="2023-04-19T09:05:48.795" v="145"/>
          <ac:spMkLst>
            <pc:docMk/>
            <pc:sldMk cId="1427683031" sldId="310"/>
            <ac:spMk id="17" creationId="{351846D9-08A5-8A0C-E74B-4F0A3E317068}"/>
          </ac:spMkLst>
        </pc:spChg>
        <pc:spChg chg="mod">
          <ac:chgData name="JOSE IGNACIO REQUENO JARABO" userId="2f8bd5aa-630e-4756-b5d4-24e5f26e4e83" providerId="ADAL" clId="{3145AB67-941B-4EBC-9641-FA55358046CB}" dt="2023-04-19T09:05:48.795" v="145"/>
          <ac:spMkLst>
            <pc:docMk/>
            <pc:sldMk cId="1427683031" sldId="310"/>
            <ac:spMk id="19" creationId="{68C23A7F-CB09-32B5-875C-C05FD599CDFC}"/>
          </ac:spMkLst>
        </pc:spChg>
        <pc:spChg chg="mod">
          <ac:chgData name="JOSE IGNACIO REQUENO JARABO" userId="2f8bd5aa-630e-4756-b5d4-24e5f26e4e83" providerId="ADAL" clId="{3145AB67-941B-4EBC-9641-FA55358046CB}" dt="2023-04-19T09:05:48.795" v="145"/>
          <ac:spMkLst>
            <pc:docMk/>
            <pc:sldMk cId="1427683031" sldId="310"/>
            <ac:spMk id="21" creationId="{162538E6-2097-EDF2-88EC-B4388508FDCC}"/>
          </ac:spMkLst>
        </pc:spChg>
        <pc:spChg chg="mod">
          <ac:chgData name="JOSE IGNACIO REQUENO JARABO" userId="2f8bd5aa-630e-4756-b5d4-24e5f26e4e83" providerId="ADAL" clId="{3145AB67-941B-4EBC-9641-FA55358046CB}" dt="2023-04-19T09:05:48.795" v="145"/>
          <ac:spMkLst>
            <pc:docMk/>
            <pc:sldMk cId="1427683031" sldId="310"/>
            <ac:spMk id="22" creationId="{0F227C8B-03BC-D954-2690-FEBA5431602B}"/>
          </ac:spMkLst>
        </pc:spChg>
        <pc:spChg chg="mod">
          <ac:chgData name="JOSE IGNACIO REQUENO JARABO" userId="2f8bd5aa-630e-4756-b5d4-24e5f26e4e83" providerId="ADAL" clId="{3145AB67-941B-4EBC-9641-FA55358046CB}" dt="2023-04-19T09:05:48.795" v="145"/>
          <ac:spMkLst>
            <pc:docMk/>
            <pc:sldMk cId="1427683031" sldId="310"/>
            <ac:spMk id="25" creationId="{9EE6251F-7D7A-48FB-8637-2746C9C801AB}"/>
          </ac:spMkLst>
        </pc:spChg>
        <pc:spChg chg="mod">
          <ac:chgData name="JOSE IGNACIO REQUENO JARABO" userId="2f8bd5aa-630e-4756-b5d4-24e5f26e4e83" providerId="ADAL" clId="{3145AB67-941B-4EBC-9641-FA55358046CB}" dt="2023-04-19T09:05:48.795" v="145"/>
          <ac:spMkLst>
            <pc:docMk/>
            <pc:sldMk cId="1427683031" sldId="310"/>
            <ac:spMk id="27" creationId="{B22837CD-50CF-F322-08F6-E6B76FC6BAFA}"/>
          </ac:spMkLst>
        </pc:spChg>
        <pc:spChg chg="mod">
          <ac:chgData name="JOSE IGNACIO REQUENO JARABO" userId="2f8bd5aa-630e-4756-b5d4-24e5f26e4e83" providerId="ADAL" clId="{3145AB67-941B-4EBC-9641-FA55358046CB}" dt="2023-04-19T09:05:48.795" v="145"/>
          <ac:spMkLst>
            <pc:docMk/>
            <pc:sldMk cId="1427683031" sldId="310"/>
            <ac:spMk id="29" creationId="{C363CD4A-AA7C-58FD-36FE-6CDD0751B489}"/>
          </ac:spMkLst>
        </pc:spChg>
        <pc:spChg chg="mod">
          <ac:chgData name="JOSE IGNACIO REQUENO JARABO" userId="2f8bd5aa-630e-4756-b5d4-24e5f26e4e83" providerId="ADAL" clId="{3145AB67-941B-4EBC-9641-FA55358046CB}" dt="2023-04-19T09:05:48.795" v="145"/>
          <ac:spMkLst>
            <pc:docMk/>
            <pc:sldMk cId="1427683031" sldId="310"/>
            <ac:spMk id="32" creationId="{01EF6558-2F1C-FCD7-714D-5BAF39BC6262}"/>
          </ac:spMkLst>
        </pc:spChg>
        <pc:spChg chg="mod">
          <ac:chgData name="JOSE IGNACIO REQUENO JARABO" userId="2f8bd5aa-630e-4756-b5d4-24e5f26e4e83" providerId="ADAL" clId="{3145AB67-941B-4EBC-9641-FA55358046CB}" dt="2023-04-19T09:05:48.795" v="145"/>
          <ac:spMkLst>
            <pc:docMk/>
            <pc:sldMk cId="1427683031" sldId="310"/>
            <ac:spMk id="36" creationId="{D64386DE-7744-EBE2-C949-5CAEC7731712}"/>
          </ac:spMkLst>
        </pc:spChg>
        <pc:spChg chg="mod">
          <ac:chgData name="JOSE IGNACIO REQUENO JARABO" userId="2f8bd5aa-630e-4756-b5d4-24e5f26e4e83" providerId="ADAL" clId="{3145AB67-941B-4EBC-9641-FA55358046CB}" dt="2023-04-19T09:05:48.795" v="145"/>
          <ac:spMkLst>
            <pc:docMk/>
            <pc:sldMk cId="1427683031" sldId="310"/>
            <ac:spMk id="37" creationId="{4ABB2D70-F56A-1D09-58D0-ABCD866CEC35}"/>
          </ac:spMkLst>
        </pc:spChg>
        <pc:spChg chg="mod">
          <ac:chgData name="JOSE IGNACIO REQUENO JARABO" userId="2f8bd5aa-630e-4756-b5d4-24e5f26e4e83" providerId="ADAL" clId="{3145AB67-941B-4EBC-9641-FA55358046CB}" dt="2023-04-19T09:05:48.795" v="145"/>
          <ac:spMkLst>
            <pc:docMk/>
            <pc:sldMk cId="1427683031" sldId="310"/>
            <ac:spMk id="38" creationId="{CD14C647-EF91-15CA-AD24-1704342DB6F1}"/>
          </ac:spMkLst>
        </pc:spChg>
        <pc:spChg chg="mod">
          <ac:chgData name="JOSE IGNACIO REQUENO JARABO" userId="2f8bd5aa-630e-4756-b5d4-24e5f26e4e83" providerId="ADAL" clId="{3145AB67-941B-4EBC-9641-FA55358046CB}" dt="2023-04-19T09:05:48.795" v="145"/>
          <ac:spMkLst>
            <pc:docMk/>
            <pc:sldMk cId="1427683031" sldId="310"/>
            <ac:spMk id="41" creationId="{5CA3E387-781C-AD50-5D1B-0393A9E6E2B8}"/>
          </ac:spMkLst>
        </pc:spChg>
        <pc:spChg chg="mod">
          <ac:chgData name="JOSE IGNACIO REQUENO JARABO" userId="2f8bd5aa-630e-4756-b5d4-24e5f26e4e83" providerId="ADAL" clId="{3145AB67-941B-4EBC-9641-FA55358046CB}" dt="2023-04-19T09:05:48.795" v="145"/>
          <ac:spMkLst>
            <pc:docMk/>
            <pc:sldMk cId="1427683031" sldId="310"/>
            <ac:spMk id="44" creationId="{18063A60-A854-9488-CE13-250F9848FFAF}"/>
          </ac:spMkLst>
        </pc:spChg>
        <pc:spChg chg="mod">
          <ac:chgData name="JOSE IGNACIO REQUENO JARABO" userId="2f8bd5aa-630e-4756-b5d4-24e5f26e4e83" providerId="ADAL" clId="{3145AB67-941B-4EBC-9641-FA55358046CB}" dt="2023-04-19T09:05:48.795" v="145"/>
          <ac:spMkLst>
            <pc:docMk/>
            <pc:sldMk cId="1427683031" sldId="310"/>
            <ac:spMk id="46" creationId="{F928A4C8-3FE8-5B9D-9407-F5E12E9EDFCB}"/>
          </ac:spMkLst>
        </pc:spChg>
        <pc:spChg chg="mod">
          <ac:chgData name="JOSE IGNACIO REQUENO JARABO" userId="2f8bd5aa-630e-4756-b5d4-24e5f26e4e83" providerId="ADAL" clId="{3145AB67-941B-4EBC-9641-FA55358046CB}" dt="2023-04-19T09:05:48.795" v="145"/>
          <ac:spMkLst>
            <pc:docMk/>
            <pc:sldMk cId="1427683031" sldId="310"/>
            <ac:spMk id="47" creationId="{F5F2ED8D-B31A-4A76-5DA3-AE2B51684826}"/>
          </ac:spMkLst>
        </pc:spChg>
        <pc:spChg chg="mod">
          <ac:chgData name="JOSE IGNACIO REQUENO JARABO" userId="2f8bd5aa-630e-4756-b5d4-24e5f26e4e83" providerId="ADAL" clId="{3145AB67-941B-4EBC-9641-FA55358046CB}" dt="2023-04-19T09:05:48.795" v="145"/>
          <ac:spMkLst>
            <pc:docMk/>
            <pc:sldMk cId="1427683031" sldId="310"/>
            <ac:spMk id="48" creationId="{BF907AC0-A08C-55E5-8BD2-155D96F6EB83}"/>
          </ac:spMkLst>
        </pc:spChg>
        <pc:spChg chg="mod">
          <ac:chgData name="JOSE IGNACIO REQUENO JARABO" userId="2f8bd5aa-630e-4756-b5d4-24e5f26e4e83" providerId="ADAL" clId="{3145AB67-941B-4EBC-9641-FA55358046CB}" dt="2023-04-19T09:05:48.795" v="145"/>
          <ac:spMkLst>
            <pc:docMk/>
            <pc:sldMk cId="1427683031" sldId="310"/>
            <ac:spMk id="49" creationId="{92D7DC10-26CF-56DC-8868-629B1A6B26A6}"/>
          </ac:spMkLst>
        </pc:spChg>
        <pc:spChg chg="mod">
          <ac:chgData name="JOSE IGNACIO REQUENO JARABO" userId="2f8bd5aa-630e-4756-b5d4-24e5f26e4e83" providerId="ADAL" clId="{3145AB67-941B-4EBC-9641-FA55358046CB}" dt="2023-04-19T09:05:48.795" v="145"/>
          <ac:spMkLst>
            <pc:docMk/>
            <pc:sldMk cId="1427683031" sldId="310"/>
            <ac:spMk id="50" creationId="{7D870BCC-42F0-5C7C-2334-0FD7A13784A4}"/>
          </ac:spMkLst>
        </pc:spChg>
        <pc:spChg chg="mod">
          <ac:chgData name="JOSE IGNACIO REQUENO JARABO" userId="2f8bd5aa-630e-4756-b5d4-24e5f26e4e83" providerId="ADAL" clId="{3145AB67-941B-4EBC-9641-FA55358046CB}" dt="2023-04-19T09:05:48.795" v="145"/>
          <ac:spMkLst>
            <pc:docMk/>
            <pc:sldMk cId="1427683031" sldId="310"/>
            <ac:spMk id="51" creationId="{60A53864-1257-1B4D-55B5-4AC0CF4A830F}"/>
          </ac:spMkLst>
        </pc:spChg>
        <pc:spChg chg="mod">
          <ac:chgData name="JOSE IGNACIO REQUENO JARABO" userId="2f8bd5aa-630e-4756-b5d4-24e5f26e4e83" providerId="ADAL" clId="{3145AB67-941B-4EBC-9641-FA55358046CB}" dt="2023-04-19T09:05:48.795" v="145"/>
          <ac:spMkLst>
            <pc:docMk/>
            <pc:sldMk cId="1427683031" sldId="310"/>
            <ac:spMk id="52" creationId="{6EBD0F07-B804-96EE-1B84-D49F8A2CB9FF}"/>
          </ac:spMkLst>
        </pc:spChg>
        <pc:spChg chg="mod">
          <ac:chgData name="JOSE IGNACIO REQUENO JARABO" userId="2f8bd5aa-630e-4756-b5d4-24e5f26e4e83" providerId="ADAL" clId="{3145AB67-941B-4EBC-9641-FA55358046CB}" dt="2023-04-19T09:05:48.795" v="145"/>
          <ac:spMkLst>
            <pc:docMk/>
            <pc:sldMk cId="1427683031" sldId="310"/>
            <ac:spMk id="53" creationId="{95FF80BB-3452-062E-E6B9-C0A8463A6366}"/>
          </ac:spMkLst>
        </pc:spChg>
        <pc:spChg chg="mod">
          <ac:chgData name="JOSE IGNACIO REQUENO JARABO" userId="2f8bd5aa-630e-4756-b5d4-24e5f26e4e83" providerId="ADAL" clId="{3145AB67-941B-4EBC-9641-FA55358046CB}" dt="2023-04-19T09:05:48.795" v="145"/>
          <ac:spMkLst>
            <pc:docMk/>
            <pc:sldMk cId="1427683031" sldId="310"/>
            <ac:spMk id="54" creationId="{79AA1671-6CA2-C901-74A0-CF5B39A25FEB}"/>
          </ac:spMkLst>
        </pc:spChg>
        <pc:spChg chg="mod">
          <ac:chgData name="JOSE IGNACIO REQUENO JARABO" userId="2f8bd5aa-630e-4756-b5d4-24e5f26e4e83" providerId="ADAL" clId="{3145AB67-941B-4EBC-9641-FA55358046CB}" dt="2023-04-19T09:05:48.795" v="145"/>
          <ac:spMkLst>
            <pc:docMk/>
            <pc:sldMk cId="1427683031" sldId="310"/>
            <ac:spMk id="55" creationId="{9256D939-E628-5849-9C42-0D83D7B75A75}"/>
          </ac:spMkLst>
        </pc:spChg>
        <pc:spChg chg="mod">
          <ac:chgData name="JOSE IGNACIO REQUENO JARABO" userId="2f8bd5aa-630e-4756-b5d4-24e5f26e4e83" providerId="ADAL" clId="{3145AB67-941B-4EBC-9641-FA55358046CB}" dt="2023-04-19T09:05:48.795" v="145"/>
          <ac:spMkLst>
            <pc:docMk/>
            <pc:sldMk cId="1427683031" sldId="310"/>
            <ac:spMk id="56" creationId="{28A249AE-CA16-FFE6-D8E7-AEF40F17C67D}"/>
          </ac:spMkLst>
        </pc:spChg>
        <pc:spChg chg="mod">
          <ac:chgData name="JOSE IGNACIO REQUENO JARABO" userId="2f8bd5aa-630e-4756-b5d4-24e5f26e4e83" providerId="ADAL" clId="{3145AB67-941B-4EBC-9641-FA55358046CB}" dt="2023-04-19T09:05:48.795" v="145"/>
          <ac:spMkLst>
            <pc:docMk/>
            <pc:sldMk cId="1427683031" sldId="310"/>
            <ac:spMk id="57" creationId="{C728094A-9DAF-8C52-A0DA-3F03C0480DDA}"/>
          </ac:spMkLst>
        </pc:spChg>
        <pc:spChg chg="mod">
          <ac:chgData name="JOSE IGNACIO REQUENO JARABO" userId="2f8bd5aa-630e-4756-b5d4-24e5f26e4e83" providerId="ADAL" clId="{3145AB67-941B-4EBC-9641-FA55358046CB}" dt="2023-04-19T09:05:48.795" v="145"/>
          <ac:spMkLst>
            <pc:docMk/>
            <pc:sldMk cId="1427683031" sldId="310"/>
            <ac:spMk id="58" creationId="{4DE09DB0-6410-1767-8BFB-02305D25B6B7}"/>
          </ac:spMkLst>
        </pc:spChg>
        <pc:spChg chg="mod">
          <ac:chgData name="JOSE IGNACIO REQUENO JARABO" userId="2f8bd5aa-630e-4756-b5d4-24e5f26e4e83" providerId="ADAL" clId="{3145AB67-941B-4EBC-9641-FA55358046CB}" dt="2023-04-19T09:05:48.795" v="145"/>
          <ac:spMkLst>
            <pc:docMk/>
            <pc:sldMk cId="1427683031" sldId="310"/>
            <ac:spMk id="59" creationId="{0FBBC2F7-171F-1C4A-E7CF-1697B9C1A627}"/>
          </ac:spMkLst>
        </pc:spChg>
        <pc:spChg chg="mod">
          <ac:chgData name="JOSE IGNACIO REQUENO JARABO" userId="2f8bd5aa-630e-4756-b5d4-24e5f26e4e83" providerId="ADAL" clId="{3145AB67-941B-4EBC-9641-FA55358046CB}" dt="2023-04-19T09:05:48.795" v="145"/>
          <ac:spMkLst>
            <pc:docMk/>
            <pc:sldMk cId="1427683031" sldId="310"/>
            <ac:spMk id="60" creationId="{6FDF2954-AB2E-4C79-006E-CB8491552255}"/>
          </ac:spMkLst>
        </pc:spChg>
        <pc:spChg chg="mod">
          <ac:chgData name="JOSE IGNACIO REQUENO JARABO" userId="2f8bd5aa-630e-4756-b5d4-24e5f26e4e83" providerId="ADAL" clId="{3145AB67-941B-4EBC-9641-FA55358046CB}" dt="2023-04-19T09:05:48.795" v="145"/>
          <ac:spMkLst>
            <pc:docMk/>
            <pc:sldMk cId="1427683031" sldId="310"/>
            <ac:spMk id="61" creationId="{73602768-25B3-A71A-5756-454F56111AD2}"/>
          </ac:spMkLst>
        </pc:spChg>
        <pc:spChg chg="mod">
          <ac:chgData name="JOSE IGNACIO REQUENO JARABO" userId="2f8bd5aa-630e-4756-b5d4-24e5f26e4e83" providerId="ADAL" clId="{3145AB67-941B-4EBC-9641-FA55358046CB}" dt="2023-04-19T09:05:48.795" v="145"/>
          <ac:spMkLst>
            <pc:docMk/>
            <pc:sldMk cId="1427683031" sldId="310"/>
            <ac:spMk id="63" creationId="{48C151F0-746F-F998-ED48-4497C859C004}"/>
          </ac:spMkLst>
        </pc:spChg>
        <pc:spChg chg="mod">
          <ac:chgData name="JOSE IGNACIO REQUENO JARABO" userId="2f8bd5aa-630e-4756-b5d4-24e5f26e4e83" providerId="ADAL" clId="{3145AB67-941B-4EBC-9641-FA55358046CB}" dt="2023-04-19T09:05:48.795" v="145"/>
          <ac:spMkLst>
            <pc:docMk/>
            <pc:sldMk cId="1427683031" sldId="310"/>
            <ac:spMk id="64" creationId="{10AAE673-5ADE-5125-CD07-BC28A6D06C73}"/>
          </ac:spMkLst>
        </pc:spChg>
        <pc:spChg chg="mod">
          <ac:chgData name="JOSE IGNACIO REQUENO JARABO" userId="2f8bd5aa-630e-4756-b5d4-24e5f26e4e83" providerId="ADAL" clId="{3145AB67-941B-4EBC-9641-FA55358046CB}" dt="2023-04-19T09:05:48.795" v="145"/>
          <ac:spMkLst>
            <pc:docMk/>
            <pc:sldMk cId="1427683031" sldId="310"/>
            <ac:spMk id="65" creationId="{B446DDD8-6CB1-5BD6-7470-96B6684DF3D9}"/>
          </ac:spMkLst>
        </pc:spChg>
        <pc:spChg chg="mod">
          <ac:chgData name="JOSE IGNACIO REQUENO JARABO" userId="2f8bd5aa-630e-4756-b5d4-24e5f26e4e83" providerId="ADAL" clId="{3145AB67-941B-4EBC-9641-FA55358046CB}" dt="2023-04-19T09:05:48.795" v="145"/>
          <ac:spMkLst>
            <pc:docMk/>
            <pc:sldMk cId="1427683031" sldId="310"/>
            <ac:spMk id="66" creationId="{BADF3B4C-1A11-BC57-3D76-4683589D7940}"/>
          </ac:spMkLst>
        </pc:spChg>
        <pc:spChg chg="mod">
          <ac:chgData name="JOSE IGNACIO REQUENO JARABO" userId="2f8bd5aa-630e-4756-b5d4-24e5f26e4e83" providerId="ADAL" clId="{3145AB67-941B-4EBC-9641-FA55358046CB}" dt="2023-04-19T09:05:48.795" v="145"/>
          <ac:spMkLst>
            <pc:docMk/>
            <pc:sldMk cId="1427683031" sldId="310"/>
            <ac:spMk id="67" creationId="{460708FD-797A-91C8-B3FA-E4B1CC30F300}"/>
          </ac:spMkLst>
        </pc:spChg>
        <pc:spChg chg="mod">
          <ac:chgData name="JOSE IGNACIO REQUENO JARABO" userId="2f8bd5aa-630e-4756-b5d4-24e5f26e4e83" providerId="ADAL" clId="{3145AB67-941B-4EBC-9641-FA55358046CB}" dt="2023-04-19T09:05:48.795" v="145"/>
          <ac:spMkLst>
            <pc:docMk/>
            <pc:sldMk cId="1427683031" sldId="310"/>
            <ac:spMk id="68" creationId="{2FD8CFD3-FE08-70F8-75A7-2A3141090FDB}"/>
          </ac:spMkLst>
        </pc:spChg>
        <pc:spChg chg="mod">
          <ac:chgData name="JOSE IGNACIO REQUENO JARABO" userId="2f8bd5aa-630e-4756-b5d4-24e5f26e4e83" providerId="ADAL" clId="{3145AB67-941B-4EBC-9641-FA55358046CB}" dt="2023-04-19T09:05:48.795" v="145"/>
          <ac:spMkLst>
            <pc:docMk/>
            <pc:sldMk cId="1427683031" sldId="310"/>
            <ac:spMk id="69" creationId="{FBBC755A-A8F9-0399-DF39-998418CD11C2}"/>
          </ac:spMkLst>
        </pc:spChg>
        <pc:cxnChg chg="mod">
          <ac:chgData name="JOSE IGNACIO REQUENO JARABO" userId="2f8bd5aa-630e-4756-b5d4-24e5f26e4e83" providerId="ADAL" clId="{3145AB67-941B-4EBC-9641-FA55358046CB}" dt="2023-04-19T09:05:48.795" v="145"/>
          <ac:cxnSpMkLst>
            <pc:docMk/>
            <pc:sldMk cId="1427683031" sldId="310"/>
            <ac:cxnSpMk id="9" creationId="{399C3ADF-A6ED-2157-DB84-42F010829FAC}"/>
          </ac:cxnSpMkLst>
        </pc:cxnChg>
        <pc:cxnChg chg="mod">
          <ac:chgData name="JOSE IGNACIO REQUENO JARABO" userId="2f8bd5aa-630e-4756-b5d4-24e5f26e4e83" providerId="ADAL" clId="{3145AB67-941B-4EBC-9641-FA55358046CB}" dt="2023-04-19T09:05:48.795" v="145"/>
          <ac:cxnSpMkLst>
            <pc:docMk/>
            <pc:sldMk cId="1427683031" sldId="310"/>
            <ac:cxnSpMk id="13" creationId="{2F5F3B3D-927A-19A1-9B41-E2EFAC6797B0}"/>
          </ac:cxnSpMkLst>
        </pc:cxnChg>
        <pc:cxnChg chg="mod">
          <ac:chgData name="JOSE IGNACIO REQUENO JARABO" userId="2f8bd5aa-630e-4756-b5d4-24e5f26e4e83" providerId="ADAL" clId="{3145AB67-941B-4EBC-9641-FA55358046CB}" dt="2023-04-19T09:05:48.795" v="145"/>
          <ac:cxnSpMkLst>
            <pc:docMk/>
            <pc:sldMk cId="1427683031" sldId="310"/>
            <ac:cxnSpMk id="14" creationId="{03DD9332-D35E-D3D2-6800-BBA6290EABED}"/>
          </ac:cxnSpMkLst>
        </pc:cxnChg>
        <pc:cxnChg chg="mod">
          <ac:chgData name="JOSE IGNACIO REQUENO JARABO" userId="2f8bd5aa-630e-4756-b5d4-24e5f26e4e83" providerId="ADAL" clId="{3145AB67-941B-4EBC-9641-FA55358046CB}" dt="2023-04-19T09:05:48.795" v="145"/>
          <ac:cxnSpMkLst>
            <pc:docMk/>
            <pc:sldMk cId="1427683031" sldId="310"/>
            <ac:cxnSpMk id="16" creationId="{5256EB89-EB5E-72F3-28FC-6131996ADCCE}"/>
          </ac:cxnSpMkLst>
        </pc:cxnChg>
        <pc:cxnChg chg="mod">
          <ac:chgData name="JOSE IGNACIO REQUENO JARABO" userId="2f8bd5aa-630e-4756-b5d4-24e5f26e4e83" providerId="ADAL" clId="{3145AB67-941B-4EBC-9641-FA55358046CB}" dt="2023-04-19T09:05:48.795" v="145"/>
          <ac:cxnSpMkLst>
            <pc:docMk/>
            <pc:sldMk cId="1427683031" sldId="310"/>
            <ac:cxnSpMk id="18" creationId="{BDAB9A62-ADA2-9190-7308-0E1B300BEB60}"/>
          </ac:cxnSpMkLst>
        </pc:cxnChg>
        <pc:cxnChg chg="mod">
          <ac:chgData name="JOSE IGNACIO REQUENO JARABO" userId="2f8bd5aa-630e-4756-b5d4-24e5f26e4e83" providerId="ADAL" clId="{3145AB67-941B-4EBC-9641-FA55358046CB}" dt="2023-04-19T09:05:48.795" v="145"/>
          <ac:cxnSpMkLst>
            <pc:docMk/>
            <pc:sldMk cId="1427683031" sldId="310"/>
            <ac:cxnSpMk id="20" creationId="{BA714382-F98E-5D1B-7E8B-65819A2C01BB}"/>
          </ac:cxnSpMkLst>
        </pc:cxnChg>
        <pc:cxnChg chg="mod">
          <ac:chgData name="JOSE IGNACIO REQUENO JARABO" userId="2f8bd5aa-630e-4756-b5d4-24e5f26e4e83" providerId="ADAL" clId="{3145AB67-941B-4EBC-9641-FA55358046CB}" dt="2023-04-19T09:05:48.795" v="145"/>
          <ac:cxnSpMkLst>
            <pc:docMk/>
            <pc:sldMk cId="1427683031" sldId="310"/>
            <ac:cxnSpMk id="23" creationId="{4FD87F80-E681-94B4-E621-DC3AF2B26D6E}"/>
          </ac:cxnSpMkLst>
        </pc:cxnChg>
        <pc:cxnChg chg="mod">
          <ac:chgData name="JOSE IGNACIO REQUENO JARABO" userId="2f8bd5aa-630e-4756-b5d4-24e5f26e4e83" providerId="ADAL" clId="{3145AB67-941B-4EBC-9641-FA55358046CB}" dt="2023-04-19T09:05:48.795" v="145"/>
          <ac:cxnSpMkLst>
            <pc:docMk/>
            <pc:sldMk cId="1427683031" sldId="310"/>
            <ac:cxnSpMk id="24" creationId="{56A3F787-3855-6FCF-56F6-53EAB91D967E}"/>
          </ac:cxnSpMkLst>
        </pc:cxnChg>
        <pc:cxnChg chg="mod">
          <ac:chgData name="JOSE IGNACIO REQUENO JARABO" userId="2f8bd5aa-630e-4756-b5d4-24e5f26e4e83" providerId="ADAL" clId="{3145AB67-941B-4EBC-9641-FA55358046CB}" dt="2023-04-19T09:05:48.795" v="145"/>
          <ac:cxnSpMkLst>
            <pc:docMk/>
            <pc:sldMk cId="1427683031" sldId="310"/>
            <ac:cxnSpMk id="26" creationId="{9705E40D-8B92-2A1A-F802-2EE8775258B5}"/>
          </ac:cxnSpMkLst>
        </pc:cxnChg>
        <pc:cxnChg chg="mod">
          <ac:chgData name="JOSE IGNACIO REQUENO JARABO" userId="2f8bd5aa-630e-4756-b5d4-24e5f26e4e83" providerId="ADAL" clId="{3145AB67-941B-4EBC-9641-FA55358046CB}" dt="2023-04-19T09:05:48.795" v="145"/>
          <ac:cxnSpMkLst>
            <pc:docMk/>
            <pc:sldMk cId="1427683031" sldId="310"/>
            <ac:cxnSpMk id="28" creationId="{E7F3516C-099F-81B0-2AFD-9DBF232D2BC4}"/>
          </ac:cxnSpMkLst>
        </pc:cxnChg>
        <pc:cxnChg chg="mod">
          <ac:chgData name="JOSE IGNACIO REQUENO JARABO" userId="2f8bd5aa-630e-4756-b5d4-24e5f26e4e83" providerId="ADAL" clId="{3145AB67-941B-4EBC-9641-FA55358046CB}" dt="2023-04-19T09:05:48.795" v="145"/>
          <ac:cxnSpMkLst>
            <pc:docMk/>
            <pc:sldMk cId="1427683031" sldId="310"/>
            <ac:cxnSpMk id="30" creationId="{95DDC39C-C2AF-B7AA-8E23-241A6C16A761}"/>
          </ac:cxnSpMkLst>
        </pc:cxnChg>
        <pc:cxnChg chg="mod">
          <ac:chgData name="JOSE IGNACIO REQUENO JARABO" userId="2f8bd5aa-630e-4756-b5d4-24e5f26e4e83" providerId="ADAL" clId="{3145AB67-941B-4EBC-9641-FA55358046CB}" dt="2023-04-19T09:05:48.795" v="145"/>
          <ac:cxnSpMkLst>
            <pc:docMk/>
            <pc:sldMk cId="1427683031" sldId="310"/>
            <ac:cxnSpMk id="31" creationId="{E7931802-3F4D-25AA-7B4D-21E709213B84}"/>
          </ac:cxnSpMkLst>
        </pc:cxnChg>
        <pc:cxnChg chg="mod">
          <ac:chgData name="JOSE IGNACIO REQUENO JARABO" userId="2f8bd5aa-630e-4756-b5d4-24e5f26e4e83" providerId="ADAL" clId="{3145AB67-941B-4EBC-9641-FA55358046CB}" dt="2023-04-19T09:05:48.795" v="145"/>
          <ac:cxnSpMkLst>
            <pc:docMk/>
            <pc:sldMk cId="1427683031" sldId="310"/>
            <ac:cxnSpMk id="33" creationId="{463C0685-128E-2343-F2BF-57115C40BDF3}"/>
          </ac:cxnSpMkLst>
        </pc:cxnChg>
        <pc:cxnChg chg="mod">
          <ac:chgData name="JOSE IGNACIO REQUENO JARABO" userId="2f8bd5aa-630e-4756-b5d4-24e5f26e4e83" providerId="ADAL" clId="{3145AB67-941B-4EBC-9641-FA55358046CB}" dt="2023-04-19T09:05:48.795" v="145"/>
          <ac:cxnSpMkLst>
            <pc:docMk/>
            <pc:sldMk cId="1427683031" sldId="310"/>
            <ac:cxnSpMk id="34" creationId="{B002076D-D230-7272-C1A7-4BE2D6C0450F}"/>
          </ac:cxnSpMkLst>
        </pc:cxnChg>
        <pc:cxnChg chg="mod">
          <ac:chgData name="JOSE IGNACIO REQUENO JARABO" userId="2f8bd5aa-630e-4756-b5d4-24e5f26e4e83" providerId="ADAL" clId="{3145AB67-941B-4EBC-9641-FA55358046CB}" dt="2023-04-19T09:05:48.795" v="145"/>
          <ac:cxnSpMkLst>
            <pc:docMk/>
            <pc:sldMk cId="1427683031" sldId="310"/>
            <ac:cxnSpMk id="35" creationId="{6DE4FE82-12D9-267C-679D-1F64581E0A17}"/>
          </ac:cxnSpMkLst>
        </pc:cxnChg>
        <pc:cxnChg chg="mod">
          <ac:chgData name="JOSE IGNACIO REQUENO JARABO" userId="2f8bd5aa-630e-4756-b5d4-24e5f26e4e83" providerId="ADAL" clId="{3145AB67-941B-4EBC-9641-FA55358046CB}" dt="2023-04-19T09:05:48.795" v="145"/>
          <ac:cxnSpMkLst>
            <pc:docMk/>
            <pc:sldMk cId="1427683031" sldId="310"/>
            <ac:cxnSpMk id="39" creationId="{CD1DFFA0-6A07-8B3F-D907-01AA5C22E795}"/>
          </ac:cxnSpMkLst>
        </pc:cxnChg>
        <pc:cxnChg chg="mod">
          <ac:chgData name="JOSE IGNACIO REQUENO JARABO" userId="2f8bd5aa-630e-4756-b5d4-24e5f26e4e83" providerId="ADAL" clId="{3145AB67-941B-4EBC-9641-FA55358046CB}" dt="2023-04-19T09:05:48.795" v="145"/>
          <ac:cxnSpMkLst>
            <pc:docMk/>
            <pc:sldMk cId="1427683031" sldId="310"/>
            <ac:cxnSpMk id="40" creationId="{7CE515E5-6E05-7269-74B1-123860051EA6}"/>
          </ac:cxnSpMkLst>
        </pc:cxnChg>
        <pc:cxnChg chg="mod">
          <ac:chgData name="JOSE IGNACIO REQUENO JARABO" userId="2f8bd5aa-630e-4756-b5d4-24e5f26e4e83" providerId="ADAL" clId="{3145AB67-941B-4EBC-9641-FA55358046CB}" dt="2023-04-19T09:05:48.795" v="145"/>
          <ac:cxnSpMkLst>
            <pc:docMk/>
            <pc:sldMk cId="1427683031" sldId="310"/>
            <ac:cxnSpMk id="42" creationId="{671F8694-98B5-23C5-EAA2-E25F542816FA}"/>
          </ac:cxnSpMkLst>
        </pc:cxnChg>
        <pc:cxnChg chg="mod">
          <ac:chgData name="JOSE IGNACIO REQUENO JARABO" userId="2f8bd5aa-630e-4756-b5d4-24e5f26e4e83" providerId="ADAL" clId="{3145AB67-941B-4EBC-9641-FA55358046CB}" dt="2023-04-19T09:05:48.795" v="145"/>
          <ac:cxnSpMkLst>
            <pc:docMk/>
            <pc:sldMk cId="1427683031" sldId="310"/>
            <ac:cxnSpMk id="43" creationId="{E48E75BA-8F71-2AF0-CC7A-0C7D9E025F41}"/>
          </ac:cxnSpMkLst>
        </pc:cxnChg>
        <pc:cxnChg chg="mod">
          <ac:chgData name="JOSE IGNACIO REQUENO JARABO" userId="2f8bd5aa-630e-4756-b5d4-24e5f26e4e83" providerId="ADAL" clId="{3145AB67-941B-4EBC-9641-FA55358046CB}" dt="2023-04-19T09:05:48.795" v="145"/>
          <ac:cxnSpMkLst>
            <pc:docMk/>
            <pc:sldMk cId="1427683031" sldId="310"/>
            <ac:cxnSpMk id="45" creationId="{8B4B45D0-98E5-1DE5-7299-0CFDDA4490E7}"/>
          </ac:cxnSpMkLst>
        </pc:cxnChg>
        <pc:cxnChg chg="mod">
          <ac:chgData name="JOSE IGNACIO REQUENO JARABO" userId="2f8bd5aa-630e-4756-b5d4-24e5f26e4e83" providerId="ADAL" clId="{3145AB67-941B-4EBC-9641-FA55358046CB}" dt="2023-04-19T09:05:48.795" v="145"/>
          <ac:cxnSpMkLst>
            <pc:docMk/>
            <pc:sldMk cId="1427683031" sldId="310"/>
            <ac:cxnSpMk id="62" creationId="{FB8F0380-13AE-0054-B892-C85DD854C555}"/>
          </ac:cxnSpMkLst>
        </pc:cxnChg>
      </pc:sldChg>
      <pc:sldChg chg="delSp add mod ord">
        <pc:chgData name="JOSE IGNACIO REQUENO JARABO" userId="2f8bd5aa-630e-4756-b5d4-24e5f26e4e83" providerId="ADAL" clId="{3145AB67-941B-4EBC-9641-FA55358046CB}" dt="2023-04-21T14:13:36.633" v="2893" actId="478"/>
        <pc:sldMkLst>
          <pc:docMk/>
          <pc:sldMk cId="3825296357" sldId="310"/>
        </pc:sldMkLst>
        <pc:spChg chg="del">
          <ac:chgData name="JOSE IGNACIO REQUENO JARABO" userId="2f8bd5aa-630e-4756-b5d4-24e5f26e4e83" providerId="ADAL" clId="{3145AB67-941B-4EBC-9641-FA55358046CB}" dt="2023-04-21T14:13:36.633" v="2893" actId="478"/>
          <ac:spMkLst>
            <pc:docMk/>
            <pc:sldMk cId="3825296357" sldId="310"/>
            <ac:spMk id="4" creationId="{767BAB2A-DD4B-4463-96B1-148B5E1C046C}"/>
          </ac:spMkLst>
        </pc:spChg>
      </pc:sldChg>
      <pc:sldChg chg="delSp modSp mod modClrScheme chgLayout modNotes">
        <pc:chgData name="JOSE IGNACIO REQUENO JARABO" userId="2f8bd5aa-630e-4756-b5d4-24e5f26e4e83" providerId="ADAL" clId="{3145AB67-941B-4EBC-9641-FA55358046CB}" dt="2023-04-21T14:14:18.029" v="2902" actId="478"/>
        <pc:sldMkLst>
          <pc:docMk/>
          <pc:sldMk cId="3030091614" sldId="311"/>
        </pc:sldMkLst>
        <pc:spChg chg="mod ord">
          <ac:chgData name="JOSE IGNACIO REQUENO JARABO" userId="2f8bd5aa-630e-4756-b5d4-24e5f26e4e83" providerId="ADAL" clId="{3145AB67-941B-4EBC-9641-FA55358046CB}" dt="2023-04-19T09:29:32.029" v="280" actId="27636"/>
          <ac:spMkLst>
            <pc:docMk/>
            <pc:sldMk cId="3030091614" sldId="311"/>
            <ac:spMk id="2" creationId="{00000000-0000-0000-0000-000000000000}"/>
          </ac:spMkLst>
        </pc:spChg>
        <pc:spChg chg="del mod ord">
          <ac:chgData name="JOSE IGNACIO REQUENO JARABO" userId="2f8bd5aa-630e-4756-b5d4-24e5f26e4e83" providerId="ADAL" clId="{3145AB67-941B-4EBC-9641-FA55358046CB}" dt="2023-04-21T14:14:18.029" v="2902" actId="478"/>
          <ac:spMkLst>
            <pc:docMk/>
            <pc:sldMk cId="3030091614" sldId="311"/>
            <ac:spMk id="4" creationId="{00000000-0000-0000-0000-000000000000}"/>
          </ac:spMkLst>
        </pc:spChg>
        <pc:spChg chg="mod ord">
          <ac:chgData name="JOSE IGNACIO REQUENO JARABO" userId="2f8bd5aa-630e-4756-b5d4-24e5f26e4e83" providerId="ADAL" clId="{3145AB67-941B-4EBC-9641-FA55358046CB}" dt="2023-04-19T09:29:31.227" v="252" actId="700"/>
          <ac:spMkLst>
            <pc:docMk/>
            <pc:sldMk cId="3030091614" sldId="311"/>
            <ac:spMk id="5" creationId="{00000000-0000-0000-0000-000000000000}"/>
          </ac:spMkLst>
        </pc:spChg>
        <pc:spChg chg="mod ord">
          <ac:chgData name="JOSE IGNACIO REQUENO JARABO" userId="2f8bd5aa-630e-4756-b5d4-24e5f26e4e83" providerId="ADAL" clId="{3145AB67-941B-4EBC-9641-FA55358046CB}" dt="2023-04-19T09:29:32.029" v="279" actId="27636"/>
          <ac:spMkLst>
            <pc:docMk/>
            <pc:sldMk cId="3030091614" sldId="311"/>
            <ac:spMk id="9" creationId="{525887BA-61DD-47F6-94EC-F822450EC272}"/>
          </ac:spMkLst>
        </pc:spChg>
        <pc:spChg chg="mod">
          <ac:chgData name="JOSE IGNACIO REQUENO JARABO" userId="2f8bd5aa-630e-4756-b5d4-24e5f26e4e83" providerId="ADAL" clId="{3145AB67-941B-4EBC-9641-FA55358046CB}" dt="2023-04-19T09:05:48.795" v="145"/>
          <ac:spMkLst>
            <pc:docMk/>
            <pc:sldMk cId="3030091614" sldId="311"/>
            <ac:spMk id="16" creationId="{00000000-0000-0000-0000-000000000000}"/>
          </ac:spMkLst>
        </pc:spChg>
        <pc:spChg chg="mod">
          <ac:chgData name="JOSE IGNACIO REQUENO JARABO" userId="2f8bd5aa-630e-4756-b5d4-24e5f26e4e83" providerId="ADAL" clId="{3145AB67-941B-4EBC-9641-FA55358046CB}" dt="2023-04-19T09:05:48.795" v="145"/>
          <ac:spMkLst>
            <pc:docMk/>
            <pc:sldMk cId="3030091614" sldId="311"/>
            <ac:spMk id="17" creationId="{00000000-0000-0000-0000-000000000000}"/>
          </ac:spMkLst>
        </pc:spChg>
        <pc:spChg chg="mod">
          <ac:chgData name="JOSE IGNACIO REQUENO JARABO" userId="2f8bd5aa-630e-4756-b5d4-24e5f26e4e83" providerId="ADAL" clId="{3145AB67-941B-4EBC-9641-FA55358046CB}" dt="2023-04-19T09:05:48.795" v="145"/>
          <ac:spMkLst>
            <pc:docMk/>
            <pc:sldMk cId="3030091614" sldId="311"/>
            <ac:spMk id="19" creationId="{00000000-0000-0000-0000-000000000000}"/>
          </ac:spMkLst>
        </pc:spChg>
        <pc:spChg chg="mod">
          <ac:chgData name="JOSE IGNACIO REQUENO JARABO" userId="2f8bd5aa-630e-4756-b5d4-24e5f26e4e83" providerId="ADAL" clId="{3145AB67-941B-4EBC-9641-FA55358046CB}" dt="2023-04-19T09:05:48.795" v="145"/>
          <ac:spMkLst>
            <pc:docMk/>
            <pc:sldMk cId="3030091614" sldId="311"/>
            <ac:spMk id="20" creationId="{00000000-0000-0000-0000-000000000000}"/>
          </ac:spMkLst>
        </pc:spChg>
        <pc:spChg chg="mod">
          <ac:chgData name="JOSE IGNACIO REQUENO JARABO" userId="2f8bd5aa-630e-4756-b5d4-24e5f26e4e83" providerId="ADAL" clId="{3145AB67-941B-4EBC-9641-FA55358046CB}" dt="2023-04-19T09:05:48.795" v="145"/>
          <ac:spMkLst>
            <pc:docMk/>
            <pc:sldMk cId="3030091614" sldId="311"/>
            <ac:spMk id="21" creationId="{00000000-0000-0000-0000-000000000000}"/>
          </ac:spMkLst>
        </pc:spChg>
        <pc:spChg chg="mod">
          <ac:chgData name="JOSE IGNACIO REQUENO JARABO" userId="2f8bd5aa-630e-4756-b5d4-24e5f26e4e83" providerId="ADAL" clId="{3145AB67-941B-4EBC-9641-FA55358046CB}" dt="2023-04-19T09:05:48.795" v="145"/>
          <ac:spMkLst>
            <pc:docMk/>
            <pc:sldMk cId="3030091614" sldId="311"/>
            <ac:spMk id="24" creationId="{00000000-0000-0000-0000-000000000000}"/>
          </ac:spMkLst>
        </pc:spChg>
        <pc:spChg chg="mod">
          <ac:chgData name="JOSE IGNACIO REQUENO JARABO" userId="2f8bd5aa-630e-4756-b5d4-24e5f26e4e83" providerId="ADAL" clId="{3145AB67-941B-4EBC-9641-FA55358046CB}" dt="2023-04-19T09:05:48.795" v="145"/>
          <ac:spMkLst>
            <pc:docMk/>
            <pc:sldMk cId="3030091614" sldId="311"/>
            <ac:spMk id="27" creationId="{00000000-0000-0000-0000-000000000000}"/>
          </ac:spMkLst>
        </pc:spChg>
        <pc:spChg chg="mod">
          <ac:chgData name="JOSE IGNACIO REQUENO JARABO" userId="2f8bd5aa-630e-4756-b5d4-24e5f26e4e83" providerId="ADAL" clId="{3145AB67-941B-4EBC-9641-FA55358046CB}" dt="2023-04-19T09:05:48.795" v="145"/>
          <ac:spMkLst>
            <pc:docMk/>
            <pc:sldMk cId="3030091614" sldId="311"/>
            <ac:spMk id="29" creationId="{00000000-0000-0000-0000-000000000000}"/>
          </ac:spMkLst>
        </pc:spChg>
        <pc:spChg chg="mod">
          <ac:chgData name="JOSE IGNACIO REQUENO JARABO" userId="2f8bd5aa-630e-4756-b5d4-24e5f26e4e83" providerId="ADAL" clId="{3145AB67-941B-4EBC-9641-FA55358046CB}" dt="2023-04-19T09:05:48.795" v="145"/>
          <ac:spMkLst>
            <pc:docMk/>
            <pc:sldMk cId="3030091614" sldId="311"/>
            <ac:spMk id="31" creationId="{00000000-0000-0000-0000-000000000000}"/>
          </ac:spMkLst>
        </pc:spChg>
        <pc:spChg chg="mod">
          <ac:chgData name="JOSE IGNACIO REQUENO JARABO" userId="2f8bd5aa-630e-4756-b5d4-24e5f26e4e83" providerId="ADAL" clId="{3145AB67-941B-4EBC-9641-FA55358046CB}" dt="2023-04-19T09:05:48.795" v="145"/>
          <ac:spMkLst>
            <pc:docMk/>
            <pc:sldMk cId="3030091614" sldId="311"/>
            <ac:spMk id="32" creationId="{00000000-0000-0000-0000-000000000000}"/>
          </ac:spMkLst>
        </pc:spChg>
        <pc:spChg chg="mod">
          <ac:chgData name="JOSE IGNACIO REQUENO JARABO" userId="2f8bd5aa-630e-4756-b5d4-24e5f26e4e83" providerId="ADAL" clId="{3145AB67-941B-4EBC-9641-FA55358046CB}" dt="2023-04-19T09:05:48.795" v="145"/>
          <ac:spMkLst>
            <pc:docMk/>
            <pc:sldMk cId="3030091614" sldId="311"/>
            <ac:spMk id="35" creationId="{00000000-0000-0000-0000-000000000000}"/>
          </ac:spMkLst>
        </pc:spChg>
        <pc:spChg chg="mod">
          <ac:chgData name="JOSE IGNACIO REQUENO JARABO" userId="2f8bd5aa-630e-4756-b5d4-24e5f26e4e83" providerId="ADAL" clId="{3145AB67-941B-4EBC-9641-FA55358046CB}" dt="2023-04-19T09:05:48.795" v="145"/>
          <ac:spMkLst>
            <pc:docMk/>
            <pc:sldMk cId="3030091614" sldId="311"/>
            <ac:spMk id="37" creationId="{00000000-0000-0000-0000-000000000000}"/>
          </ac:spMkLst>
        </pc:spChg>
        <pc:spChg chg="mod">
          <ac:chgData name="JOSE IGNACIO REQUENO JARABO" userId="2f8bd5aa-630e-4756-b5d4-24e5f26e4e83" providerId="ADAL" clId="{3145AB67-941B-4EBC-9641-FA55358046CB}" dt="2023-04-19T09:05:48.795" v="145"/>
          <ac:spMkLst>
            <pc:docMk/>
            <pc:sldMk cId="3030091614" sldId="311"/>
            <ac:spMk id="39" creationId="{00000000-0000-0000-0000-000000000000}"/>
          </ac:spMkLst>
        </pc:spChg>
        <pc:spChg chg="mod">
          <ac:chgData name="JOSE IGNACIO REQUENO JARABO" userId="2f8bd5aa-630e-4756-b5d4-24e5f26e4e83" providerId="ADAL" clId="{3145AB67-941B-4EBC-9641-FA55358046CB}" dt="2023-04-19T09:05:48.795" v="145"/>
          <ac:spMkLst>
            <pc:docMk/>
            <pc:sldMk cId="3030091614" sldId="311"/>
            <ac:spMk id="43" creationId="{00000000-0000-0000-0000-000000000000}"/>
          </ac:spMkLst>
        </pc:spChg>
        <pc:spChg chg="mod">
          <ac:chgData name="JOSE IGNACIO REQUENO JARABO" userId="2f8bd5aa-630e-4756-b5d4-24e5f26e4e83" providerId="ADAL" clId="{3145AB67-941B-4EBC-9641-FA55358046CB}" dt="2023-04-19T09:05:48.795" v="145"/>
          <ac:spMkLst>
            <pc:docMk/>
            <pc:sldMk cId="3030091614" sldId="311"/>
            <ac:spMk id="48" creationId="{00000000-0000-0000-0000-000000000000}"/>
          </ac:spMkLst>
        </pc:spChg>
        <pc:spChg chg="mod">
          <ac:chgData name="JOSE IGNACIO REQUENO JARABO" userId="2f8bd5aa-630e-4756-b5d4-24e5f26e4e83" providerId="ADAL" clId="{3145AB67-941B-4EBC-9641-FA55358046CB}" dt="2023-04-19T09:05:48.795" v="145"/>
          <ac:spMkLst>
            <pc:docMk/>
            <pc:sldMk cId="3030091614" sldId="311"/>
            <ac:spMk id="49" creationId="{00000000-0000-0000-0000-000000000000}"/>
          </ac:spMkLst>
        </pc:spChg>
        <pc:spChg chg="mod">
          <ac:chgData name="JOSE IGNACIO REQUENO JARABO" userId="2f8bd5aa-630e-4756-b5d4-24e5f26e4e83" providerId="ADAL" clId="{3145AB67-941B-4EBC-9641-FA55358046CB}" dt="2023-04-19T09:05:48.795" v="145"/>
          <ac:spMkLst>
            <pc:docMk/>
            <pc:sldMk cId="3030091614" sldId="311"/>
            <ac:spMk id="50" creationId="{00000000-0000-0000-0000-000000000000}"/>
          </ac:spMkLst>
        </pc:spChg>
        <pc:spChg chg="mod">
          <ac:chgData name="JOSE IGNACIO REQUENO JARABO" userId="2f8bd5aa-630e-4756-b5d4-24e5f26e4e83" providerId="ADAL" clId="{3145AB67-941B-4EBC-9641-FA55358046CB}" dt="2023-04-19T09:05:48.795" v="145"/>
          <ac:spMkLst>
            <pc:docMk/>
            <pc:sldMk cId="3030091614" sldId="311"/>
            <ac:spMk id="55" creationId="{00000000-0000-0000-0000-000000000000}"/>
          </ac:spMkLst>
        </pc:spChg>
        <pc:spChg chg="mod">
          <ac:chgData name="JOSE IGNACIO REQUENO JARABO" userId="2f8bd5aa-630e-4756-b5d4-24e5f26e4e83" providerId="ADAL" clId="{3145AB67-941B-4EBC-9641-FA55358046CB}" dt="2023-04-19T09:05:48.795" v="145"/>
          <ac:spMkLst>
            <pc:docMk/>
            <pc:sldMk cId="3030091614" sldId="311"/>
            <ac:spMk id="58" creationId="{00000000-0000-0000-0000-000000000000}"/>
          </ac:spMkLst>
        </pc:spChg>
        <pc:spChg chg="mod">
          <ac:chgData name="JOSE IGNACIO REQUENO JARABO" userId="2f8bd5aa-630e-4756-b5d4-24e5f26e4e83" providerId="ADAL" clId="{3145AB67-941B-4EBC-9641-FA55358046CB}" dt="2023-04-19T09:05:48.795" v="145"/>
          <ac:spMkLst>
            <pc:docMk/>
            <pc:sldMk cId="3030091614" sldId="311"/>
            <ac:spMk id="61" creationId="{00000000-0000-0000-0000-000000000000}"/>
          </ac:spMkLst>
        </pc:spChg>
        <pc:spChg chg="mod">
          <ac:chgData name="JOSE IGNACIO REQUENO JARABO" userId="2f8bd5aa-630e-4756-b5d4-24e5f26e4e83" providerId="ADAL" clId="{3145AB67-941B-4EBC-9641-FA55358046CB}" dt="2023-04-19T09:05:48.795" v="145"/>
          <ac:spMkLst>
            <pc:docMk/>
            <pc:sldMk cId="3030091614" sldId="311"/>
            <ac:spMk id="62" creationId="{00000000-0000-0000-0000-000000000000}"/>
          </ac:spMkLst>
        </pc:spChg>
        <pc:spChg chg="mod">
          <ac:chgData name="JOSE IGNACIO REQUENO JARABO" userId="2f8bd5aa-630e-4756-b5d4-24e5f26e4e83" providerId="ADAL" clId="{3145AB67-941B-4EBC-9641-FA55358046CB}" dt="2023-04-19T09:05:48.795" v="145"/>
          <ac:spMkLst>
            <pc:docMk/>
            <pc:sldMk cId="3030091614" sldId="311"/>
            <ac:spMk id="63" creationId="{00000000-0000-0000-0000-000000000000}"/>
          </ac:spMkLst>
        </pc:spChg>
        <pc:spChg chg="mod">
          <ac:chgData name="JOSE IGNACIO REQUENO JARABO" userId="2f8bd5aa-630e-4756-b5d4-24e5f26e4e83" providerId="ADAL" clId="{3145AB67-941B-4EBC-9641-FA55358046CB}" dt="2023-04-19T09:05:48.795" v="145"/>
          <ac:spMkLst>
            <pc:docMk/>
            <pc:sldMk cId="3030091614" sldId="311"/>
            <ac:spMk id="64" creationId="{00000000-0000-0000-0000-000000000000}"/>
          </ac:spMkLst>
        </pc:spChg>
        <pc:spChg chg="mod">
          <ac:chgData name="JOSE IGNACIO REQUENO JARABO" userId="2f8bd5aa-630e-4756-b5d4-24e5f26e4e83" providerId="ADAL" clId="{3145AB67-941B-4EBC-9641-FA55358046CB}" dt="2023-04-19T09:05:48.795" v="145"/>
          <ac:spMkLst>
            <pc:docMk/>
            <pc:sldMk cId="3030091614" sldId="311"/>
            <ac:spMk id="65" creationId="{00000000-0000-0000-0000-000000000000}"/>
          </ac:spMkLst>
        </pc:spChg>
        <pc:spChg chg="mod">
          <ac:chgData name="JOSE IGNACIO REQUENO JARABO" userId="2f8bd5aa-630e-4756-b5d4-24e5f26e4e83" providerId="ADAL" clId="{3145AB67-941B-4EBC-9641-FA55358046CB}" dt="2023-04-19T09:05:48.795" v="145"/>
          <ac:spMkLst>
            <pc:docMk/>
            <pc:sldMk cId="3030091614" sldId="311"/>
            <ac:spMk id="66" creationId="{00000000-0000-0000-0000-000000000000}"/>
          </ac:spMkLst>
        </pc:spChg>
        <pc:spChg chg="mod">
          <ac:chgData name="JOSE IGNACIO REQUENO JARABO" userId="2f8bd5aa-630e-4756-b5d4-24e5f26e4e83" providerId="ADAL" clId="{3145AB67-941B-4EBC-9641-FA55358046CB}" dt="2023-04-19T09:05:48.795" v="145"/>
          <ac:spMkLst>
            <pc:docMk/>
            <pc:sldMk cId="3030091614" sldId="311"/>
            <ac:spMk id="67" creationId="{00000000-0000-0000-0000-000000000000}"/>
          </ac:spMkLst>
        </pc:spChg>
        <pc:spChg chg="mod">
          <ac:chgData name="JOSE IGNACIO REQUENO JARABO" userId="2f8bd5aa-630e-4756-b5d4-24e5f26e4e83" providerId="ADAL" clId="{3145AB67-941B-4EBC-9641-FA55358046CB}" dt="2023-04-19T09:05:48.795" v="145"/>
          <ac:spMkLst>
            <pc:docMk/>
            <pc:sldMk cId="3030091614" sldId="311"/>
            <ac:spMk id="68" creationId="{00000000-0000-0000-0000-000000000000}"/>
          </ac:spMkLst>
        </pc:spChg>
        <pc:spChg chg="mod">
          <ac:chgData name="JOSE IGNACIO REQUENO JARABO" userId="2f8bd5aa-630e-4756-b5d4-24e5f26e4e83" providerId="ADAL" clId="{3145AB67-941B-4EBC-9641-FA55358046CB}" dt="2023-04-19T09:05:48.795" v="145"/>
          <ac:spMkLst>
            <pc:docMk/>
            <pc:sldMk cId="3030091614" sldId="311"/>
            <ac:spMk id="69" creationId="{00000000-0000-0000-0000-000000000000}"/>
          </ac:spMkLst>
        </pc:spChg>
        <pc:spChg chg="mod">
          <ac:chgData name="JOSE IGNACIO REQUENO JARABO" userId="2f8bd5aa-630e-4756-b5d4-24e5f26e4e83" providerId="ADAL" clId="{3145AB67-941B-4EBC-9641-FA55358046CB}" dt="2023-04-19T09:05:48.795" v="145"/>
          <ac:spMkLst>
            <pc:docMk/>
            <pc:sldMk cId="3030091614" sldId="311"/>
            <ac:spMk id="70" creationId="{00000000-0000-0000-0000-000000000000}"/>
          </ac:spMkLst>
        </pc:spChg>
        <pc:spChg chg="mod">
          <ac:chgData name="JOSE IGNACIO REQUENO JARABO" userId="2f8bd5aa-630e-4756-b5d4-24e5f26e4e83" providerId="ADAL" clId="{3145AB67-941B-4EBC-9641-FA55358046CB}" dt="2023-04-19T09:05:48.795" v="145"/>
          <ac:spMkLst>
            <pc:docMk/>
            <pc:sldMk cId="3030091614" sldId="311"/>
            <ac:spMk id="71" creationId="{00000000-0000-0000-0000-000000000000}"/>
          </ac:spMkLst>
        </pc:spChg>
        <pc:spChg chg="mod">
          <ac:chgData name="JOSE IGNACIO REQUENO JARABO" userId="2f8bd5aa-630e-4756-b5d4-24e5f26e4e83" providerId="ADAL" clId="{3145AB67-941B-4EBC-9641-FA55358046CB}" dt="2023-04-19T09:05:48.795" v="145"/>
          <ac:spMkLst>
            <pc:docMk/>
            <pc:sldMk cId="3030091614" sldId="311"/>
            <ac:spMk id="72" creationId="{00000000-0000-0000-0000-000000000000}"/>
          </ac:spMkLst>
        </pc:spChg>
        <pc:spChg chg="mod">
          <ac:chgData name="JOSE IGNACIO REQUENO JARABO" userId="2f8bd5aa-630e-4756-b5d4-24e5f26e4e83" providerId="ADAL" clId="{3145AB67-941B-4EBC-9641-FA55358046CB}" dt="2023-04-19T09:05:48.795" v="145"/>
          <ac:spMkLst>
            <pc:docMk/>
            <pc:sldMk cId="3030091614" sldId="311"/>
            <ac:spMk id="73" creationId="{00000000-0000-0000-0000-000000000000}"/>
          </ac:spMkLst>
        </pc:spChg>
        <pc:spChg chg="mod">
          <ac:chgData name="JOSE IGNACIO REQUENO JARABO" userId="2f8bd5aa-630e-4756-b5d4-24e5f26e4e83" providerId="ADAL" clId="{3145AB67-941B-4EBC-9641-FA55358046CB}" dt="2023-04-19T09:05:48.795" v="145"/>
          <ac:spMkLst>
            <pc:docMk/>
            <pc:sldMk cId="3030091614" sldId="311"/>
            <ac:spMk id="74" creationId="{00000000-0000-0000-0000-000000000000}"/>
          </ac:spMkLst>
        </pc:spChg>
        <pc:spChg chg="mod">
          <ac:chgData name="JOSE IGNACIO REQUENO JARABO" userId="2f8bd5aa-630e-4756-b5d4-24e5f26e4e83" providerId="ADAL" clId="{3145AB67-941B-4EBC-9641-FA55358046CB}" dt="2023-04-19T09:05:48.795" v="145"/>
          <ac:spMkLst>
            <pc:docMk/>
            <pc:sldMk cId="3030091614" sldId="311"/>
            <ac:spMk id="75" creationId="{00000000-0000-0000-0000-000000000000}"/>
          </ac:spMkLst>
        </pc:spChg>
        <pc:spChg chg="mod">
          <ac:chgData name="JOSE IGNACIO REQUENO JARABO" userId="2f8bd5aa-630e-4756-b5d4-24e5f26e4e83" providerId="ADAL" clId="{3145AB67-941B-4EBC-9641-FA55358046CB}" dt="2023-04-19T09:05:48.795" v="145"/>
          <ac:spMkLst>
            <pc:docMk/>
            <pc:sldMk cId="3030091614" sldId="311"/>
            <ac:spMk id="76" creationId="{00000000-0000-0000-0000-000000000000}"/>
          </ac:spMkLst>
        </pc:spChg>
        <pc:spChg chg="mod">
          <ac:chgData name="JOSE IGNACIO REQUENO JARABO" userId="2f8bd5aa-630e-4756-b5d4-24e5f26e4e83" providerId="ADAL" clId="{3145AB67-941B-4EBC-9641-FA55358046CB}" dt="2023-04-19T09:05:48.795" v="145"/>
          <ac:spMkLst>
            <pc:docMk/>
            <pc:sldMk cId="3030091614" sldId="311"/>
            <ac:spMk id="78" creationId="{00000000-0000-0000-0000-000000000000}"/>
          </ac:spMkLst>
        </pc:spChg>
        <pc:spChg chg="mod">
          <ac:chgData name="JOSE IGNACIO REQUENO JARABO" userId="2f8bd5aa-630e-4756-b5d4-24e5f26e4e83" providerId="ADAL" clId="{3145AB67-941B-4EBC-9641-FA55358046CB}" dt="2023-04-19T09:05:48.795" v="145"/>
          <ac:spMkLst>
            <pc:docMk/>
            <pc:sldMk cId="3030091614" sldId="311"/>
            <ac:spMk id="80" creationId="{00000000-0000-0000-0000-000000000000}"/>
          </ac:spMkLst>
        </pc:spChg>
        <pc:spChg chg="mod">
          <ac:chgData name="JOSE IGNACIO REQUENO JARABO" userId="2f8bd5aa-630e-4756-b5d4-24e5f26e4e83" providerId="ADAL" clId="{3145AB67-941B-4EBC-9641-FA55358046CB}" dt="2023-04-19T09:05:48.795" v="145"/>
          <ac:spMkLst>
            <pc:docMk/>
            <pc:sldMk cId="3030091614" sldId="311"/>
            <ac:spMk id="81" creationId="{00000000-0000-0000-0000-000000000000}"/>
          </ac:spMkLst>
        </pc:spChg>
        <pc:spChg chg="mod">
          <ac:chgData name="JOSE IGNACIO REQUENO JARABO" userId="2f8bd5aa-630e-4756-b5d4-24e5f26e4e83" providerId="ADAL" clId="{3145AB67-941B-4EBC-9641-FA55358046CB}" dt="2023-04-19T09:05:48.795" v="145"/>
          <ac:spMkLst>
            <pc:docMk/>
            <pc:sldMk cId="3030091614" sldId="311"/>
            <ac:spMk id="82" creationId="{00000000-0000-0000-0000-000000000000}"/>
          </ac:spMkLst>
        </pc:spChg>
        <pc:spChg chg="mod">
          <ac:chgData name="JOSE IGNACIO REQUENO JARABO" userId="2f8bd5aa-630e-4756-b5d4-24e5f26e4e83" providerId="ADAL" clId="{3145AB67-941B-4EBC-9641-FA55358046CB}" dt="2023-04-19T09:05:48.795" v="145"/>
          <ac:spMkLst>
            <pc:docMk/>
            <pc:sldMk cId="3030091614" sldId="311"/>
            <ac:spMk id="83" creationId="{00000000-0000-0000-0000-000000000000}"/>
          </ac:spMkLst>
        </pc:spChg>
        <pc:spChg chg="mod">
          <ac:chgData name="JOSE IGNACIO REQUENO JARABO" userId="2f8bd5aa-630e-4756-b5d4-24e5f26e4e83" providerId="ADAL" clId="{3145AB67-941B-4EBC-9641-FA55358046CB}" dt="2023-04-19T09:05:48.795" v="145"/>
          <ac:spMkLst>
            <pc:docMk/>
            <pc:sldMk cId="3030091614" sldId="311"/>
            <ac:spMk id="84" creationId="{00000000-0000-0000-0000-000000000000}"/>
          </ac:spMkLst>
        </pc:spChg>
        <pc:spChg chg="mod">
          <ac:chgData name="JOSE IGNACIO REQUENO JARABO" userId="2f8bd5aa-630e-4756-b5d4-24e5f26e4e83" providerId="ADAL" clId="{3145AB67-941B-4EBC-9641-FA55358046CB}" dt="2023-04-19T09:05:48.795" v="145"/>
          <ac:spMkLst>
            <pc:docMk/>
            <pc:sldMk cId="3030091614" sldId="311"/>
            <ac:spMk id="85" creationId="{00000000-0000-0000-0000-000000000000}"/>
          </ac:spMkLst>
        </pc:spChg>
        <pc:spChg chg="mod">
          <ac:chgData name="JOSE IGNACIO REQUENO JARABO" userId="2f8bd5aa-630e-4756-b5d4-24e5f26e4e83" providerId="ADAL" clId="{3145AB67-941B-4EBC-9641-FA55358046CB}" dt="2023-04-19T09:05:48.795" v="145"/>
          <ac:spMkLst>
            <pc:docMk/>
            <pc:sldMk cId="3030091614" sldId="311"/>
            <ac:spMk id="86" creationId="{00000000-0000-0000-0000-000000000000}"/>
          </ac:spMkLst>
        </pc:spChg>
        <pc:spChg chg="mod">
          <ac:chgData name="JOSE IGNACIO REQUENO JARABO" userId="2f8bd5aa-630e-4756-b5d4-24e5f26e4e83" providerId="ADAL" clId="{3145AB67-941B-4EBC-9641-FA55358046CB}" dt="2023-04-19T09:05:48.795" v="145"/>
          <ac:spMkLst>
            <pc:docMk/>
            <pc:sldMk cId="3030091614" sldId="311"/>
            <ac:spMk id="87" creationId="{00000000-0000-0000-0000-000000000000}"/>
          </ac:spMkLst>
        </pc:spChg>
        <pc:spChg chg="mod">
          <ac:chgData name="JOSE IGNACIO REQUENO JARABO" userId="2f8bd5aa-630e-4756-b5d4-24e5f26e4e83" providerId="ADAL" clId="{3145AB67-941B-4EBC-9641-FA55358046CB}" dt="2023-04-19T09:05:48.795" v="145"/>
          <ac:spMkLst>
            <pc:docMk/>
            <pc:sldMk cId="3030091614" sldId="311"/>
            <ac:spMk id="88" creationId="{00000000-0000-0000-0000-000000000000}"/>
          </ac:spMkLst>
        </pc:spChg>
        <pc:spChg chg="mod">
          <ac:chgData name="JOSE IGNACIO REQUENO JARABO" userId="2f8bd5aa-630e-4756-b5d4-24e5f26e4e83" providerId="ADAL" clId="{3145AB67-941B-4EBC-9641-FA55358046CB}" dt="2023-04-19T09:05:48.795" v="145"/>
          <ac:spMkLst>
            <pc:docMk/>
            <pc:sldMk cId="3030091614" sldId="311"/>
            <ac:spMk id="92" creationId="{00000000-0000-0000-0000-000000000000}"/>
          </ac:spMkLst>
        </pc:spChg>
        <pc:spChg chg="mod">
          <ac:chgData name="JOSE IGNACIO REQUENO JARABO" userId="2f8bd5aa-630e-4756-b5d4-24e5f26e4e83" providerId="ADAL" clId="{3145AB67-941B-4EBC-9641-FA55358046CB}" dt="2023-04-19T09:05:48.795" v="145"/>
          <ac:spMkLst>
            <pc:docMk/>
            <pc:sldMk cId="3030091614" sldId="311"/>
            <ac:spMk id="93" creationId="{00000000-0000-0000-0000-000000000000}"/>
          </ac:spMkLst>
        </pc:spChg>
        <pc:spChg chg="mod">
          <ac:chgData name="JOSE IGNACIO REQUENO JARABO" userId="2f8bd5aa-630e-4756-b5d4-24e5f26e4e83" providerId="ADAL" clId="{3145AB67-941B-4EBC-9641-FA55358046CB}" dt="2023-04-19T09:05:48.795" v="145"/>
          <ac:spMkLst>
            <pc:docMk/>
            <pc:sldMk cId="3030091614" sldId="311"/>
            <ac:spMk id="96" creationId="{6F5E5F46-0F44-4DD6-B7A0-BE9EBBE7CFD1}"/>
          </ac:spMkLst>
        </pc:spChg>
        <pc:spChg chg="mod">
          <ac:chgData name="JOSE IGNACIO REQUENO JARABO" userId="2f8bd5aa-630e-4756-b5d4-24e5f26e4e83" providerId="ADAL" clId="{3145AB67-941B-4EBC-9641-FA55358046CB}" dt="2023-04-19T09:05:48.795" v="145"/>
          <ac:spMkLst>
            <pc:docMk/>
            <pc:sldMk cId="3030091614" sldId="311"/>
            <ac:spMk id="97" creationId="{00000000-0000-0000-0000-000000000000}"/>
          </ac:spMkLst>
        </pc:spChg>
        <pc:spChg chg="mod">
          <ac:chgData name="JOSE IGNACIO REQUENO JARABO" userId="2f8bd5aa-630e-4756-b5d4-24e5f26e4e83" providerId="ADAL" clId="{3145AB67-941B-4EBC-9641-FA55358046CB}" dt="2023-04-19T09:05:48.795" v="145"/>
          <ac:spMkLst>
            <pc:docMk/>
            <pc:sldMk cId="3030091614" sldId="311"/>
            <ac:spMk id="98" creationId="{00000000-0000-0000-0000-000000000000}"/>
          </ac:spMkLst>
        </pc:spChg>
        <pc:spChg chg="mod">
          <ac:chgData name="JOSE IGNACIO REQUENO JARABO" userId="2f8bd5aa-630e-4756-b5d4-24e5f26e4e83" providerId="ADAL" clId="{3145AB67-941B-4EBC-9641-FA55358046CB}" dt="2023-04-19T09:05:48.795" v="145"/>
          <ac:spMkLst>
            <pc:docMk/>
            <pc:sldMk cId="3030091614" sldId="311"/>
            <ac:spMk id="101" creationId="{00000000-0000-0000-0000-000000000000}"/>
          </ac:spMkLst>
        </pc:spChg>
        <pc:spChg chg="mod">
          <ac:chgData name="JOSE IGNACIO REQUENO JARABO" userId="2f8bd5aa-630e-4756-b5d4-24e5f26e4e83" providerId="ADAL" clId="{3145AB67-941B-4EBC-9641-FA55358046CB}" dt="2023-04-19T09:05:48.795" v="145"/>
          <ac:spMkLst>
            <pc:docMk/>
            <pc:sldMk cId="3030091614" sldId="311"/>
            <ac:spMk id="102" creationId="{00000000-0000-0000-0000-000000000000}"/>
          </ac:spMkLst>
        </pc:spChg>
        <pc:spChg chg="mod">
          <ac:chgData name="JOSE IGNACIO REQUENO JARABO" userId="2f8bd5aa-630e-4756-b5d4-24e5f26e4e83" providerId="ADAL" clId="{3145AB67-941B-4EBC-9641-FA55358046CB}" dt="2023-04-19T09:05:48.795" v="145"/>
          <ac:spMkLst>
            <pc:docMk/>
            <pc:sldMk cId="3030091614" sldId="311"/>
            <ac:spMk id="105" creationId="{6F5E5F46-0F44-4DD6-B7A0-BE9EBBE7CFD1}"/>
          </ac:spMkLst>
        </pc:spChg>
        <pc:spChg chg="mod">
          <ac:chgData name="JOSE IGNACIO REQUENO JARABO" userId="2f8bd5aa-630e-4756-b5d4-24e5f26e4e83" providerId="ADAL" clId="{3145AB67-941B-4EBC-9641-FA55358046CB}" dt="2023-04-19T09:05:48.795" v="145"/>
          <ac:spMkLst>
            <pc:docMk/>
            <pc:sldMk cId="3030091614" sldId="311"/>
            <ac:spMk id="106" creationId="{00000000-0000-0000-0000-000000000000}"/>
          </ac:spMkLst>
        </pc:spChg>
        <pc:spChg chg="mod">
          <ac:chgData name="JOSE IGNACIO REQUENO JARABO" userId="2f8bd5aa-630e-4756-b5d4-24e5f26e4e83" providerId="ADAL" clId="{3145AB67-941B-4EBC-9641-FA55358046CB}" dt="2023-04-19T09:05:48.795" v="145"/>
          <ac:spMkLst>
            <pc:docMk/>
            <pc:sldMk cId="3030091614" sldId="311"/>
            <ac:spMk id="107" creationId="{00000000-0000-0000-0000-000000000000}"/>
          </ac:spMkLst>
        </pc:spChg>
        <pc:spChg chg="mod">
          <ac:chgData name="JOSE IGNACIO REQUENO JARABO" userId="2f8bd5aa-630e-4756-b5d4-24e5f26e4e83" providerId="ADAL" clId="{3145AB67-941B-4EBC-9641-FA55358046CB}" dt="2023-04-19T09:05:48.795" v="145"/>
          <ac:spMkLst>
            <pc:docMk/>
            <pc:sldMk cId="3030091614" sldId="311"/>
            <ac:spMk id="108" creationId="{00000000-0000-0000-0000-000000000000}"/>
          </ac:spMkLst>
        </pc:spChg>
        <pc:spChg chg="mod">
          <ac:chgData name="JOSE IGNACIO REQUENO JARABO" userId="2f8bd5aa-630e-4756-b5d4-24e5f26e4e83" providerId="ADAL" clId="{3145AB67-941B-4EBC-9641-FA55358046CB}" dt="2023-04-19T09:05:48.795" v="145"/>
          <ac:spMkLst>
            <pc:docMk/>
            <pc:sldMk cId="3030091614" sldId="311"/>
            <ac:spMk id="112" creationId="{57634D1B-BF25-4D76-935F-F8AE5088B941}"/>
          </ac:spMkLst>
        </pc:spChg>
        <pc:spChg chg="mod">
          <ac:chgData name="JOSE IGNACIO REQUENO JARABO" userId="2f8bd5aa-630e-4756-b5d4-24e5f26e4e83" providerId="ADAL" clId="{3145AB67-941B-4EBC-9641-FA55358046CB}" dt="2023-04-19T09:05:48.795" v="145"/>
          <ac:spMkLst>
            <pc:docMk/>
            <pc:sldMk cId="3030091614" sldId="311"/>
            <ac:spMk id="114" creationId="{5D1571F0-9D32-4C0A-8075-21E76CB17B80}"/>
          </ac:spMkLst>
        </pc:spChg>
        <pc:spChg chg="mod">
          <ac:chgData name="JOSE IGNACIO REQUENO JARABO" userId="2f8bd5aa-630e-4756-b5d4-24e5f26e4e83" providerId="ADAL" clId="{3145AB67-941B-4EBC-9641-FA55358046CB}" dt="2023-04-19T09:05:48.795" v="145"/>
          <ac:spMkLst>
            <pc:docMk/>
            <pc:sldMk cId="3030091614" sldId="311"/>
            <ac:spMk id="117" creationId="{74FC3F20-F643-4A1B-97F7-98C893C4338F}"/>
          </ac:spMkLst>
        </pc:spChg>
        <pc:spChg chg="mod">
          <ac:chgData name="JOSE IGNACIO REQUENO JARABO" userId="2f8bd5aa-630e-4756-b5d4-24e5f26e4e83" providerId="ADAL" clId="{3145AB67-941B-4EBC-9641-FA55358046CB}" dt="2023-04-19T09:05:48.795" v="145"/>
          <ac:spMkLst>
            <pc:docMk/>
            <pc:sldMk cId="3030091614" sldId="311"/>
            <ac:spMk id="118" creationId="{2D505A5F-D09C-49D7-A9CC-8D4EC9E59511}"/>
          </ac:spMkLst>
        </pc:spChg>
        <pc:spChg chg="mod">
          <ac:chgData name="JOSE IGNACIO REQUENO JARABO" userId="2f8bd5aa-630e-4756-b5d4-24e5f26e4e83" providerId="ADAL" clId="{3145AB67-941B-4EBC-9641-FA55358046CB}" dt="2023-04-19T09:05:48.795" v="145"/>
          <ac:spMkLst>
            <pc:docMk/>
            <pc:sldMk cId="3030091614" sldId="311"/>
            <ac:spMk id="121" creationId="{AC664A0A-D28A-4006-885E-688B1FBB4C2C}"/>
          </ac:spMkLst>
        </pc:spChg>
        <pc:spChg chg="mod">
          <ac:chgData name="JOSE IGNACIO REQUENO JARABO" userId="2f8bd5aa-630e-4756-b5d4-24e5f26e4e83" providerId="ADAL" clId="{3145AB67-941B-4EBC-9641-FA55358046CB}" dt="2023-04-19T09:05:48.795" v="145"/>
          <ac:spMkLst>
            <pc:docMk/>
            <pc:sldMk cId="3030091614" sldId="311"/>
            <ac:spMk id="124" creationId="{AA26D126-00A7-4784-B0A6-519F12AA5584}"/>
          </ac:spMkLst>
        </pc:spChg>
        <pc:spChg chg="mod">
          <ac:chgData name="JOSE IGNACIO REQUENO JARABO" userId="2f8bd5aa-630e-4756-b5d4-24e5f26e4e83" providerId="ADAL" clId="{3145AB67-941B-4EBC-9641-FA55358046CB}" dt="2023-04-19T09:05:48.795" v="145"/>
          <ac:spMkLst>
            <pc:docMk/>
            <pc:sldMk cId="3030091614" sldId="311"/>
            <ac:spMk id="125" creationId="{117FE118-983F-4E94-B93C-312CEE2F5371}"/>
          </ac:spMkLst>
        </pc:spChg>
        <pc:spChg chg="mod">
          <ac:chgData name="JOSE IGNACIO REQUENO JARABO" userId="2f8bd5aa-630e-4756-b5d4-24e5f26e4e83" providerId="ADAL" clId="{3145AB67-941B-4EBC-9641-FA55358046CB}" dt="2023-04-19T09:05:48.795" v="145"/>
          <ac:spMkLst>
            <pc:docMk/>
            <pc:sldMk cId="3030091614" sldId="311"/>
            <ac:spMk id="129" creationId="{AC664A0A-D28A-4006-885E-688B1FBB4C2C}"/>
          </ac:spMkLst>
        </pc:spChg>
        <pc:spChg chg="mod">
          <ac:chgData name="JOSE IGNACIO REQUENO JARABO" userId="2f8bd5aa-630e-4756-b5d4-24e5f26e4e83" providerId="ADAL" clId="{3145AB67-941B-4EBC-9641-FA55358046CB}" dt="2023-04-19T09:05:48.795" v="145"/>
          <ac:spMkLst>
            <pc:docMk/>
            <pc:sldMk cId="3030091614" sldId="311"/>
            <ac:spMk id="130" creationId="{AA26D126-00A7-4784-B0A6-519F12AA5584}"/>
          </ac:spMkLst>
        </pc:spChg>
        <pc:grpChg chg="mod">
          <ac:chgData name="JOSE IGNACIO REQUENO JARABO" userId="2f8bd5aa-630e-4756-b5d4-24e5f26e4e83" providerId="ADAL" clId="{3145AB67-941B-4EBC-9641-FA55358046CB}" dt="2023-04-19T09:05:48.795" v="145"/>
          <ac:grpSpMkLst>
            <pc:docMk/>
            <pc:sldMk cId="3030091614" sldId="311"/>
            <ac:grpSpMk id="115" creationId="{621401BB-235A-482D-9706-6596A641B924}"/>
          </ac:grpSpMkLst>
        </pc:grpChg>
        <pc:grpChg chg="mod">
          <ac:chgData name="JOSE IGNACIO REQUENO JARABO" userId="2f8bd5aa-630e-4756-b5d4-24e5f26e4e83" providerId="ADAL" clId="{3145AB67-941B-4EBC-9641-FA55358046CB}" dt="2023-04-19T09:05:48.795" v="145"/>
          <ac:grpSpMkLst>
            <pc:docMk/>
            <pc:sldMk cId="3030091614" sldId="311"/>
            <ac:grpSpMk id="119" creationId="{C7DCA178-FF2F-4684-BEB2-DE057EC3380A}"/>
          </ac:grpSpMkLst>
        </pc:grpChg>
        <pc:grpChg chg="mod">
          <ac:chgData name="JOSE IGNACIO REQUENO JARABO" userId="2f8bd5aa-630e-4756-b5d4-24e5f26e4e83" providerId="ADAL" clId="{3145AB67-941B-4EBC-9641-FA55358046CB}" dt="2023-04-19T09:05:48.795" v="145"/>
          <ac:grpSpMkLst>
            <pc:docMk/>
            <pc:sldMk cId="3030091614" sldId="311"/>
            <ac:grpSpMk id="120" creationId="{50CA7B1C-8449-48B6-939C-02DD13218DCA}"/>
          </ac:grpSpMkLst>
        </pc:grpChg>
        <pc:grpChg chg="mod">
          <ac:chgData name="JOSE IGNACIO REQUENO JARABO" userId="2f8bd5aa-630e-4756-b5d4-24e5f26e4e83" providerId="ADAL" clId="{3145AB67-941B-4EBC-9641-FA55358046CB}" dt="2023-04-19T09:05:48.795" v="145"/>
          <ac:grpSpMkLst>
            <pc:docMk/>
            <pc:sldMk cId="3030091614" sldId="311"/>
            <ac:grpSpMk id="126" creationId="{50CA7B1C-8449-48B6-939C-02DD13218DCA}"/>
          </ac:grpSpMkLst>
        </pc:grpChg>
        <pc:cxnChg chg="mod">
          <ac:chgData name="JOSE IGNACIO REQUENO JARABO" userId="2f8bd5aa-630e-4756-b5d4-24e5f26e4e83" providerId="ADAL" clId="{3145AB67-941B-4EBC-9641-FA55358046CB}" dt="2023-04-19T09:05:48.795" v="145"/>
          <ac:cxnSpMkLst>
            <pc:docMk/>
            <pc:sldMk cId="3030091614" sldId="311"/>
            <ac:cxnSpMk id="18" creationId="{00000000-0000-0000-0000-000000000000}"/>
          </ac:cxnSpMkLst>
        </pc:cxnChg>
        <pc:cxnChg chg="mod">
          <ac:chgData name="JOSE IGNACIO REQUENO JARABO" userId="2f8bd5aa-630e-4756-b5d4-24e5f26e4e83" providerId="ADAL" clId="{3145AB67-941B-4EBC-9641-FA55358046CB}" dt="2023-04-19T09:05:48.795" v="145"/>
          <ac:cxnSpMkLst>
            <pc:docMk/>
            <pc:sldMk cId="3030091614" sldId="311"/>
            <ac:cxnSpMk id="22" creationId="{00000000-0000-0000-0000-000000000000}"/>
          </ac:cxnSpMkLst>
        </pc:cxnChg>
        <pc:cxnChg chg="mod">
          <ac:chgData name="JOSE IGNACIO REQUENO JARABO" userId="2f8bd5aa-630e-4756-b5d4-24e5f26e4e83" providerId="ADAL" clId="{3145AB67-941B-4EBC-9641-FA55358046CB}" dt="2023-04-19T09:05:48.795" v="145"/>
          <ac:cxnSpMkLst>
            <pc:docMk/>
            <pc:sldMk cId="3030091614" sldId="311"/>
            <ac:cxnSpMk id="23" creationId="{00000000-0000-0000-0000-000000000000}"/>
          </ac:cxnSpMkLst>
        </pc:cxnChg>
        <pc:cxnChg chg="mod">
          <ac:chgData name="JOSE IGNACIO REQUENO JARABO" userId="2f8bd5aa-630e-4756-b5d4-24e5f26e4e83" providerId="ADAL" clId="{3145AB67-941B-4EBC-9641-FA55358046CB}" dt="2023-04-19T09:05:48.795" v="145"/>
          <ac:cxnSpMkLst>
            <pc:docMk/>
            <pc:sldMk cId="3030091614" sldId="311"/>
            <ac:cxnSpMk id="25" creationId="{00000000-0000-0000-0000-000000000000}"/>
          </ac:cxnSpMkLst>
        </pc:cxnChg>
        <pc:cxnChg chg="mod">
          <ac:chgData name="JOSE IGNACIO REQUENO JARABO" userId="2f8bd5aa-630e-4756-b5d4-24e5f26e4e83" providerId="ADAL" clId="{3145AB67-941B-4EBC-9641-FA55358046CB}" dt="2023-04-19T09:05:48.795" v="145"/>
          <ac:cxnSpMkLst>
            <pc:docMk/>
            <pc:sldMk cId="3030091614" sldId="311"/>
            <ac:cxnSpMk id="28" creationId="{00000000-0000-0000-0000-000000000000}"/>
          </ac:cxnSpMkLst>
        </pc:cxnChg>
        <pc:cxnChg chg="mod">
          <ac:chgData name="JOSE IGNACIO REQUENO JARABO" userId="2f8bd5aa-630e-4756-b5d4-24e5f26e4e83" providerId="ADAL" clId="{3145AB67-941B-4EBC-9641-FA55358046CB}" dt="2023-04-19T09:05:48.795" v="145"/>
          <ac:cxnSpMkLst>
            <pc:docMk/>
            <pc:sldMk cId="3030091614" sldId="311"/>
            <ac:cxnSpMk id="30" creationId="{00000000-0000-0000-0000-000000000000}"/>
          </ac:cxnSpMkLst>
        </pc:cxnChg>
        <pc:cxnChg chg="mod">
          <ac:chgData name="JOSE IGNACIO REQUENO JARABO" userId="2f8bd5aa-630e-4756-b5d4-24e5f26e4e83" providerId="ADAL" clId="{3145AB67-941B-4EBC-9641-FA55358046CB}" dt="2023-04-19T09:05:48.795" v="145"/>
          <ac:cxnSpMkLst>
            <pc:docMk/>
            <pc:sldMk cId="3030091614" sldId="311"/>
            <ac:cxnSpMk id="33" creationId="{00000000-0000-0000-0000-000000000000}"/>
          </ac:cxnSpMkLst>
        </pc:cxnChg>
        <pc:cxnChg chg="mod">
          <ac:chgData name="JOSE IGNACIO REQUENO JARABO" userId="2f8bd5aa-630e-4756-b5d4-24e5f26e4e83" providerId="ADAL" clId="{3145AB67-941B-4EBC-9641-FA55358046CB}" dt="2023-04-19T09:05:48.795" v="145"/>
          <ac:cxnSpMkLst>
            <pc:docMk/>
            <pc:sldMk cId="3030091614" sldId="311"/>
            <ac:cxnSpMk id="34" creationId="{00000000-0000-0000-0000-000000000000}"/>
          </ac:cxnSpMkLst>
        </pc:cxnChg>
        <pc:cxnChg chg="mod">
          <ac:chgData name="JOSE IGNACIO REQUENO JARABO" userId="2f8bd5aa-630e-4756-b5d4-24e5f26e4e83" providerId="ADAL" clId="{3145AB67-941B-4EBC-9641-FA55358046CB}" dt="2023-04-19T09:05:48.795" v="145"/>
          <ac:cxnSpMkLst>
            <pc:docMk/>
            <pc:sldMk cId="3030091614" sldId="311"/>
            <ac:cxnSpMk id="36" creationId="{00000000-0000-0000-0000-000000000000}"/>
          </ac:cxnSpMkLst>
        </pc:cxnChg>
        <pc:cxnChg chg="mod">
          <ac:chgData name="JOSE IGNACIO REQUENO JARABO" userId="2f8bd5aa-630e-4756-b5d4-24e5f26e4e83" providerId="ADAL" clId="{3145AB67-941B-4EBC-9641-FA55358046CB}" dt="2023-04-19T09:05:48.795" v="145"/>
          <ac:cxnSpMkLst>
            <pc:docMk/>
            <pc:sldMk cId="3030091614" sldId="311"/>
            <ac:cxnSpMk id="38" creationId="{00000000-0000-0000-0000-000000000000}"/>
          </ac:cxnSpMkLst>
        </pc:cxnChg>
        <pc:cxnChg chg="mod">
          <ac:chgData name="JOSE IGNACIO REQUENO JARABO" userId="2f8bd5aa-630e-4756-b5d4-24e5f26e4e83" providerId="ADAL" clId="{3145AB67-941B-4EBC-9641-FA55358046CB}" dt="2023-04-19T09:05:48.795" v="145"/>
          <ac:cxnSpMkLst>
            <pc:docMk/>
            <pc:sldMk cId="3030091614" sldId="311"/>
            <ac:cxnSpMk id="40" creationId="{00000000-0000-0000-0000-000000000000}"/>
          </ac:cxnSpMkLst>
        </pc:cxnChg>
        <pc:cxnChg chg="mod">
          <ac:chgData name="JOSE IGNACIO REQUENO JARABO" userId="2f8bd5aa-630e-4756-b5d4-24e5f26e4e83" providerId="ADAL" clId="{3145AB67-941B-4EBC-9641-FA55358046CB}" dt="2023-04-19T09:05:48.795" v="145"/>
          <ac:cxnSpMkLst>
            <pc:docMk/>
            <pc:sldMk cId="3030091614" sldId="311"/>
            <ac:cxnSpMk id="41" creationId="{00000000-0000-0000-0000-000000000000}"/>
          </ac:cxnSpMkLst>
        </pc:cxnChg>
        <pc:cxnChg chg="mod">
          <ac:chgData name="JOSE IGNACIO REQUENO JARABO" userId="2f8bd5aa-630e-4756-b5d4-24e5f26e4e83" providerId="ADAL" clId="{3145AB67-941B-4EBC-9641-FA55358046CB}" dt="2023-04-19T09:05:48.795" v="145"/>
          <ac:cxnSpMkLst>
            <pc:docMk/>
            <pc:sldMk cId="3030091614" sldId="311"/>
            <ac:cxnSpMk id="44" creationId="{00000000-0000-0000-0000-000000000000}"/>
          </ac:cxnSpMkLst>
        </pc:cxnChg>
        <pc:cxnChg chg="mod">
          <ac:chgData name="JOSE IGNACIO REQUENO JARABO" userId="2f8bd5aa-630e-4756-b5d4-24e5f26e4e83" providerId="ADAL" clId="{3145AB67-941B-4EBC-9641-FA55358046CB}" dt="2023-04-19T09:05:48.795" v="145"/>
          <ac:cxnSpMkLst>
            <pc:docMk/>
            <pc:sldMk cId="3030091614" sldId="311"/>
            <ac:cxnSpMk id="45" creationId="{00000000-0000-0000-0000-000000000000}"/>
          </ac:cxnSpMkLst>
        </pc:cxnChg>
        <pc:cxnChg chg="mod">
          <ac:chgData name="JOSE IGNACIO REQUENO JARABO" userId="2f8bd5aa-630e-4756-b5d4-24e5f26e4e83" providerId="ADAL" clId="{3145AB67-941B-4EBC-9641-FA55358046CB}" dt="2023-04-19T09:05:48.795" v="145"/>
          <ac:cxnSpMkLst>
            <pc:docMk/>
            <pc:sldMk cId="3030091614" sldId="311"/>
            <ac:cxnSpMk id="47" creationId="{00000000-0000-0000-0000-000000000000}"/>
          </ac:cxnSpMkLst>
        </pc:cxnChg>
        <pc:cxnChg chg="mod">
          <ac:chgData name="JOSE IGNACIO REQUENO JARABO" userId="2f8bd5aa-630e-4756-b5d4-24e5f26e4e83" providerId="ADAL" clId="{3145AB67-941B-4EBC-9641-FA55358046CB}" dt="2023-04-19T09:05:48.795" v="145"/>
          <ac:cxnSpMkLst>
            <pc:docMk/>
            <pc:sldMk cId="3030091614" sldId="311"/>
            <ac:cxnSpMk id="51" creationId="{00000000-0000-0000-0000-000000000000}"/>
          </ac:cxnSpMkLst>
        </pc:cxnChg>
        <pc:cxnChg chg="mod">
          <ac:chgData name="JOSE IGNACIO REQUENO JARABO" userId="2f8bd5aa-630e-4756-b5d4-24e5f26e4e83" providerId="ADAL" clId="{3145AB67-941B-4EBC-9641-FA55358046CB}" dt="2023-04-19T09:05:48.795" v="145"/>
          <ac:cxnSpMkLst>
            <pc:docMk/>
            <pc:sldMk cId="3030091614" sldId="311"/>
            <ac:cxnSpMk id="52" creationId="{00000000-0000-0000-0000-000000000000}"/>
          </ac:cxnSpMkLst>
        </pc:cxnChg>
        <pc:cxnChg chg="mod">
          <ac:chgData name="JOSE IGNACIO REQUENO JARABO" userId="2f8bd5aa-630e-4756-b5d4-24e5f26e4e83" providerId="ADAL" clId="{3145AB67-941B-4EBC-9641-FA55358046CB}" dt="2023-04-19T09:05:48.795" v="145"/>
          <ac:cxnSpMkLst>
            <pc:docMk/>
            <pc:sldMk cId="3030091614" sldId="311"/>
            <ac:cxnSpMk id="56" creationId="{00000000-0000-0000-0000-000000000000}"/>
          </ac:cxnSpMkLst>
        </pc:cxnChg>
        <pc:cxnChg chg="mod">
          <ac:chgData name="JOSE IGNACIO REQUENO JARABO" userId="2f8bd5aa-630e-4756-b5d4-24e5f26e4e83" providerId="ADAL" clId="{3145AB67-941B-4EBC-9641-FA55358046CB}" dt="2023-04-19T09:05:48.795" v="145"/>
          <ac:cxnSpMkLst>
            <pc:docMk/>
            <pc:sldMk cId="3030091614" sldId="311"/>
            <ac:cxnSpMk id="57" creationId="{00000000-0000-0000-0000-000000000000}"/>
          </ac:cxnSpMkLst>
        </pc:cxnChg>
        <pc:cxnChg chg="mod">
          <ac:chgData name="JOSE IGNACIO REQUENO JARABO" userId="2f8bd5aa-630e-4756-b5d4-24e5f26e4e83" providerId="ADAL" clId="{3145AB67-941B-4EBC-9641-FA55358046CB}" dt="2023-04-19T09:05:48.795" v="145"/>
          <ac:cxnSpMkLst>
            <pc:docMk/>
            <pc:sldMk cId="3030091614" sldId="311"/>
            <ac:cxnSpMk id="60" creationId="{00000000-0000-0000-0000-000000000000}"/>
          </ac:cxnSpMkLst>
        </pc:cxnChg>
        <pc:cxnChg chg="mod">
          <ac:chgData name="JOSE IGNACIO REQUENO JARABO" userId="2f8bd5aa-630e-4756-b5d4-24e5f26e4e83" providerId="ADAL" clId="{3145AB67-941B-4EBC-9641-FA55358046CB}" dt="2023-04-19T09:05:48.795" v="145"/>
          <ac:cxnSpMkLst>
            <pc:docMk/>
            <pc:sldMk cId="3030091614" sldId="311"/>
            <ac:cxnSpMk id="77" creationId="{00000000-0000-0000-0000-000000000000}"/>
          </ac:cxnSpMkLst>
        </pc:cxnChg>
        <pc:cxnChg chg="mod">
          <ac:chgData name="JOSE IGNACIO REQUENO JARABO" userId="2f8bd5aa-630e-4756-b5d4-24e5f26e4e83" providerId="ADAL" clId="{3145AB67-941B-4EBC-9641-FA55358046CB}" dt="2023-04-19T09:05:48.795" v="145"/>
          <ac:cxnSpMkLst>
            <pc:docMk/>
            <pc:sldMk cId="3030091614" sldId="311"/>
            <ac:cxnSpMk id="89" creationId="{00000000-0000-0000-0000-000000000000}"/>
          </ac:cxnSpMkLst>
        </pc:cxnChg>
        <pc:cxnChg chg="mod">
          <ac:chgData name="JOSE IGNACIO REQUENO JARABO" userId="2f8bd5aa-630e-4756-b5d4-24e5f26e4e83" providerId="ADAL" clId="{3145AB67-941B-4EBC-9641-FA55358046CB}" dt="2023-04-19T09:05:48.795" v="145"/>
          <ac:cxnSpMkLst>
            <pc:docMk/>
            <pc:sldMk cId="3030091614" sldId="311"/>
            <ac:cxnSpMk id="90" creationId="{00000000-0000-0000-0000-000000000000}"/>
          </ac:cxnSpMkLst>
        </pc:cxnChg>
        <pc:cxnChg chg="mod">
          <ac:chgData name="JOSE IGNACIO REQUENO JARABO" userId="2f8bd5aa-630e-4756-b5d4-24e5f26e4e83" providerId="ADAL" clId="{3145AB67-941B-4EBC-9641-FA55358046CB}" dt="2023-04-19T09:05:48.795" v="145"/>
          <ac:cxnSpMkLst>
            <pc:docMk/>
            <pc:sldMk cId="3030091614" sldId="311"/>
            <ac:cxnSpMk id="91" creationId="{00000000-0000-0000-0000-000000000000}"/>
          </ac:cxnSpMkLst>
        </pc:cxnChg>
        <pc:cxnChg chg="mod">
          <ac:chgData name="JOSE IGNACIO REQUENO JARABO" userId="2f8bd5aa-630e-4756-b5d4-24e5f26e4e83" providerId="ADAL" clId="{3145AB67-941B-4EBC-9641-FA55358046CB}" dt="2023-04-19T09:05:48.795" v="145"/>
          <ac:cxnSpMkLst>
            <pc:docMk/>
            <pc:sldMk cId="3030091614" sldId="311"/>
            <ac:cxnSpMk id="94" creationId="{00000000-0000-0000-0000-000000000000}"/>
          </ac:cxnSpMkLst>
        </pc:cxnChg>
        <pc:cxnChg chg="mod">
          <ac:chgData name="JOSE IGNACIO REQUENO JARABO" userId="2f8bd5aa-630e-4756-b5d4-24e5f26e4e83" providerId="ADAL" clId="{3145AB67-941B-4EBC-9641-FA55358046CB}" dt="2023-04-19T09:05:48.795" v="145"/>
          <ac:cxnSpMkLst>
            <pc:docMk/>
            <pc:sldMk cId="3030091614" sldId="311"/>
            <ac:cxnSpMk id="95" creationId="{00000000-0000-0000-0000-000000000000}"/>
          </ac:cxnSpMkLst>
        </pc:cxnChg>
        <pc:cxnChg chg="mod">
          <ac:chgData name="JOSE IGNACIO REQUENO JARABO" userId="2f8bd5aa-630e-4756-b5d4-24e5f26e4e83" providerId="ADAL" clId="{3145AB67-941B-4EBC-9641-FA55358046CB}" dt="2023-04-19T09:05:48.795" v="145"/>
          <ac:cxnSpMkLst>
            <pc:docMk/>
            <pc:sldMk cId="3030091614" sldId="311"/>
            <ac:cxnSpMk id="99" creationId="{00000000-0000-0000-0000-000000000000}"/>
          </ac:cxnSpMkLst>
        </pc:cxnChg>
        <pc:cxnChg chg="mod">
          <ac:chgData name="JOSE IGNACIO REQUENO JARABO" userId="2f8bd5aa-630e-4756-b5d4-24e5f26e4e83" providerId="ADAL" clId="{3145AB67-941B-4EBC-9641-FA55358046CB}" dt="2023-04-19T09:05:48.795" v="145"/>
          <ac:cxnSpMkLst>
            <pc:docMk/>
            <pc:sldMk cId="3030091614" sldId="311"/>
            <ac:cxnSpMk id="100" creationId="{00000000-0000-0000-0000-000000000000}"/>
          </ac:cxnSpMkLst>
        </pc:cxnChg>
        <pc:cxnChg chg="mod">
          <ac:chgData name="JOSE IGNACIO REQUENO JARABO" userId="2f8bd5aa-630e-4756-b5d4-24e5f26e4e83" providerId="ADAL" clId="{3145AB67-941B-4EBC-9641-FA55358046CB}" dt="2023-04-19T09:05:48.795" v="145"/>
          <ac:cxnSpMkLst>
            <pc:docMk/>
            <pc:sldMk cId="3030091614" sldId="311"/>
            <ac:cxnSpMk id="103" creationId="{00000000-0000-0000-0000-000000000000}"/>
          </ac:cxnSpMkLst>
        </pc:cxnChg>
        <pc:cxnChg chg="mod">
          <ac:chgData name="JOSE IGNACIO REQUENO JARABO" userId="2f8bd5aa-630e-4756-b5d4-24e5f26e4e83" providerId="ADAL" clId="{3145AB67-941B-4EBC-9641-FA55358046CB}" dt="2023-04-19T09:05:48.795" v="145"/>
          <ac:cxnSpMkLst>
            <pc:docMk/>
            <pc:sldMk cId="3030091614" sldId="311"/>
            <ac:cxnSpMk id="104" creationId="{00000000-0000-0000-0000-000000000000}"/>
          </ac:cxnSpMkLst>
        </pc:cxnChg>
        <pc:cxnChg chg="mod">
          <ac:chgData name="JOSE IGNACIO REQUENO JARABO" userId="2f8bd5aa-630e-4756-b5d4-24e5f26e4e83" providerId="ADAL" clId="{3145AB67-941B-4EBC-9641-FA55358046CB}" dt="2023-04-19T09:05:48.795" v="145"/>
          <ac:cxnSpMkLst>
            <pc:docMk/>
            <pc:sldMk cId="3030091614" sldId="311"/>
            <ac:cxnSpMk id="113" creationId="{D97B8728-A5B7-4127-884D-C8639510AC2F}"/>
          </ac:cxnSpMkLst>
        </pc:cxnChg>
        <pc:cxnChg chg="mod">
          <ac:chgData name="JOSE IGNACIO REQUENO JARABO" userId="2f8bd5aa-630e-4756-b5d4-24e5f26e4e83" providerId="ADAL" clId="{3145AB67-941B-4EBC-9641-FA55358046CB}" dt="2023-04-19T09:05:48.795" v="145"/>
          <ac:cxnSpMkLst>
            <pc:docMk/>
            <pc:sldMk cId="3030091614" sldId="311"/>
            <ac:cxnSpMk id="116" creationId="{C45FBC98-4E77-4005-B524-B3902DB471C2}"/>
          </ac:cxnSpMkLst>
        </pc:cxnChg>
        <pc:cxnChg chg="mod">
          <ac:chgData name="JOSE IGNACIO REQUENO JARABO" userId="2f8bd5aa-630e-4756-b5d4-24e5f26e4e83" providerId="ADAL" clId="{3145AB67-941B-4EBC-9641-FA55358046CB}" dt="2023-04-19T09:05:48.795" v="145"/>
          <ac:cxnSpMkLst>
            <pc:docMk/>
            <pc:sldMk cId="3030091614" sldId="311"/>
            <ac:cxnSpMk id="122" creationId="{6E7FACF0-DB9B-45B3-85FD-564BA26A5686}"/>
          </ac:cxnSpMkLst>
        </pc:cxnChg>
        <pc:cxnChg chg="mod">
          <ac:chgData name="JOSE IGNACIO REQUENO JARABO" userId="2f8bd5aa-630e-4756-b5d4-24e5f26e4e83" providerId="ADAL" clId="{3145AB67-941B-4EBC-9641-FA55358046CB}" dt="2023-04-19T09:05:48.795" v="145"/>
          <ac:cxnSpMkLst>
            <pc:docMk/>
            <pc:sldMk cId="3030091614" sldId="311"/>
            <ac:cxnSpMk id="123" creationId="{E338E3D4-D381-4467-B409-3EAA4F43DE95}"/>
          </ac:cxnSpMkLst>
        </pc:cxnChg>
        <pc:cxnChg chg="mod">
          <ac:chgData name="JOSE IGNACIO REQUENO JARABO" userId="2f8bd5aa-630e-4756-b5d4-24e5f26e4e83" providerId="ADAL" clId="{3145AB67-941B-4EBC-9641-FA55358046CB}" dt="2023-04-19T09:05:48.795" v="145"/>
          <ac:cxnSpMkLst>
            <pc:docMk/>
            <pc:sldMk cId="3030091614" sldId="311"/>
            <ac:cxnSpMk id="127" creationId="{6E7FACF0-DB9B-45B3-85FD-564BA26A5686}"/>
          </ac:cxnSpMkLst>
        </pc:cxnChg>
        <pc:cxnChg chg="mod">
          <ac:chgData name="JOSE IGNACIO REQUENO JARABO" userId="2f8bd5aa-630e-4756-b5d4-24e5f26e4e83" providerId="ADAL" clId="{3145AB67-941B-4EBC-9641-FA55358046CB}" dt="2023-04-19T09:05:48.795" v="145"/>
          <ac:cxnSpMkLst>
            <pc:docMk/>
            <pc:sldMk cId="3030091614" sldId="311"/>
            <ac:cxnSpMk id="128" creationId="{E338E3D4-D381-4467-B409-3EAA4F43DE95}"/>
          </ac:cxnSpMkLst>
        </pc:cxnChg>
      </pc:sldChg>
      <pc:sldChg chg="delSp modSp mod modClrScheme chgLayout modNotes">
        <pc:chgData name="JOSE IGNACIO REQUENO JARABO" userId="2f8bd5aa-630e-4756-b5d4-24e5f26e4e83" providerId="ADAL" clId="{3145AB67-941B-4EBC-9641-FA55358046CB}" dt="2023-04-21T14:14:39.627" v="2907" actId="478"/>
        <pc:sldMkLst>
          <pc:docMk/>
          <pc:sldMk cId="1402213399" sldId="312"/>
        </pc:sldMkLst>
        <pc:spChg chg="mod ord">
          <ac:chgData name="JOSE IGNACIO REQUENO JARABO" userId="2f8bd5aa-630e-4756-b5d4-24e5f26e4e83" providerId="ADAL" clId="{3145AB67-941B-4EBC-9641-FA55358046CB}" dt="2023-04-19T09:29:32.277" v="291" actId="27636"/>
          <ac:spMkLst>
            <pc:docMk/>
            <pc:sldMk cId="1402213399" sldId="312"/>
            <ac:spMk id="2" creationId="{00000000-0000-0000-0000-000000000000}"/>
          </ac:spMkLst>
        </pc:spChg>
        <pc:spChg chg="del mod ord">
          <ac:chgData name="JOSE IGNACIO REQUENO JARABO" userId="2f8bd5aa-630e-4756-b5d4-24e5f26e4e83" providerId="ADAL" clId="{3145AB67-941B-4EBC-9641-FA55358046CB}" dt="2023-04-21T14:14:39.627" v="2907" actId="478"/>
          <ac:spMkLst>
            <pc:docMk/>
            <pc:sldMk cId="1402213399" sldId="312"/>
            <ac:spMk id="4" creationId="{00000000-0000-0000-0000-000000000000}"/>
          </ac:spMkLst>
        </pc:spChg>
        <pc:spChg chg="mod ord">
          <ac:chgData name="JOSE IGNACIO REQUENO JARABO" userId="2f8bd5aa-630e-4756-b5d4-24e5f26e4e83" providerId="ADAL" clId="{3145AB67-941B-4EBC-9641-FA55358046CB}" dt="2023-04-19T09:29:31.227" v="252" actId="700"/>
          <ac:spMkLst>
            <pc:docMk/>
            <pc:sldMk cId="1402213399" sldId="312"/>
            <ac:spMk id="5" creationId="{00000000-0000-0000-0000-000000000000}"/>
          </ac:spMkLst>
        </pc:spChg>
        <pc:spChg chg="mod ord">
          <ac:chgData name="JOSE IGNACIO REQUENO JARABO" userId="2f8bd5aa-630e-4756-b5d4-24e5f26e4e83" providerId="ADAL" clId="{3145AB67-941B-4EBC-9641-FA55358046CB}" dt="2023-04-19T09:29:31.227" v="252" actId="700"/>
          <ac:spMkLst>
            <pc:docMk/>
            <pc:sldMk cId="1402213399" sldId="312"/>
            <ac:spMk id="22" creationId="{67103348-D6FC-4660-BB62-49EF19A51A87}"/>
          </ac:spMkLst>
        </pc:spChg>
        <pc:spChg chg="mod">
          <ac:chgData name="JOSE IGNACIO REQUENO JARABO" userId="2f8bd5aa-630e-4756-b5d4-24e5f26e4e83" providerId="ADAL" clId="{3145AB67-941B-4EBC-9641-FA55358046CB}" dt="2023-04-19T09:05:48.795" v="145"/>
          <ac:spMkLst>
            <pc:docMk/>
            <pc:sldMk cId="1402213399" sldId="312"/>
            <ac:spMk id="24" creationId="{1744BC5C-E331-4E05-A66C-6E131D95E877}"/>
          </ac:spMkLst>
        </pc:spChg>
        <pc:spChg chg="mod">
          <ac:chgData name="JOSE IGNACIO REQUENO JARABO" userId="2f8bd5aa-630e-4756-b5d4-24e5f26e4e83" providerId="ADAL" clId="{3145AB67-941B-4EBC-9641-FA55358046CB}" dt="2023-04-19T09:05:48.795" v="145"/>
          <ac:spMkLst>
            <pc:docMk/>
            <pc:sldMk cId="1402213399" sldId="312"/>
            <ac:spMk id="25" creationId="{04E13C49-03B2-4624-A0CB-AEDE1E89C560}"/>
          </ac:spMkLst>
        </pc:spChg>
        <pc:spChg chg="mod">
          <ac:chgData name="JOSE IGNACIO REQUENO JARABO" userId="2f8bd5aa-630e-4756-b5d4-24e5f26e4e83" providerId="ADAL" clId="{3145AB67-941B-4EBC-9641-FA55358046CB}" dt="2023-04-19T09:05:48.795" v="145"/>
          <ac:spMkLst>
            <pc:docMk/>
            <pc:sldMk cId="1402213399" sldId="312"/>
            <ac:spMk id="26" creationId="{3ADBF284-4717-4C95-B7D8-B7A81B13FD61}"/>
          </ac:spMkLst>
        </pc:spChg>
        <pc:spChg chg="mod">
          <ac:chgData name="JOSE IGNACIO REQUENO JARABO" userId="2f8bd5aa-630e-4756-b5d4-24e5f26e4e83" providerId="ADAL" clId="{3145AB67-941B-4EBC-9641-FA55358046CB}" dt="2023-04-19T09:05:48.795" v="145"/>
          <ac:spMkLst>
            <pc:docMk/>
            <pc:sldMk cId="1402213399" sldId="312"/>
            <ac:spMk id="27" creationId="{6CE2A6DA-3C8E-4F60-BDFF-F7C34CB676F3}"/>
          </ac:spMkLst>
        </pc:spChg>
        <pc:spChg chg="mod">
          <ac:chgData name="JOSE IGNACIO REQUENO JARABO" userId="2f8bd5aa-630e-4756-b5d4-24e5f26e4e83" providerId="ADAL" clId="{3145AB67-941B-4EBC-9641-FA55358046CB}" dt="2023-04-19T09:05:48.795" v="145"/>
          <ac:spMkLst>
            <pc:docMk/>
            <pc:sldMk cId="1402213399" sldId="312"/>
            <ac:spMk id="28" creationId="{0FD8C999-0404-4BE2-BCF9-F8C2EF43012F}"/>
          </ac:spMkLst>
        </pc:spChg>
        <pc:spChg chg="mod">
          <ac:chgData name="JOSE IGNACIO REQUENO JARABO" userId="2f8bd5aa-630e-4756-b5d4-24e5f26e4e83" providerId="ADAL" clId="{3145AB67-941B-4EBC-9641-FA55358046CB}" dt="2023-04-19T09:05:48.795" v="145"/>
          <ac:spMkLst>
            <pc:docMk/>
            <pc:sldMk cId="1402213399" sldId="312"/>
            <ac:spMk id="29" creationId="{47336753-7D1C-46FB-AB12-A76B65D62F39}"/>
          </ac:spMkLst>
        </pc:spChg>
        <pc:spChg chg="mod">
          <ac:chgData name="JOSE IGNACIO REQUENO JARABO" userId="2f8bd5aa-630e-4756-b5d4-24e5f26e4e83" providerId="ADAL" clId="{3145AB67-941B-4EBC-9641-FA55358046CB}" dt="2023-04-19T09:05:48.795" v="145"/>
          <ac:spMkLst>
            <pc:docMk/>
            <pc:sldMk cId="1402213399" sldId="312"/>
            <ac:spMk id="30" creationId="{EE98C309-8C27-4730-A58F-986253270689}"/>
          </ac:spMkLst>
        </pc:spChg>
        <pc:spChg chg="mod">
          <ac:chgData name="JOSE IGNACIO REQUENO JARABO" userId="2f8bd5aa-630e-4756-b5d4-24e5f26e4e83" providerId="ADAL" clId="{3145AB67-941B-4EBC-9641-FA55358046CB}" dt="2023-04-19T09:05:48.795" v="145"/>
          <ac:spMkLst>
            <pc:docMk/>
            <pc:sldMk cId="1402213399" sldId="312"/>
            <ac:spMk id="31" creationId="{2F1EA151-6CCD-47AE-866E-012AABC1B7D0}"/>
          </ac:spMkLst>
        </pc:spChg>
        <pc:spChg chg="mod">
          <ac:chgData name="JOSE IGNACIO REQUENO JARABO" userId="2f8bd5aa-630e-4756-b5d4-24e5f26e4e83" providerId="ADAL" clId="{3145AB67-941B-4EBC-9641-FA55358046CB}" dt="2023-04-19T09:05:48.795" v="145"/>
          <ac:spMkLst>
            <pc:docMk/>
            <pc:sldMk cId="1402213399" sldId="312"/>
            <ac:spMk id="37" creationId="{D00709DE-1451-4D2B-8CB7-D390D6D41DCD}"/>
          </ac:spMkLst>
        </pc:spChg>
        <pc:spChg chg="mod">
          <ac:chgData name="JOSE IGNACIO REQUENO JARABO" userId="2f8bd5aa-630e-4756-b5d4-24e5f26e4e83" providerId="ADAL" clId="{3145AB67-941B-4EBC-9641-FA55358046CB}" dt="2023-04-19T09:05:48.795" v="145"/>
          <ac:spMkLst>
            <pc:docMk/>
            <pc:sldMk cId="1402213399" sldId="312"/>
            <ac:spMk id="38" creationId="{F40D878F-69E2-4D93-940A-E09CD67032F5}"/>
          </ac:spMkLst>
        </pc:spChg>
        <pc:grpChg chg="mod">
          <ac:chgData name="JOSE IGNACIO REQUENO JARABO" userId="2f8bd5aa-630e-4756-b5d4-24e5f26e4e83" providerId="ADAL" clId="{3145AB67-941B-4EBC-9641-FA55358046CB}" dt="2023-04-19T09:05:48.795" v="145"/>
          <ac:grpSpMkLst>
            <pc:docMk/>
            <pc:sldMk cId="1402213399" sldId="312"/>
            <ac:grpSpMk id="23" creationId="{B76728F9-E06A-44AD-992D-4F3FA9D1E33B}"/>
          </ac:grpSpMkLst>
        </pc:grpChg>
        <pc:cxnChg chg="mod">
          <ac:chgData name="JOSE IGNACIO REQUENO JARABO" userId="2f8bd5aa-630e-4756-b5d4-24e5f26e4e83" providerId="ADAL" clId="{3145AB67-941B-4EBC-9641-FA55358046CB}" dt="2023-04-19T09:05:48.795" v="145"/>
          <ac:cxnSpMkLst>
            <pc:docMk/>
            <pc:sldMk cId="1402213399" sldId="312"/>
            <ac:cxnSpMk id="32" creationId="{4F22134B-AEF4-4436-BE66-9C4A228205DE}"/>
          </ac:cxnSpMkLst>
        </pc:cxnChg>
        <pc:cxnChg chg="mod">
          <ac:chgData name="JOSE IGNACIO REQUENO JARABO" userId="2f8bd5aa-630e-4756-b5d4-24e5f26e4e83" providerId="ADAL" clId="{3145AB67-941B-4EBC-9641-FA55358046CB}" dt="2023-04-19T09:05:48.795" v="145"/>
          <ac:cxnSpMkLst>
            <pc:docMk/>
            <pc:sldMk cId="1402213399" sldId="312"/>
            <ac:cxnSpMk id="33" creationId="{12CD2B8E-D373-4966-9EFA-F86F517018C1}"/>
          </ac:cxnSpMkLst>
        </pc:cxnChg>
        <pc:cxnChg chg="mod">
          <ac:chgData name="JOSE IGNACIO REQUENO JARABO" userId="2f8bd5aa-630e-4756-b5d4-24e5f26e4e83" providerId="ADAL" clId="{3145AB67-941B-4EBC-9641-FA55358046CB}" dt="2023-04-19T09:05:48.795" v="145"/>
          <ac:cxnSpMkLst>
            <pc:docMk/>
            <pc:sldMk cId="1402213399" sldId="312"/>
            <ac:cxnSpMk id="34" creationId="{4A3CFB4E-2C97-41EC-BAA8-52152E6BCEB0}"/>
          </ac:cxnSpMkLst>
        </pc:cxnChg>
        <pc:cxnChg chg="mod">
          <ac:chgData name="JOSE IGNACIO REQUENO JARABO" userId="2f8bd5aa-630e-4756-b5d4-24e5f26e4e83" providerId="ADAL" clId="{3145AB67-941B-4EBC-9641-FA55358046CB}" dt="2023-04-19T09:05:48.795" v="145"/>
          <ac:cxnSpMkLst>
            <pc:docMk/>
            <pc:sldMk cId="1402213399" sldId="312"/>
            <ac:cxnSpMk id="35" creationId="{CC36468F-622C-41C9-B611-F50A039017F4}"/>
          </ac:cxnSpMkLst>
        </pc:cxnChg>
        <pc:cxnChg chg="mod">
          <ac:chgData name="JOSE IGNACIO REQUENO JARABO" userId="2f8bd5aa-630e-4756-b5d4-24e5f26e4e83" providerId="ADAL" clId="{3145AB67-941B-4EBC-9641-FA55358046CB}" dt="2023-04-19T09:05:48.795" v="145"/>
          <ac:cxnSpMkLst>
            <pc:docMk/>
            <pc:sldMk cId="1402213399" sldId="312"/>
            <ac:cxnSpMk id="36" creationId="{80CB957A-AF52-4B00-9507-6BCDFB7D8586}"/>
          </ac:cxnSpMkLst>
        </pc:cxnChg>
      </pc:sldChg>
      <pc:sldChg chg="delSp modSp mod modClrScheme chgLayout modNotes">
        <pc:chgData name="JOSE IGNACIO REQUENO JARABO" userId="2f8bd5aa-630e-4756-b5d4-24e5f26e4e83" providerId="ADAL" clId="{3145AB67-941B-4EBC-9641-FA55358046CB}" dt="2023-04-21T14:14:43.382" v="2908" actId="478"/>
        <pc:sldMkLst>
          <pc:docMk/>
          <pc:sldMk cId="4284618023" sldId="313"/>
        </pc:sldMkLst>
        <pc:spChg chg="mod ord">
          <ac:chgData name="JOSE IGNACIO REQUENO JARABO" userId="2f8bd5aa-630e-4756-b5d4-24e5f26e4e83" providerId="ADAL" clId="{3145AB67-941B-4EBC-9641-FA55358046CB}" dt="2023-04-19T09:29:32.315" v="292" actId="27636"/>
          <ac:spMkLst>
            <pc:docMk/>
            <pc:sldMk cId="4284618023" sldId="313"/>
            <ac:spMk id="2" creationId="{00000000-0000-0000-0000-000000000000}"/>
          </ac:spMkLst>
        </pc:spChg>
        <pc:spChg chg="del mod ord">
          <ac:chgData name="JOSE IGNACIO REQUENO JARABO" userId="2f8bd5aa-630e-4756-b5d4-24e5f26e4e83" providerId="ADAL" clId="{3145AB67-941B-4EBC-9641-FA55358046CB}" dt="2023-04-21T14:14:43.382" v="2908" actId="478"/>
          <ac:spMkLst>
            <pc:docMk/>
            <pc:sldMk cId="4284618023" sldId="313"/>
            <ac:spMk id="4" creationId="{00000000-0000-0000-0000-000000000000}"/>
          </ac:spMkLst>
        </pc:spChg>
        <pc:spChg chg="mod ord">
          <ac:chgData name="JOSE IGNACIO REQUENO JARABO" userId="2f8bd5aa-630e-4756-b5d4-24e5f26e4e83" providerId="ADAL" clId="{3145AB67-941B-4EBC-9641-FA55358046CB}" dt="2023-04-19T09:29:31.227" v="252" actId="700"/>
          <ac:spMkLst>
            <pc:docMk/>
            <pc:sldMk cId="4284618023" sldId="313"/>
            <ac:spMk id="5" creationId="{00000000-0000-0000-0000-000000000000}"/>
          </ac:spMkLst>
        </pc:spChg>
        <pc:spChg chg="mod ord">
          <ac:chgData name="JOSE IGNACIO REQUENO JARABO" userId="2f8bd5aa-630e-4756-b5d4-24e5f26e4e83" providerId="ADAL" clId="{3145AB67-941B-4EBC-9641-FA55358046CB}" dt="2023-04-19T09:29:31.227" v="252" actId="700"/>
          <ac:spMkLst>
            <pc:docMk/>
            <pc:sldMk cId="4284618023" sldId="313"/>
            <ac:spMk id="22" creationId="{67103348-D6FC-4660-BB62-49EF19A51A87}"/>
          </ac:spMkLst>
        </pc:spChg>
        <pc:spChg chg="mod">
          <ac:chgData name="JOSE IGNACIO REQUENO JARABO" userId="2f8bd5aa-630e-4756-b5d4-24e5f26e4e83" providerId="ADAL" clId="{3145AB67-941B-4EBC-9641-FA55358046CB}" dt="2023-04-19T09:05:48.795" v="145"/>
          <ac:spMkLst>
            <pc:docMk/>
            <pc:sldMk cId="4284618023" sldId="313"/>
            <ac:spMk id="51" creationId="{6091BD63-1E04-437F-AA00-9E1A37BE84D2}"/>
          </ac:spMkLst>
        </pc:spChg>
        <pc:spChg chg="mod">
          <ac:chgData name="JOSE IGNACIO REQUENO JARABO" userId="2f8bd5aa-630e-4756-b5d4-24e5f26e4e83" providerId="ADAL" clId="{3145AB67-941B-4EBC-9641-FA55358046CB}" dt="2023-04-19T09:05:48.795" v="145"/>
          <ac:spMkLst>
            <pc:docMk/>
            <pc:sldMk cId="4284618023" sldId="313"/>
            <ac:spMk id="53" creationId="{7884F4EB-908F-4188-9B55-69C664B76181}"/>
          </ac:spMkLst>
        </pc:spChg>
        <pc:spChg chg="mod">
          <ac:chgData name="JOSE IGNACIO REQUENO JARABO" userId="2f8bd5aa-630e-4756-b5d4-24e5f26e4e83" providerId="ADAL" clId="{3145AB67-941B-4EBC-9641-FA55358046CB}" dt="2023-04-19T09:05:48.795" v="145"/>
          <ac:spMkLst>
            <pc:docMk/>
            <pc:sldMk cId="4284618023" sldId="313"/>
            <ac:spMk id="54" creationId="{2D9209AD-855D-4FC7-BD2A-71F9924F0370}"/>
          </ac:spMkLst>
        </pc:spChg>
        <pc:spChg chg="mod">
          <ac:chgData name="JOSE IGNACIO REQUENO JARABO" userId="2f8bd5aa-630e-4756-b5d4-24e5f26e4e83" providerId="ADAL" clId="{3145AB67-941B-4EBC-9641-FA55358046CB}" dt="2023-04-19T09:05:48.795" v="145"/>
          <ac:spMkLst>
            <pc:docMk/>
            <pc:sldMk cId="4284618023" sldId="313"/>
            <ac:spMk id="55" creationId="{605A3FE9-EAE0-42FA-9701-C208E5E6F4A4}"/>
          </ac:spMkLst>
        </pc:spChg>
        <pc:spChg chg="mod">
          <ac:chgData name="JOSE IGNACIO REQUENO JARABO" userId="2f8bd5aa-630e-4756-b5d4-24e5f26e4e83" providerId="ADAL" clId="{3145AB67-941B-4EBC-9641-FA55358046CB}" dt="2023-04-19T09:05:48.795" v="145"/>
          <ac:spMkLst>
            <pc:docMk/>
            <pc:sldMk cId="4284618023" sldId="313"/>
            <ac:spMk id="56" creationId="{39DF02E9-8375-48C2-83FC-C765C448278C}"/>
          </ac:spMkLst>
        </pc:spChg>
        <pc:spChg chg="mod">
          <ac:chgData name="JOSE IGNACIO REQUENO JARABO" userId="2f8bd5aa-630e-4756-b5d4-24e5f26e4e83" providerId="ADAL" clId="{3145AB67-941B-4EBC-9641-FA55358046CB}" dt="2023-04-19T09:05:48.795" v="145"/>
          <ac:spMkLst>
            <pc:docMk/>
            <pc:sldMk cId="4284618023" sldId="313"/>
            <ac:spMk id="57" creationId="{F76E9D76-CA93-4DD1-8E0E-D29810540D07}"/>
          </ac:spMkLst>
        </pc:spChg>
        <pc:spChg chg="mod">
          <ac:chgData name="JOSE IGNACIO REQUENO JARABO" userId="2f8bd5aa-630e-4756-b5d4-24e5f26e4e83" providerId="ADAL" clId="{3145AB67-941B-4EBC-9641-FA55358046CB}" dt="2023-04-19T09:05:48.795" v="145"/>
          <ac:spMkLst>
            <pc:docMk/>
            <pc:sldMk cId="4284618023" sldId="313"/>
            <ac:spMk id="58" creationId="{47B23A4D-4297-4025-9E98-78D87D982172}"/>
          </ac:spMkLst>
        </pc:spChg>
        <pc:spChg chg="mod">
          <ac:chgData name="JOSE IGNACIO REQUENO JARABO" userId="2f8bd5aa-630e-4756-b5d4-24e5f26e4e83" providerId="ADAL" clId="{3145AB67-941B-4EBC-9641-FA55358046CB}" dt="2023-04-19T09:05:48.795" v="145"/>
          <ac:spMkLst>
            <pc:docMk/>
            <pc:sldMk cId="4284618023" sldId="313"/>
            <ac:spMk id="59" creationId="{C71A3883-01FA-4126-B969-FFC8324DEC19}"/>
          </ac:spMkLst>
        </pc:spChg>
        <pc:spChg chg="mod">
          <ac:chgData name="JOSE IGNACIO REQUENO JARABO" userId="2f8bd5aa-630e-4756-b5d4-24e5f26e4e83" providerId="ADAL" clId="{3145AB67-941B-4EBC-9641-FA55358046CB}" dt="2023-04-19T09:05:48.795" v="145"/>
          <ac:spMkLst>
            <pc:docMk/>
            <pc:sldMk cId="4284618023" sldId="313"/>
            <ac:spMk id="60" creationId="{612FA27D-0EE0-4BED-B978-EDCE38741FD4}"/>
          </ac:spMkLst>
        </pc:spChg>
        <pc:spChg chg="mod">
          <ac:chgData name="JOSE IGNACIO REQUENO JARABO" userId="2f8bd5aa-630e-4756-b5d4-24e5f26e4e83" providerId="ADAL" clId="{3145AB67-941B-4EBC-9641-FA55358046CB}" dt="2023-04-19T09:05:48.795" v="145"/>
          <ac:spMkLst>
            <pc:docMk/>
            <pc:sldMk cId="4284618023" sldId="313"/>
            <ac:spMk id="66" creationId="{22844CDB-6351-47B4-9C99-CC9F5D530C9C}"/>
          </ac:spMkLst>
        </pc:spChg>
        <pc:spChg chg="mod">
          <ac:chgData name="JOSE IGNACIO REQUENO JARABO" userId="2f8bd5aa-630e-4756-b5d4-24e5f26e4e83" providerId="ADAL" clId="{3145AB67-941B-4EBC-9641-FA55358046CB}" dt="2023-04-19T09:05:48.795" v="145"/>
          <ac:spMkLst>
            <pc:docMk/>
            <pc:sldMk cId="4284618023" sldId="313"/>
            <ac:spMk id="67" creationId="{FB340527-68B5-4344-BFCF-8A48F9295379}"/>
          </ac:spMkLst>
        </pc:spChg>
        <pc:grpChg chg="mod">
          <ac:chgData name="JOSE IGNACIO REQUENO JARABO" userId="2f8bd5aa-630e-4756-b5d4-24e5f26e4e83" providerId="ADAL" clId="{3145AB67-941B-4EBC-9641-FA55358046CB}" dt="2023-04-19T09:05:48.795" v="145"/>
          <ac:grpSpMkLst>
            <pc:docMk/>
            <pc:sldMk cId="4284618023" sldId="313"/>
            <ac:grpSpMk id="52" creationId="{07FF70AE-3775-4127-AA16-5CDC988FB3FB}"/>
          </ac:grpSpMkLst>
        </pc:grpChg>
        <pc:cxnChg chg="mod">
          <ac:chgData name="JOSE IGNACIO REQUENO JARABO" userId="2f8bd5aa-630e-4756-b5d4-24e5f26e4e83" providerId="ADAL" clId="{3145AB67-941B-4EBC-9641-FA55358046CB}" dt="2023-04-19T09:05:48.795" v="145"/>
          <ac:cxnSpMkLst>
            <pc:docMk/>
            <pc:sldMk cId="4284618023" sldId="313"/>
            <ac:cxnSpMk id="61" creationId="{61C1DE3D-84CE-4E0F-B223-BFE77E1FBC76}"/>
          </ac:cxnSpMkLst>
        </pc:cxnChg>
        <pc:cxnChg chg="mod">
          <ac:chgData name="JOSE IGNACIO REQUENO JARABO" userId="2f8bd5aa-630e-4756-b5d4-24e5f26e4e83" providerId="ADAL" clId="{3145AB67-941B-4EBC-9641-FA55358046CB}" dt="2023-04-19T09:05:48.795" v="145"/>
          <ac:cxnSpMkLst>
            <pc:docMk/>
            <pc:sldMk cId="4284618023" sldId="313"/>
            <ac:cxnSpMk id="62" creationId="{70C4309D-6E1F-4AF4-BFB8-F4E80FEED231}"/>
          </ac:cxnSpMkLst>
        </pc:cxnChg>
        <pc:cxnChg chg="mod">
          <ac:chgData name="JOSE IGNACIO REQUENO JARABO" userId="2f8bd5aa-630e-4756-b5d4-24e5f26e4e83" providerId="ADAL" clId="{3145AB67-941B-4EBC-9641-FA55358046CB}" dt="2023-04-19T09:05:48.795" v="145"/>
          <ac:cxnSpMkLst>
            <pc:docMk/>
            <pc:sldMk cId="4284618023" sldId="313"/>
            <ac:cxnSpMk id="63" creationId="{5C1AB04B-6671-4876-A5D4-C644CB7671C2}"/>
          </ac:cxnSpMkLst>
        </pc:cxnChg>
        <pc:cxnChg chg="mod">
          <ac:chgData name="JOSE IGNACIO REQUENO JARABO" userId="2f8bd5aa-630e-4756-b5d4-24e5f26e4e83" providerId="ADAL" clId="{3145AB67-941B-4EBC-9641-FA55358046CB}" dt="2023-04-19T09:05:48.795" v="145"/>
          <ac:cxnSpMkLst>
            <pc:docMk/>
            <pc:sldMk cId="4284618023" sldId="313"/>
            <ac:cxnSpMk id="64" creationId="{279CD49F-D9AF-4A03-B565-46A7A11032BA}"/>
          </ac:cxnSpMkLst>
        </pc:cxnChg>
        <pc:cxnChg chg="mod">
          <ac:chgData name="JOSE IGNACIO REQUENO JARABO" userId="2f8bd5aa-630e-4756-b5d4-24e5f26e4e83" providerId="ADAL" clId="{3145AB67-941B-4EBC-9641-FA55358046CB}" dt="2023-04-19T09:05:48.795" v="145"/>
          <ac:cxnSpMkLst>
            <pc:docMk/>
            <pc:sldMk cId="4284618023" sldId="313"/>
            <ac:cxnSpMk id="65" creationId="{68A5F8A4-C590-4CAE-8E55-D26E82583101}"/>
          </ac:cxnSpMkLst>
        </pc:cxnChg>
      </pc:sldChg>
      <pc:sldChg chg="delSp modSp mod modClrScheme chgLayout modNotes">
        <pc:chgData name="JOSE IGNACIO REQUENO JARABO" userId="2f8bd5aa-630e-4756-b5d4-24e5f26e4e83" providerId="ADAL" clId="{3145AB67-941B-4EBC-9641-FA55358046CB}" dt="2023-04-21T14:14:54.978" v="2911" actId="478"/>
        <pc:sldMkLst>
          <pc:docMk/>
          <pc:sldMk cId="2250238259" sldId="314"/>
        </pc:sldMkLst>
        <pc:spChg chg="mod ord">
          <ac:chgData name="JOSE IGNACIO REQUENO JARABO" userId="2f8bd5aa-630e-4756-b5d4-24e5f26e4e83" providerId="ADAL" clId="{3145AB67-941B-4EBC-9641-FA55358046CB}" dt="2023-04-19T09:29:32.346" v="295" actId="27636"/>
          <ac:spMkLst>
            <pc:docMk/>
            <pc:sldMk cId="2250238259" sldId="314"/>
            <ac:spMk id="2" creationId="{00000000-0000-0000-0000-000000000000}"/>
          </ac:spMkLst>
        </pc:spChg>
        <pc:spChg chg="del mod ord">
          <ac:chgData name="JOSE IGNACIO REQUENO JARABO" userId="2f8bd5aa-630e-4756-b5d4-24e5f26e4e83" providerId="ADAL" clId="{3145AB67-941B-4EBC-9641-FA55358046CB}" dt="2023-04-21T14:14:54.978" v="2911" actId="478"/>
          <ac:spMkLst>
            <pc:docMk/>
            <pc:sldMk cId="2250238259" sldId="314"/>
            <ac:spMk id="4" creationId="{00000000-0000-0000-0000-000000000000}"/>
          </ac:spMkLst>
        </pc:spChg>
        <pc:spChg chg="mod">
          <ac:chgData name="JOSE IGNACIO REQUENO JARABO" userId="2f8bd5aa-630e-4756-b5d4-24e5f26e4e83" providerId="ADAL" clId="{3145AB67-941B-4EBC-9641-FA55358046CB}" dt="2023-04-19T09:05:48.795" v="145"/>
          <ac:spMkLst>
            <pc:docMk/>
            <pc:sldMk cId="2250238259" sldId="314"/>
            <ac:spMk id="46" creationId="{7728DAAE-640C-45CE-9527-03EE4BEC428B}"/>
          </ac:spMkLst>
        </pc:spChg>
        <pc:spChg chg="mod">
          <ac:chgData name="JOSE IGNACIO REQUENO JARABO" userId="2f8bd5aa-630e-4756-b5d4-24e5f26e4e83" providerId="ADAL" clId="{3145AB67-941B-4EBC-9641-FA55358046CB}" dt="2023-04-19T09:05:48.795" v="145"/>
          <ac:spMkLst>
            <pc:docMk/>
            <pc:sldMk cId="2250238259" sldId="314"/>
            <ac:spMk id="47" creationId="{7A1DF9ED-6508-47A3-884D-3E195452FABC}"/>
          </ac:spMkLst>
        </pc:spChg>
        <pc:spChg chg="mod">
          <ac:chgData name="JOSE IGNACIO REQUENO JARABO" userId="2f8bd5aa-630e-4756-b5d4-24e5f26e4e83" providerId="ADAL" clId="{3145AB67-941B-4EBC-9641-FA55358046CB}" dt="2023-04-19T09:05:48.795" v="145"/>
          <ac:spMkLst>
            <pc:docMk/>
            <pc:sldMk cId="2250238259" sldId="314"/>
            <ac:spMk id="48" creationId="{A3712E5F-0F71-429E-8310-89427BBB17C7}"/>
          </ac:spMkLst>
        </pc:spChg>
        <pc:spChg chg="mod">
          <ac:chgData name="JOSE IGNACIO REQUENO JARABO" userId="2f8bd5aa-630e-4756-b5d4-24e5f26e4e83" providerId="ADAL" clId="{3145AB67-941B-4EBC-9641-FA55358046CB}" dt="2023-04-19T09:05:48.795" v="145"/>
          <ac:spMkLst>
            <pc:docMk/>
            <pc:sldMk cId="2250238259" sldId="314"/>
            <ac:spMk id="49" creationId="{3F814AAF-2804-4293-ACC5-CCE28A2E2F6B}"/>
          </ac:spMkLst>
        </pc:spChg>
        <pc:spChg chg="mod">
          <ac:chgData name="JOSE IGNACIO REQUENO JARABO" userId="2f8bd5aa-630e-4756-b5d4-24e5f26e4e83" providerId="ADAL" clId="{3145AB67-941B-4EBC-9641-FA55358046CB}" dt="2023-04-19T09:05:48.795" v="145"/>
          <ac:spMkLst>
            <pc:docMk/>
            <pc:sldMk cId="2250238259" sldId="314"/>
            <ac:spMk id="50" creationId="{2397D363-8830-4728-BFE8-33976978A581}"/>
          </ac:spMkLst>
        </pc:spChg>
        <pc:spChg chg="mod">
          <ac:chgData name="JOSE IGNACIO REQUENO JARABO" userId="2f8bd5aa-630e-4756-b5d4-24e5f26e4e83" providerId="ADAL" clId="{3145AB67-941B-4EBC-9641-FA55358046CB}" dt="2023-04-19T09:05:48.795" v="145"/>
          <ac:spMkLst>
            <pc:docMk/>
            <pc:sldMk cId="2250238259" sldId="314"/>
            <ac:spMk id="51" creationId="{47132F2A-9603-4666-8EB7-A9EA32DAB653}"/>
          </ac:spMkLst>
        </pc:spChg>
        <pc:spChg chg="mod">
          <ac:chgData name="JOSE IGNACIO REQUENO JARABO" userId="2f8bd5aa-630e-4756-b5d4-24e5f26e4e83" providerId="ADAL" clId="{3145AB67-941B-4EBC-9641-FA55358046CB}" dt="2023-04-19T09:05:48.795" v="145"/>
          <ac:spMkLst>
            <pc:docMk/>
            <pc:sldMk cId="2250238259" sldId="314"/>
            <ac:spMk id="52" creationId="{00000000-0000-0000-0000-000000000000}"/>
          </ac:spMkLst>
        </pc:spChg>
        <pc:spChg chg="mod">
          <ac:chgData name="JOSE IGNACIO REQUENO JARABO" userId="2f8bd5aa-630e-4756-b5d4-24e5f26e4e83" providerId="ADAL" clId="{3145AB67-941B-4EBC-9641-FA55358046CB}" dt="2023-04-19T09:05:48.795" v="145"/>
          <ac:spMkLst>
            <pc:docMk/>
            <pc:sldMk cId="2250238259" sldId="314"/>
            <ac:spMk id="53" creationId="{F51892A5-A1BB-47AA-B9C4-4512AE04BDB1}"/>
          </ac:spMkLst>
        </pc:spChg>
        <pc:spChg chg="mod">
          <ac:chgData name="JOSE IGNACIO REQUENO JARABO" userId="2f8bd5aa-630e-4756-b5d4-24e5f26e4e83" providerId="ADAL" clId="{3145AB67-941B-4EBC-9641-FA55358046CB}" dt="2023-04-19T09:05:48.795" v="145"/>
          <ac:spMkLst>
            <pc:docMk/>
            <pc:sldMk cId="2250238259" sldId="314"/>
            <ac:spMk id="54" creationId="{1A1AD480-2531-460D-9A31-69F1C5D33DD7}"/>
          </ac:spMkLst>
        </pc:spChg>
        <pc:spChg chg="mod">
          <ac:chgData name="JOSE IGNACIO REQUENO JARABO" userId="2f8bd5aa-630e-4756-b5d4-24e5f26e4e83" providerId="ADAL" clId="{3145AB67-941B-4EBC-9641-FA55358046CB}" dt="2023-04-19T09:05:48.795" v="145"/>
          <ac:spMkLst>
            <pc:docMk/>
            <pc:sldMk cId="2250238259" sldId="314"/>
            <ac:spMk id="60" creationId="{AD1C6321-A1B8-4859-8F95-7282D989EE2E}"/>
          </ac:spMkLst>
        </pc:spChg>
        <pc:spChg chg="mod">
          <ac:chgData name="JOSE IGNACIO REQUENO JARABO" userId="2f8bd5aa-630e-4756-b5d4-24e5f26e4e83" providerId="ADAL" clId="{3145AB67-941B-4EBC-9641-FA55358046CB}" dt="2023-04-19T09:05:48.795" v="145"/>
          <ac:spMkLst>
            <pc:docMk/>
            <pc:sldMk cId="2250238259" sldId="314"/>
            <ac:spMk id="61" creationId="{BE0B0B4D-2CB1-4DD5-B34F-05B2D916484E}"/>
          </ac:spMkLst>
        </pc:spChg>
        <pc:spChg chg="mod">
          <ac:chgData name="JOSE IGNACIO REQUENO JARABO" userId="2f8bd5aa-630e-4756-b5d4-24e5f26e4e83" providerId="ADAL" clId="{3145AB67-941B-4EBC-9641-FA55358046CB}" dt="2023-04-19T09:05:48.795" v="145"/>
          <ac:spMkLst>
            <pc:docMk/>
            <pc:sldMk cId="2250238259" sldId="314"/>
            <ac:spMk id="62" creationId="{E5CF4E69-AEBA-4153-8EDB-F26D85A78078}"/>
          </ac:spMkLst>
        </pc:spChg>
        <pc:spChg chg="mod">
          <ac:chgData name="JOSE IGNACIO REQUENO JARABO" userId="2f8bd5aa-630e-4756-b5d4-24e5f26e4e83" providerId="ADAL" clId="{3145AB67-941B-4EBC-9641-FA55358046CB}" dt="2023-04-19T09:05:48.795" v="145"/>
          <ac:spMkLst>
            <pc:docMk/>
            <pc:sldMk cId="2250238259" sldId="314"/>
            <ac:spMk id="63" creationId="{D1A86A94-CBB4-46B7-875A-096293C41793}"/>
          </ac:spMkLst>
        </pc:spChg>
        <pc:spChg chg="mod">
          <ac:chgData name="JOSE IGNACIO REQUENO JARABO" userId="2f8bd5aa-630e-4756-b5d4-24e5f26e4e83" providerId="ADAL" clId="{3145AB67-941B-4EBC-9641-FA55358046CB}" dt="2023-04-19T09:05:48.795" v="145"/>
          <ac:spMkLst>
            <pc:docMk/>
            <pc:sldMk cId="2250238259" sldId="314"/>
            <ac:spMk id="64" creationId="{04420567-6BCA-4FD5-858F-FDB0876E12E9}"/>
          </ac:spMkLst>
        </pc:spChg>
        <pc:spChg chg="mod ord">
          <ac:chgData name="JOSE IGNACIO REQUENO JARABO" userId="2f8bd5aa-630e-4756-b5d4-24e5f26e4e83" providerId="ADAL" clId="{3145AB67-941B-4EBC-9641-FA55358046CB}" dt="2023-04-19T09:29:31.227" v="252" actId="700"/>
          <ac:spMkLst>
            <pc:docMk/>
            <pc:sldMk cId="2250238259" sldId="314"/>
            <ac:spMk id="65" creationId="{EECAF554-EF71-492F-B0A8-8867416335F3}"/>
          </ac:spMkLst>
        </pc:spChg>
        <pc:grpChg chg="mod">
          <ac:chgData name="JOSE IGNACIO REQUENO JARABO" userId="2f8bd5aa-630e-4756-b5d4-24e5f26e4e83" providerId="ADAL" clId="{3145AB67-941B-4EBC-9641-FA55358046CB}" dt="2023-04-19T09:05:48.795" v="145"/>
          <ac:grpSpMkLst>
            <pc:docMk/>
            <pc:sldMk cId="2250238259" sldId="314"/>
            <ac:grpSpMk id="44" creationId="{B7FCD501-E19D-44EA-A12B-1563FBB6B256}"/>
          </ac:grpSpMkLst>
        </pc:grpChg>
        <pc:grpChg chg="mod">
          <ac:chgData name="JOSE IGNACIO REQUENO JARABO" userId="2f8bd5aa-630e-4756-b5d4-24e5f26e4e83" providerId="ADAL" clId="{3145AB67-941B-4EBC-9641-FA55358046CB}" dt="2023-04-19T09:05:48.795" v="145"/>
          <ac:grpSpMkLst>
            <pc:docMk/>
            <pc:sldMk cId="2250238259" sldId="314"/>
            <ac:grpSpMk id="45" creationId="{166ACEC3-FA49-4353-9995-2A6F428DD7B1}"/>
          </ac:grpSpMkLst>
        </pc:grpChg>
        <pc:cxnChg chg="mod">
          <ac:chgData name="JOSE IGNACIO REQUENO JARABO" userId="2f8bd5aa-630e-4756-b5d4-24e5f26e4e83" providerId="ADAL" clId="{3145AB67-941B-4EBC-9641-FA55358046CB}" dt="2023-04-19T09:05:48.795" v="145"/>
          <ac:cxnSpMkLst>
            <pc:docMk/>
            <pc:sldMk cId="2250238259" sldId="314"/>
            <ac:cxnSpMk id="55" creationId="{27958847-520E-4B8A-8910-7E89A062029F}"/>
          </ac:cxnSpMkLst>
        </pc:cxnChg>
        <pc:cxnChg chg="mod">
          <ac:chgData name="JOSE IGNACIO REQUENO JARABO" userId="2f8bd5aa-630e-4756-b5d4-24e5f26e4e83" providerId="ADAL" clId="{3145AB67-941B-4EBC-9641-FA55358046CB}" dt="2023-04-19T09:05:48.795" v="145"/>
          <ac:cxnSpMkLst>
            <pc:docMk/>
            <pc:sldMk cId="2250238259" sldId="314"/>
            <ac:cxnSpMk id="56" creationId="{8F0645BF-703B-44FC-812D-DE13B28EB9FE}"/>
          </ac:cxnSpMkLst>
        </pc:cxnChg>
        <pc:cxnChg chg="mod">
          <ac:chgData name="JOSE IGNACIO REQUENO JARABO" userId="2f8bd5aa-630e-4756-b5d4-24e5f26e4e83" providerId="ADAL" clId="{3145AB67-941B-4EBC-9641-FA55358046CB}" dt="2023-04-19T09:05:48.795" v="145"/>
          <ac:cxnSpMkLst>
            <pc:docMk/>
            <pc:sldMk cId="2250238259" sldId="314"/>
            <ac:cxnSpMk id="57" creationId="{70F27B2D-57B4-4E9B-898E-DBA9063B7601}"/>
          </ac:cxnSpMkLst>
        </pc:cxnChg>
        <pc:cxnChg chg="mod">
          <ac:chgData name="JOSE IGNACIO REQUENO JARABO" userId="2f8bd5aa-630e-4756-b5d4-24e5f26e4e83" providerId="ADAL" clId="{3145AB67-941B-4EBC-9641-FA55358046CB}" dt="2023-04-19T09:05:48.795" v="145"/>
          <ac:cxnSpMkLst>
            <pc:docMk/>
            <pc:sldMk cId="2250238259" sldId="314"/>
            <ac:cxnSpMk id="58" creationId="{1B160EBD-DE19-4B94-8EBC-93413D786D4C}"/>
          </ac:cxnSpMkLst>
        </pc:cxnChg>
        <pc:cxnChg chg="mod">
          <ac:chgData name="JOSE IGNACIO REQUENO JARABO" userId="2f8bd5aa-630e-4756-b5d4-24e5f26e4e83" providerId="ADAL" clId="{3145AB67-941B-4EBC-9641-FA55358046CB}" dt="2023-04-19T09:05:48.795" v="145"/>
          <ac:cxnSpMkLst>
            <pc:docMk/>
            <pc:sldMk cId="2250238259" sldId="314"/>
            <ac:cxnSpMk id="59" creationId="{36128866-1151-4295-A94B-9508840483F3}"/>
          </ac:cxnSpMkLst>
        </pc:cxnChg>
      </pc:sldChg>
      <pc:sldChg chg="delSp modSp mod modClrScheme chgLayout modNotes">
        <pc:chgData name="JOSE IGNACIO REQUENO JARABO" userId="2f8bd5aa-630e-4756-b5d4-24e5f26e4e83" providerId="ADAL" clId="{3145AB67-941B-4EBC-9641-FA55358046CB}" dt="2023-04-21T14:14:59.235" v="2912" actId="478"/>
        <pc:sldMkLst>
          <pc:docMk/>
          <pc:sldMk cId="2347660006" sldId="315"/>
        </pc:sldMkLst>
        <pc:spChg chg="mod ord">
          <ac:chgData name="JOSE IGNACIO REQUENO JARABO" userId="2f8bd5aa-630e-4756-b5d4-24e5f26e4e83" providerId="ADAL" clId="{3145AB67-941B-4EBC-9641-FA55358046CB}" dt="2023-04-19T09:29:32.362" v="296" actId="27636"/>
          <ac:spMkLst>
            <pc:docMk/>
            <pc:sldMk cId="2347660006" sldId="315"/>
            <ac:spMk id="2" creationId="{00000000-0000-0000-0000-000000000000}"/>
          </ac:spMkLst>
        </pc:spChg>
        <pc:spChg chg="del mod ord">
          <ac:chgData name="JOSE IGNACIO REQUENO JARABO" userId="2f8bd5aa-630e-4756-b5d4-24e5f26e4e83" providerId="ADAL" clId="{3145AB67-941B-4EBC-9641-FA55358046CB}" dt="2023-04-21T14:14:59.235" v="2912" actId="478"/>
          <ac:spMkLst>
            <pc:docMk/>
            <pc:sldMk cId="2347660006" sldId="315"/>
            <ac:spMk id="4" creationId="{00000000-0000-0000-0000-000000000000}"/>
          </ac:spMkLst>
        </pc:spChg>
        <pc:spChg chg="mod">
          <ac:chgData name="JOSE IGNACIO REQUENO JARABO" userId="2f8bd5aa-630e-4756-b5d4-24e5f26e4e83" providerId="ADAL" clId="{3145AB67-941B-4EBC-9641-FA55358046CB}" dt="2023-04-19T09:05:48.795" v="145"/>
          <ac:spMkLst>
            <pc:docMk/>
            <pc:sldMk cId="2347660006" sldId="315"/>
            <ac:spMk id="27" creationId="{84299686-55C4-4D1F-8149-15C67F2D88E4}"/>
          </ac:spMkLst>
        </pc:spChg>
        <pc:spChg chg="mod">
          <ac:chgData name="JOSE IGNACIO REQUENO JARABO" userId="2f8bd5aa-630e-4756-b5d4-24e5f26e4e83" providerId="ADAL" clId="{3145AB67-941B-4EBC-9641-FA55358046CB}" dt="2023-04-19T09:05:48.795" v="145"/>
          <ac:spMkLst>
            <pc:docMk/>
            <pc:sldMk cId="2347660006" sldId="315"/>
            <ac:spMk id="46" creationId="{7728DAAE-640C-45CE-9527-03EE4BEC428B}"/>
          </ac:spMkLst>
        </pc:spChg>
        <pc:spChg chg="mod">
          <ac:chgData name="JOSE IGNACIO REQUENO JARABO" userId="2f8bd5aa-630e-4756-b5d4-24e5f26e4e83" providerId="ADAL" clId="{3145AB67-941B-4EBC-9641-FA55358046CB}" dt="2023-04-19T09:05:48.795" v="145"/>
          <ac:spMkLst>
            <pc:docMk/>
            <pc:sldMk cId="2347660006" sldId="315"/>
            <ac:spMk id="47" creationId="{7A1DF9ED-6508-47A3-884D-3E195452FABC}"/>
          </ac:spMkLst>
        </pc:spChg>
        <pc:spChg chg="mod">
          <ac:chgData name="JOSE IGNACIO REQUENO JARABO" userId="2f8bd5aa-630e-4756-b5d4-24e5f26e4e83" providerId="ADAL" clId="{3145AB67-941B-4EBC-9641-FA55358046CB}" dt="2023-04-19T09:05:48.795" v="145"/>
          <ac:spMkLst>
            <pc:docMk/>
            <pc:sldMk cId="2347660006" sldId="315"/>
            <ac:spMk id="48" creationId="{A3712E5F-0F71-429E-8310-89427BBB17C7}"/>
          </ac:spMkLst>
        </pc:spChg>
        <pc:spChg chg="mod">
          <ac:chgData name="JOSE IGNACIO REQUENO JARABO" userId="2f8bd5aa-630e-4756-b5d4-24e5f26e4e83" providerId="ADAL" clId="{3145AB67-941B-4EBC-9641-FA55358046CB}" dt="2023-04-19T09:05:48.795" v="145"/>
          <ac:spMkLst>
            <pc:docMk/>
            <pc:sldMk cId="2347660006" sldId="315"/>
            <ac:spMk id="49" creationId="{3F814AAF-2804-4293-ACC5-CCE28A2E2F6B}"/>
          </ac:spMkLst>
        </pc:spChg>
        <pc:spChg chg="mod">
          <ac:chgData name="JOSE IGNACIO REQUENO JARABO" userId="2f8bd5aa-630e-4756-b5d4-24e5f26e4e83" providerId="ADAL" clId="{3145AB67-941B-4EBC-9641-FA55358046CB}" dt="2023-04-19T09:05:48.795" v="145"/>
          <ac:spMkLst>
            <pc:docMk/>
            <pc:sldMk cId="2347660006" sldId="315"/>
            <ac:spMk id="50" creationId="{2397D363-8830-4728-BFE8-33976978A581}"/>
          </ac:spMkLst>
        </pc:spChg>
        <pc:spChg chg="mod">
          <ac:chgData name="JOSE IGNACIO REQUENO JARABO" userId="2f8bd5aa-630e-4756-b5d4-24e5f26e4e83" providerId="ADAL" clId="{3145AB67-941B-4EBC-9641-FA55358046CB}" dt="2023-04-19T09:05:48.795" v="145"/>
          <ac:spMkLst>
            <pc:docMk/>
            <pc:sldMk cId="2347660006" sldId="315"/>
            <ac:spMk id="51" creationId="{47132F2A-9603-4666-8EB7-A9EA32DAB653}"/>
          </ac:spMkLst>
        </pc:spChg>
        <pc:spChg chg="mod">
          <ac:chgData name="JOSE IGNACIO REQUENO JARABO" userId="2f8bd5aa-630e-4756-b5d4-24e5f26e4e83" providerId="ADAL" clId="{3145AB67-941B-4EBC-9641-FA55358046CB}" dt="2023-04-19T09:05:48.795" v="145"/>
          <ac:spMkLst>
            <pc:docMk/>
            <pc:sldMk cId="2347660006" sldId="315"/>
            <ac:spMk id="52" creationId="{00000000-0000-0000-0000-000000000000}"/>
          </ac:spMkLst>
        </pc:spChg>
        <pc:spChg chg="mod">
          <ac:chgData name="JOSE IGNACIO REQUENO JARABO" userId="2f8bd5aa-630e-4756-b5d4-24e5f26e4e83" providerId="ADAL" clId="{3145AB67-941B-4EBC-9641-FA55358046CB}" dt="2023-04-19T09:05:48.795" v="145"/>
          <ac:spMkLst>
            <pc:docMk/>
            <pc:sldMk cId="2347660006" sldId="315"/>
            <ac:spMk id="53" creationId="{F51892A5-A1BB-47AA-B9C4-4512AE04BDB1}"/>
          </ac:spMkLst>
        </pc:spChg>
        <pc:spChg chg="mod">
          <ac:chgData name="JOSE IGNACIO REQUENO JARABO" userId="2f8bd5aa-630e-4756-b5d4-24e5f26e4e83" providerId="ADAL" clId="{3145AB67-941B-4EBC-9641-FA55358046CB}" dt="2023-04-19T09:05:48.795" v="145"/>
          <ac:spMkLst>
            <pc:docMk/>
            <pc:sldMk cId="2347660006" sldId="315"/>
            <ac:spMk id="54" creationId="{1A1AD480-2531-460D-9A31-69F1C5D33DD7}"/>
          </ac:spMkLst>
        </pc:spChg>
        <pc:spChg chg="mod">
          <ac:chgData name="JOSE IGNACIO REQUENO JARABO" userId="2f8bd5aa-630e-4756-b5d4-24e5f26e4e83" providerId="ADAL" clId="{3145AB67-941B-4EBC-9641-FA55358046CB}" dt="2023-04-19T09:05:48.795" v="145"/>
          <ac:spMkLst>
            <pc:docMk/>
            <pc:sldMk cId="2347660006" sldId="315"/>
            <ac:spMk id="60" creationId="{AD1C6321-A1B8-4859-8F95-7282D989EE2E}"/>
          </ac:spMkLst>
        </pc:spChg>
        <pc:spChg chg="mod">
          <ac:chgData name="JOSE IGNACIO REQUENO JARABO" userId="2f8bd5aa-630e-4756-b5d4-24e5f26e4e83" providerId="ADAL" clId="{3145AB67-941B-4EBC-9641-FA55358046CB}" dt="2023-04-19T09:05:48.795" v="145"/>
          <ac:spMkLst>
            <pc:docMk/>
            <pc:sldMk cId="2347660006" sldId="315"/>
            <ac:spMk id="61" creationId="{BE0B0B4D-2CB1-4DD5-B34F-05B2D916484E}"/>
          </ac:spMkLst>
        </pc:spChg>
        <pc:spChg chg="mod">
          <ac:chgData name="JOSE IGNACIO REQUENO JARABO" userId="2f8bd5aa-630e-4756-b5d4-24e5f26e4e83" providerId="ADAL" clId="{3145AB67-941B-4EBC-9641-FA55358046CB}" dt="2023-04-19T09:05:48.795" v="145"/>
          <ac:spMkLst>
            <pc:docMk/>
            <pc:sldMk cId="2347660006" sldId="315"/>
            <ac:spMk id="62" creationId="{E5CF4E69-AEBA-4153-8EDB-F26D85A78078}"/>
          </ac:spMkLst>
        </pc:spChg>
        <pc:spChg chg="mod">
          <ac:chgData name="JOSE IGNACIO REQUENO JARABO" userId="2f8bd5aa-630e-4756-b5d4-24e5f26e4e83" providerId="ADAL" clId="{3145AB67-941B-4EBC-9641-FA55358046CB}" dt="2023-04-19T09:05:48.795" v="145"/>
          <ac:spMkLst>
            <pc:docMk/>
            <pc:sldMk cId="2347660006" sldId="315"/>
            <ac:spMk id="63" creationId="{D1A86A94-CBB4-46B7-875A-096293C41793}"/>
          </ac:spMkLst>
        </pc:spChg>
        <pc:spChg chg="mod">
          <ac:chgData name="JOSE IGNACIO REQUENO JARABO" userId="2f8bd5aa-630e-4756-b5d4-24e5f26e4e83" providerId="ADAL" clId="{3145AB67-941B-4EBC-9641-FA55358046CB}" dt="2023-04-19T09:05:48.795" v="145"/>
          <ac:spMkLst>
            <pc:docMk/>
            <pc:sldMk cId="2347660006" sldId="315"/>
            <ac:spMk id="64" creationId="{04420567-6BCA-4FD5-858F-FDB0876E12E9}"/>
          </ac:spMkLst>
        </pc:spChg>
        <pc:spChg chg="mod ord">
          <ac:chgData name="JOSE IGNACIO REQUENO JARABO" userId="2f8bd5aa-630e-4756-b5d4-24e5f26e4e83" providerId="ADAL" clId="{3145AB67-941B-4EBC-9641-FA55358046CB}" dt="2023-04-19T09:29:31.227" v="252" actId="700"/>
          <ac:spMkLst>
            <pc:docMk/>
            <pc:sldMk cId="2347660006" sldId="315"/>
            <ac:spMk id="65" creationId="{EECAF554-EF71-492F-B0A8-8867416335F3}"/>
          </ac:spMkLst>
        </pc:spChg>
        <pc:grpChg chg="mod">
          <ac:chgData name="JOSE IGNACIO REQUENO JARABO" userId="2f8bd5aa-630e-4756-b5d4-24e5f26e4e83" providerId="ADAL" clId="{3145AB67-941B-4EBC-9641-FA55358046CB}" dt="2023-04-19T09:05:48.795" v="145"/>
          <ac:grpSpMkLst>
            <pc:docMk/>
            <pc:sldMk cId="2347660006" sldId="315"/>
            <ac:grpSpMk id="44" creationId="{B7FCD501-E19D-44EA-A12B-1563FBB6B256}"/>
          </ac:grpSpMkLst>
        </pc:grpChg>
        <pc:grpChg chg="mod">
          <ac:chgData name="JOSE IGNACIO REQUENO JARABO" userId="2f8bd5aa-630e-4756-b5d4-24e5f26e4e83" providerId="ADAL" clId="{3145AB67-941B-4EBC-9641-FA55358046CB}" dt="2023-04-19T09:05:48.795" v="145"/>
          <ac:grpSpMkLst>
            <pc:docMk/>
            <pc:sldMk cId="2347660006" sldId="315"/>
            <ac:grpSpMk id="45" creationId="{166ACEC3-FA49-4353-9995-2A6F428DD7B1}"/>
          </ac:grpSpMkLst>
        </pc:grpChg>
        <pc:cxnChg chg="mod">
          <ac:chgData name="JOSE IGNACIO REQUENO JARABO" userId="2f8bd5aa-630e-4756-b5d4-24e5f26e4e83" providerId="ADAL" clId="{3145AB67-941B-4EBC-9641-FA55358046CB}" dt="2023-04-19T09:05:48.795" v="145"/>
          <ac:cxnSpMkLst>
            <pc:docMk/>
            <pc:sldMk cId="2347660006" sldId="315"/>
            <ac:cxnSpMk id="55" creationId="{27958847-520E-4B8A-8910-7E89A062029F}"/>
          </ac:cxnSpMkLst>
        </pc:cxnChg>
        <pc:cxnChg chg="mod">
          <ac:chgData name="JOSE IGNACIO REQUENO JARABO" userId="2f8bd5aa-630e-4756-b5d4-24e5f26e4e83" providerId="ADAL" clId="{3145AB67-941B-4EBC-9641-FA55358046CB}" dt="2023-04-19T09:05:48.795" v="145"/>
          <ac:cxnSpMkLst>
            <pc:docMk/>
            <pc:sldMk cId="2347660006" sldId="315"/>
            <ac:cxnSpMk id="56" creationId="{8F0645BF-703B-44FC-812D-DE13B28EB9FE}"/>
          </ac:cxnSpMkLst>
        </pc:cxnChg>
        <pc:cxnChg chg="mod">
          <ac:chgData name="JOSE IGNACIO REQUENO JARABO" userId="2f8bd5aa-630e-4756-b5d4-24e5f26e4e83" providerId="ADAL" clId="{3145AB67-941B-4EBC-9641-FA55358046CB}" dt="2023-04-19T09:05:48.795" v="145"/>
          <ac:cxnSpMkLst>
            <pc:docMk/>
            <pc:sldMk cId="2347660006" sldId="315"/>
            <ac:cxnSpMk id="57" creationId="{70F27B2D-57B4-4E9B-898E-DBA9063B7601}"/>
          </ac:cxnSpMkLst>
        </pc:cxnChg>
        <pc:cxnChg chg="mod">
          <ac:chgData name="JOSE IGNACIO REQUENO JARABO" userId="2f8bd5aa-630e-4756-b5d4-24e5f26e4e83" providerId="ADAL" clId="{3145AB67-941B-4EBC-9641-FA55358046CB}" dt="2023-04-19T09:05:48.795" v="145"/>
          <ac:cxnSpMkLst>
            <pc:docMk/>
            <pc:sldMk cId="2347660006" sldId="315"/>
            <ac:cxnSpMk id="58" creationId="{1B160EBD-DE19-4B94-8EBC-93413D786D4C}"/>
          </ac:cxnSpMkLst>
        </pc:cxnChg>
        <pc:cxnChg chg="mod">
          <ac:chgData name="JOSE IGNACIO REQUENO JARABO" userId="2f8bd5aa-630e-4756-b5d4-24e5f26e4e83" providerId="ADAL" clId="{3145AB67-941B-4EBC-9641-FA55358046CB}" dt="2023-04-19T09:05:48.795" v="145"/>
          <ac:cxnSpMkLst>
            <pc:docMk/>
            <pc:sldMk cId="2347660006" sldId="315"/>
            <ac:cxnSpMk id="59" creationId="{36128866-1151-4295-A94B-9508840483F3}"/>
          </ac:cxnSpMkLst>
        </pc:cxnChg>
      </pc:sldChg>
      <pc:sldChg chg="delSp modSp mod modClrScheme chgLayout modNotes">
        <pc:chgData name="JOSE IGNACIO REQUENO JARABO" userId="2f8bd5aa-630e-4756-b5d4-24e5f26e4e83" providerId="ADAL" clId="{3145AB67-941B-4EBC-9641-FA55358046CB}" dt="2023-04-21T14:15:13.922" v="2914" actId="478"/>
        <pc:sldMkLst>
          <pc:docMk/>
          <pc:sldMk cId="2145185930" sldId="316"/>
        </pc:sldMkLst>
        <pc:spChg chg="mod ord">
          <ac:chgData name="JOSE IGNACIO REQUENO JARABO" userId="2f8bd5aa-630e-4756-b5d4-24e5f26e4e83" providerId="ADAL" clId="{3145AB67-941B-4EBC-9641-FA55358046CB}" dt="2023-04-19T09:29:32.377" v="298" actId="27636"/>
          <ac:spMkLst>
            <pc:docMk/>
            <pc:sldMk cId="2145185930" sldId="316"/>
            <ac:spMk id="2" creationId="{00000000-0000-0000-0000-000000000000}"/>
          </ac:spMkLst>
        </pc:spChg>
        <pc:spChg chg="del mod ord">
          <ac:chgData name="JOSE IGNACIO REQUENO JARABO" userId="2f8bd5aa-630e-4756-b5d4-24e5f26e4e83" providerId="ADAL" clId="{3145AB67-941B-4EBC-9641-FA55358046CB}" dt="2023-04-21T14:15:13.922" v="2914" actId="478"/>
          <ac:spMkLst>
            <pc:docMk/>
            <pc:sldMk cId="2145185930" sldId="316"/>
            <ac:spMk id="4" creationId="{00000000-0000-0000-0000-000000000000}"/>
          </ac:spMkLst>
        </pc:spChg>
        <pc:spChg chg="mod">
          <ac:chgData name="JOSE IGNACIO REQUENO JARABO" userId="2f8bd5aa-630e-4756-b5d4-24e5f26e4e83" providerId="ADAL" clId="{3145AB67-941B-4EBC-9641-FA55358046CB}" dt="2023-04-19T09:05:48.795" v="145"/>
          <ac:spMkLst>
            <pc:docMk/>
            <pc:sldMk cId="2145185930" sldId="316"/>
            <ac:spMk id="27" creationId="{84299686-55C4-4D1F-8149-15C67F2D88E4}"/>
          </ac:spMkLst>
        </pc:spChg>
        <pc:spChg chg="mod">
          <ac:chgData name="JOSE IGNACIO REQUENO JARABO" userId="2f8bd5aa-630e-4756-b5d4-24e5f26e4e83" providerId="ADAL" clId="{3145AB67-941B-4EBC-9641-FA55358046CB}" dt="2023-04-19T09:05:48.795" v="145"/>
          <ac:spMkLst>
            <pc:docMk/>
            <pc:sldMk cId="2145185930" sldId="316"/>
            <ac:spMk id="30" creationId="{24AC575D-52C4-4E47-BFA9-F88FF0B6CB06}"/>
          </ac:spMkLst>
        </pc:spChg>
        <pc:spChg chg="mod">
          <ac:chgData name="JOSE IGNACIO REQUENO JARABO" userId="2f8bd5aa-630e-4756-b5d4-24e5f26e4e83" providerId="ADAL" clId="{3145AB67-941B-4EBC-9641-FA55358046CB}" dt="2023-04-19T09:05:48.795" v="145"/>
          <ac:spMkLst>
            <pc:docMk/>
            <pc:sldMk cId="2145185930" sldId="316"/>
            <ac:spMk id="31" creationId="{4C0A2170-2416-49D2-AA15-078F73AEAB17}"/>
          </ac:spMkLst>
        </pc:spChg>
        <pc:spChg chg="mod">
          <ac:chgData name="JOSE IGNACIO REQUENO JARABO" userId="2f8bd5aa-630e-4756-b5d4-24e5f26e4e83" providerId="ADAL" clId="{3145AB67-941B-4EBC-9641-FA55358046CB}" dt="2023-04-19T09:05:48.795" v="145"/>
          <ac:spMkLst>
            <pc:docMk/>
            <pc:sldMk cId="2145185930" sldId="316"/>
            <ac:spMk id="46" creationId="{7728DAAE-640C-45CE-9527-03EE4BEC428B}"/>
          </ac:spMkLst>
        </pc:spChg>
        <pc:spChg chg="mod">
          <ac:chgData name="JOSE IGNACIO REQUENO JARABO" userId="2f8bd5aa-630e-4756-b5d4-24e5f26e4e83" providerId="ADAL" clId="{3145AB67-941B-4EBC-9641-FA55358046CB}" dt="2023-04-19T09:05:48.795" v="145"/>
          <ac:spMkLst>
            <pc:docMk/>
            <pc:sldMk cId="2145185930" sldId="316"/>
            <ac:spMk id="47" creationId="{7A1DF9ED-6508-47A3-884D-3E195452FABC}"/>
          </ac:spMkLst>
        </pc:spChg>
        <pc:spChg chg="mod">
          <ac:chgData name="JOSE IGNACIO REQUENO JARABO" userId="2f8bd5aa-630e-4756-b5d4-24e5f26e4e83" providerId="ADAL" clId="{3145AB67-941B-4EBC-9641-FA55358046CB}" dt="2023-04-19T09:05:48.795" v="145"/>
          <ac:spMkLst>
            <pc:docMk/>
            <pc:sldMk cId="2145185930" sldId="316"/>
            <ac:spMk id="48" creationId="{A3712E5F-0F71-429E-8310-89427BBB17C7}"/>
          </ac:spMkLst>
        </pc:spChg>
        <pc:spChg chg="mod">
          <ac:chgData name="JOSE IGNACIO REQUENO JARABO" userId="2f8bd5aa-630e-4756-b5d4-24e5f26e4e83" providerId="ADAL" clId="{3145AB67-941B-4EBC-9641-FA55358046CB}" dt="2023-04-19T09:05:48.795" v="145"/>
          <ac:spMkLst>
            <pc:docMk/>
            <pc:sldMk cId="2145185930" sldId="316"/>
            <ac:spMk id="49" creationId="{3F814AAF-2804-4293-ACC5-CCE28A2E2F6B}"/>
          </ac:spMkLst>
        </pc:spChg>
        <pc:spChg chg="mod">
          <ac:chgData name="JOSE IGNACIO REQUENO JARABO" userId="2f8bd5aa-630e-4756-b5d4-24e5f26e4e83" providerId="ADAL" clId="{3145AB67-941B-4EBC-9641-FA55358046CB}" dt="2023-04-19T09:05:48.795" v="145"/>
          <ac:spMkLst>
            <pc:docMk/>
            <pc:sldMk cId="2145185930" sldId="316"/>
            <ac:spMk id="50" creationId="{2397D363-8830-4728-BFE8-33976978A581}"/>
          </ac:spMkLst>
        </pc:spChg>
        <pc:spChg chg="mod">
          <ac:chgData name="JOSE IGNACIO REQUENO JARABO" userId="2f8bd5aa-630e-4756-b5d4-24e5f26e4e83" providerId="ADAL" clId="{3145AB67-941B-4EBC-9641-FA55358046CB}" dt="2023-04-19T09:05:48.795" v="145"/>
          <ac:spMkLst>
            <pc:docMk/>
            <pc:sldMk cId="2145185930" sldId="316"/>
            <ac:spMk id="51" creationId="{47132F2A-9603-4666-8EB7-A9EA32DAB653}"/>
          </ac:spMkLst>
        </pc:spChg>
        <pc:spChg chg="mod">
          <ac:chgData name="JOSE IGNACIO REQUENO JARABO" userId="2f8bd5aa-630e-4756-b5d4-24e5f26e4e83" providerId="ADAL" clId="{3145AB67-941B-4EBC-9641-FA55358046CB}" dt="2023-04-19T09:05:48.795" v="145"/>
          <ac:spMkLst>
            <pc:docMk/>
            <pc:sldMk cId="2145185930" sldId="316"/>
            <ac:spMk id="52" creationId="{00000000-0000-0000-0000-000000000000}"/>
          </ac:spMkLst>
        </pc:spChg>
        <pc:spChg chg="mod">
          <ac:chgData name="JOSE IGNACIO REQUENO JARABO" userId="2f8bd5aa-630e-4756-b5d4-24e5f26e4e83" providerId="ADAL" clId="{3145AB67-941B-4EBC-9641-FA55358046CB}" dt="2023-04-19T09:05:48.795" v="145"/>
          <ac:spMkLst>
            <pc:docMk/>
            <pc:sldMk cId="2145185930" sldId="316"/>
            <ac:spMk id="53" creationId="{F51892A5-A1BB-47AA-B9C4-4512AE04BDB1}"/>
          </ac:spMkLst>
        </pc:spChg>
        <pc:spChg chg="mod">
          <ac:chgData name="JOSE IGNACIO REQUENO JARABO" userId="2f8bd5aa-630e-4756-b5d4-24e5f26e4e83" providerId="ADAL" clId="{3145AB67-941B-4EBC-9641-FA55358046CB}" dt="2023-04-19T09:05:48.795" v="145"/>
          <ac:spMkLst>
            <pc:docMk/>
            <pc:sldMk cId="2145185930" sldId="316"/>
            <ac:spMk id="54" creationId="{1A1AD480-2531-460D-9A31-69F1C5D33DD7}"/>
          </ac:spMkLst>
        </pc:spChg>
        <pc:spChg chg="mod">
          <ac:chgData name="JOSE IGNACIO REQUENO JARABO" userId="2f8bd5aa-630e-4756-b5d4-24e5f26e4e83" providerId="ADAL" clId="{3145AB67-941B-4EBC-9641-FA55358046CB}" dt="2023-04-19T09:05:48.795" v="145"/>
          <ac:spMkLst>
            <pc:docMk/>
            <pc:sldMk cId="2145185930" sldId="316"/>
            <ac:spMk id="60" creationId="{AD1C6321-A1B8-4859-8F95-7282D989EE2E}"/>
          </ac:spMkLst>
        </pc:spChg>
        <pc:spChg chg="mod">
          <ac:chgData name="JOSE IGNACIO REQUENO JARABO" userId="2f8bd5aa-630e-4756-b5d4-24e5f26e4e83" providerId="ADAL" clId="{3145AB67-941B-4EBC-9641-FA55358046CB}" dt="2023-04-19T09:05:48.795" v="145"/>
          <ac:spMkLst>
            <pc:docMk/>
            <pc:sldMk cId="2145185930" sldId="316"/>
            <ac:spMk id="61" creationId="{BE0B0B4D-2CB1-4DD5-B34F-05B2D916484E}"/>
          </ac:spMkLst>
        </pc:spChg>
        <pc:spChg chg="mod">
          <ac:chgData name="JOSE IGNACIO REQUENO JARABO" userId="2f8bd5aa-630e-4756-b5d4-24e5f26e4e83" providerId="ADAL" clId="{3145AB67-941B-4EBC-9641-FA55358046CB}" dt="2023-04-19T09:05:48.795" v="145"/>
          <ac:spMkLst>
            <pc:docMk/>
            <pc:sldMk cId="2145185930" sldId="316"/>
            <ac:spMk id="62" creationId="{E5CF4E69-AEBA-4153-8EDB-F26D85A78078}"/>
          </ac:spMkLst>
        </pc:spChg>
        <pc:spChg chg="mod">
          <ac:chgData name="JOSE IGNACIO REQUENO JARABO" userId="2f8bd5aa-630e-4756-b5d4-24e5f26e4e83" providerId="ADAL" clId="{3145AB67-941B-4EBC-9641-FA55358046CB}" dt="2023-04-19T09:05:48.795" v="145"/>
          <ac:spMkLst>
            <pc:docMk/>
            <pc:sldMk cId="2145185930" sldId="316"/>
            <ac:spMk id="63" creationId="{D1A86A94-CBB4-46B7-875A-096293C41793}"/>
          </ac:spMkLst>
        </pc:spChg>
        <pc:spChg chg="mod">
          <ac:chgData name="JOSE IGNACIO REQUENO JARABO" userId="2f8bd5aa-630e-4756-b5d4-24e5f26e4e83" providerId="ADAL" clId="{3145AB67-941B-4EBC-9641-FA55358046CB}" dt="2023-04-19T09:05:48.795" v="145"/>
          <ac:spMkLst>
            <pc:docMk/>
            <pc:sldMk cId="2145185930" sldId="316"/>
            <ac:spMk id="64" creationId="{04420567-6BCA-4FD5-858F-FDB0876E12E9}"/>
          </ac:spMkLst>
        </pc:spChg>
        <pc:spChg chg="mod ord">
          <ac:chgData name="JOSE IGNACIO REQUENO JARABO" userId="2f8bd5aa-630e-4756-b5d4-24e5f26e4e83" providerId="ADAL" clId="{3145AB67-941B-4EBC-9641-FA55358046CB}" dt="2023-04-19T09:29:31.227" v="252" actId="700"/>
          <ac:spMkLst>
            <pc:docMk/>
            <pc:sldMk cId="2145185930" sldId="316"/>
            <ac:spMk id="65" creationId="{EECAF554-EF71-492F-B0A8-8867416335F3}"/>
          </ac:spMkLst>
        </pc:spChg>
        <pc:grpChg chg="mod">
          <ac:chgData name="JOSE IGNACIO REQUENO JARABO" userId="2f8bd5aa-630e-4756-b5d4-24e5f26e4e83" providerId="ADAL" clId="{3145AB67-941B-4EBC-9641-FA55358046CB}" dt="2023-04-19T09:05:48.795" v="145"/>
          <ac:grpSpMkLst>
            <pc:docMk/>
            <pc:sldMk cId="2145185930" sldId="316"/>
            <ac:grpSpMk id="44" creationId="{B7FCD501-E19D-44EA-A12B-1563FBB6B256}"/>
          </ac:grpSpMkLst>
        </pc:grpChg>
        <pc:grpChg chg="mod">
          <ac:chgData name="JOSE IGNACIO REQUENO JARABO" userId="2f8bd5aa-630e-4756-b5d4-24e5f26e4e83" providerId="ADAL" clId="{3145AB67-941B-4EBC-9641-FA55358046CB}" dt="2023-04-19T09:05:48.795" v="145"/>
          <ac:grpSpMkLst>
            <pc:docMk/>
            <pc:sldMk cId="2145185930" sldId="316"/>
            <ac:grpSpMk id="45" creationId="{166ACEC3-FA49-4353-9995-2A6F428DD7B1}"/>
          </ac:grpSpMkLst>
        </pc:grpChg>
        <pc:cxnChg chg="mod">
          <ac:chgData name="JOSE IGNACIO REQUENO JARABO" userId="2f8bd5aa-630e-4756-b5d4-24e5f26e4e83" providerId="ADAL" clId="{3145AB67-941B-4EBC-9641-FA55358046CB}" dt="2023-04-19T09:05:48.795" v="145"/>
          <ac:cxnSpMkLst>
            <pc:docMk/>
            <pc:sldMk cId="2145185930" sldId="316"/>
            <ac:cxnSpMk id="55" creationId="{27958847-520E-4B8A-8910-7E89A062029F}"/>
          </ac:cxnSpMkLst>
        </pc:cxnChg>
        <pc:cxnChg chg="mod">
          <ac:chgData name="JOSE IGNACIO REQUENO JARABO" userId="2f8bd5aa-630e-4756-b5d4-24e5f26e4e83" providerId="ADAL" clId="{3145AB67-941B-4EBC-9641-FA55358046CB}" dt="2023-04-19T09:05:48.795" v="145"/>
          <ac:cxnSpMkLst>
            <pc:docMk/>
            <pc:sldMk cId="2145185930" sldId="316"/>
            <ac:cxnSpMk id="56" creationId="{8F0645BF-703B-44FC-812D-DE13B28EB9FE}"/>
          </ac:cxnSpMkLst>
        </pc:cxnChg>
        <pc:cxnChg chg="mod">
          <ac:chgData name="JOSE IGNACIO REQUENO JARABO" userId="2f8bd5aa-630e-4756-b5d4-24e5f26e4e83" providerId="ADAL" clId="{3145AB67-941B-4EBC-9641-FA55358046CB}" dt="2023-04-19T09:05:48.795" v="145"/>
          <ac:cxnSpMkLst>
            <pc:docMk/>
            <pc:sldMk cId="2145185930" sldId="316"/>
            <ac:cxnSpMk id="57" creationId="{70F27B2D-57B4-4E9B-898E-DBA9063B7601}"/>
          </ac:cxnSpMkLst>
        </pc:cxnChg>
        <pc:cxnChg chg="mod">
          <ac:chgData name="JOSE IGNACIO REQUENO JARABO" userId="2f8bd5aa-630e-4756-b5d4-24e5f26e4e83" providerId="ADAL" clId="{3145AB67-941B-4EBC-9641-FA55358046CB}" dt="2023-04-19T09:05:48.795" v="145"/>
          <ac:cxnSpMkLst>
            <pc:docMk/>
            <pc:sldMk cId="2145185930" sldId="316"/>
            <ac:cxnSpMk id="58" creationId="{1B160EBD-DE19-4B94-8EBC-93413D786D4C}"/>
          </ac:cxnSpMkLst>
        </pc:cxnChg>
        <pc:cxnChg chg="mod">
          <ac:chgData name="JOSE IGNACIO REQUENO JARABO" userId="2f8bd5aa-630e-4756-b5d4-24e5f26e4e83" providerId="ADAL" clId="{3145AB67-941B-4EBC-9641-FA55358046CB}" dt="2023-04-19T09:05:48.795" v="145"/>
          <ac:cxnSpMkLst>
            <pc:docMk/>
            <pc:sldMk cId="2145185930" sldId="316"/>
            <ac:cxnSpMk id="59" creationId="{36128866-1151-4295-A94B-9508840483F3}"/>
          </ac:cxnSpMkLst>
        </pc:cxnChg>
      </pc:sldChg>
      <pc:sldChg chg="delSp modSp mod modClrScheme chgLayout modNotes">
        <pc:chgData name="JOSE IGNACIO REQUENO JARABO" userId="2f8bd5aa-630e-4756-b5d4-24e5f26e4e83" providerId="ADAL" clId="{3145AB67-941B-4EBC-9641-FA55358046CB}" dt="2023-04-21T14:15:09.913" v="2913" actId="478"/>
        <pc:sldMkLst>
          <pc:docMk/>
          <pc:sldMk cId="2147245938" sldId="317"/>
        </pc:sldMkLst>
        <pc:spChg chg="mod ord">
          <ac:chgData name="JOSE IGNACIO REQUENO JARABO" userId="2f8bd5aa-630e-4756-b5d4-24e5f26e4e83" providerId="ADAL" clId="{3145AB67-941B-4EBC-9641-FA55358046CB}" dt="2023-04-19T09:29:32.362" v="297" actId="27636"/>
          <ac:spMkLst>
            <pc:docMk/>
            <pc:sldMk cId="2147245938" sldId="317"/>
            <ac:spMk id="2" creationId="{00000000-0000-0000-0000-000000000000}"/>
          </ac:spMkLst>
        </pc:spChg>
        <pc:spChg chg="del mod ord">
          <ac:chgData name="JOSE IGNACIO REQUENO JARABO" userId="2f8bd5aa-630e-4756-b5d4-24e5f26e4e83" providerId="ADAL" clId="{3145AB67-941B-4EBC-9641-FA55358046CB}" dt="2023-04-21T14:15:09.913" v="2913" actId="478"/>
          <ac:spMkLst>
            <pc:docMk/>
            <pc:sldMk cId="2147245938" sldId="317"/>
            <ac:spMk id="4" creationId="{00000000-0000-0000-0000-000000000000}"/>
          </ac:spMkLst>
        </pc:spChg>
        <pc:spChg chg="mod">
          <ac:chgData name="JOSE IGNACIO REQUENO JARABO" userId="2f8bd5aa-630e-4756-b5d4-24e5f26e4e83" providerId="ADAL" clId="{3145AB67-941B-4EBC-9641-FA55358046CB}" dt="2023-04-19T09:05:48.795" v="145"/>
          <ac:spMkLst>
            <pc:docMk/>
            <pc:sldMk cId="2147245938" sldId="317"/>
            <ac:spMk id="27" creationId="{84299686-55C4-4D1F-8149-15C67F2D88E4}"/>
          </ac:spMkLst>
        </pc:spChg>
        <pc:spChg chg="mod">
          <ac:chgData name="JOSE IGNACIO REQUENO JARABO" userId="2f8bd5aa-630e-4756-b5d4-24e5f26e4e83" providerId="ADAL" clId="{3145AB67-941B-4EBC-9641-FA55358046CB}" dt="2023-04-19T09:05:48.795" v="145"/>
          <ac:spMkLst>
            <pc:docMk/>
            <pc:sldMk cId="2147245938" sldId="317"/>
            <ac:spMk id="29" creationId="{9390A3C9-F53E-4708-BB41-4AA72644AC4C}"/>
          </ac:spMkLst>
        </pc:spChg>
        <pc:spChg chg="mod">
          <ac:chgData name="JOSE IGNACIO REQUENO JARABO" userId="2f8bd5aa-630e-4756-b5d4-24e5f26e4e83" providerId="ADAL" clId="{3145AB67-941B-4EBC-9641-FA55358046CB}" dt="2023-04-19T09:05:48.795" v="145"/>
          <ac:spMkLst>
            <pc:docMk/>
            <pc:sldMk cId="2147245938" sldId="317"/>
            <ac:spMk id="46" creationId="{7728DAAE-640C-45CE-9527-03EE4BEC428B}"/>
          </ac:spMkLst>
        </pc:spChg>
        <pc:spChg chg="mod">
          <ac:chgData name="JOSE IGNACIO REQUENO JARABO" userId="2f8bd5aa-630e-4756-b5d4-24e5f26e4e83" providerId="ADAL" clId="{3145AB67-941B-4EBC-9641-FA55358046CB}" dt="2023-04-19T09:05:48.795" v="145"/>
          <ac:spMkLst>
            <pc:docMk/>
            <pc:sldMk cId="2147245938" sldId="317"/>
            <ac:spMk id="47" creationId="{7A1DF9ED-6508-47A3-884D-3E195452FABC}"/>
          </ac:spMkLst>
        </pc:spChg>
        <pc:spChg chg="mod">
          <ac:chgData name="JOSE IGNACIO REQUENO JARABO" userId="2f8bd5aa-630e-4756-b5d4-24e5f26e4e83" providerId="ADAL" clId="{3145AB67-941B-4EBC-9641-FA55358046CB}" dt="2023-04-19T09:05:48.795" v="145"/>
          <ac:spMkLst>
            <pc:docMk/>
            <pc:sldMk cId="2147245938" sldId="317"/>
            <ac:spMk id="48" creationId="{A3712E5F-0F71-429E-8310-89427BBB17C7}"/>
          </ac:spMkLst>
        </pc:spChg>
        <pc:spChg chg="mod">
          <ac:chgData name="JOSE IGNACIO REQUENO JARABO" userId="2f8bd5aa-630e-4756-b5d4-24e5f26e4e83" providerId="ADAL" clId="{3145AB67-941B-4EBC-9641-FA55358046CB}" dt="2023-04-19T09:05:48.795" v="145"/>
          <ac:spMkLst>
            <pc:docMk/>
            <pc:sldMk cId="2147245938" sldId="317"/>
            <ac:spMk id="49" creationId="{3F814AAF-2804-4293-ACC5-CCE28A2E2F6B}"/>
          </ac:spMkLst>
        </pc:spChg>
        <pc:spChg chg="mod">
          <ac:chgData name="JOSE IGNACIO REQUENO JARABO" userId="2f8bd5aa-630e-4756-b5d4-24e5f26e4e83" providerId="ADAL" clId="{3145AB67-941B-4EBC-9641-FA55358046CB}" dt="2023-04-19T09:05:48.795" v="145"/>
          <ac:spMkLst>
            <pc:docMk/>
            <pc:sldMk cId="2147245938" sldId="317"/>
            <ac:spMk id="50" creationId="{2397D363-8830-4728-BFE8-33976978A581}"/>
          </ac:spMkLst>
        </pc:spChg>
        <pc:spChg chg="mod">
          <ac:chgData name="JOSE IGNACIO REQUENO JARABO" userId="2f8bd5aa-630e-4756-b5d4-24e5f26e4e83" providerId="ADAL" clId="{3145AB67-941B-4EBC-9641-FA55358046CB}" dt="2023-04-19T09:05:48.795" v="145"/>
          <ac:spMkLst>
            <pc:docMk/>
            <pc:sldMk cId="2147245938" sldId="317"/>
            <ac:spMk id="51" creationId="{47132F2A-9603-4666-8EB7-A9EA32DAB653}"/>
          </ac:spMkLst>
        </pc:spChg>
        <pc:spChg chg="mod">
          <ac:chgData name="JOSE IGNACIO REQUENO JARABO" userId="2f8bd5aa-630e-4756-b5d4-24e5f26e4e83" providerId="ADAL" clId="{3145AB67-941B-4EBC-9641-FA55358046CB}" dt="2023-04-19T09:05:48.795" v="145"/>
          <ac:spMkLst>
            <pc:docMk/>
            <pc:sldMk cId="2147245938" sldId="317"/>
            <ac:spMk id="52" creationId="{00000000-0000-0000-0000-000000000000}"/>
          </ac:spMkLst>
        </pc:spChg>
        <pc:spChg chg="mod">
          <ac:chgData name="JOSE IGNACIO REQUENO JARABO" userId="2f8bd5aa-630e-4756-b5d4-24e5f26e4e83" providerId="ADAL" clId="{3145AB67-941B-4EBC-9641-FA55358046CB}" dt="2023-04-19T09:05:48.795" v="145"/>
          <ac:spMkLst>
            <pc:docMk/>
            <pc:sldMk cId="2147245938" sldId="317"/>
            <ac:spMk id="53" creationId="{F51892A5-A1BB-47AA-B9C4-4512AE04BDB1}"/>
          </ac:spMkLst>
        </pc:spChg>
        <pc:spChg chg="mod">
          <ac:chgData name="JOSE IGNACIO REQUENO JARABO" userId="2f8bd5aa-630e-4756-b5d4-24e5f26e4e83" providerId="ADAL" clId="{3145AB67-941B-4EBC-9641-FA55358046CB}" dt="2023-04-19T09:05:48.795" v="145"/>
          <ac:spMkLst>
            <pc:docMk/>
            <pc:sldMk cId="2147245938" sldId="317"/>
            <ac:spMk id="54" creationId="{1A1AD480-2531-460D-9A31-69F1C5D33DD7}"/>
          </ac:spMkLst>
        </pc:spChg>
        <pc:spChg chg="mod">
          <ac:chgData name="JOSE IGNACIO REQUENO JARABO" userId="2f8bd5aa-630e-4756-b5d4-24e5f26e4e83" providerId="ADAL" clId="{3145AB67-941B-4EBC-9641-FA55358046CB}" dt="2023-04-19T09:05:48.795" v="145"/>
          <ac:spMkLst>
            <pc:docMk/>
            <pc:sldMk cId="2147245938" sldId="317"/>
            <ac:spMk id="60" creationId="{AD1C6321-A1B8-4859-8F95-7282D989EE2E}"/>
          </ac:spMkLst>
        </pc:spChg>
        <pc:spChg chg="mod">
          <ac:chgData name="JOSE IGNACIO REQUENO JARABO" userId="2f8bd5aa-630e-4756-b5d4-24e5f26e4e83" providerId="ADAL" clId="{3145AB67-941B-4EBC-9641-FA55358046CB}" dt="2023-04-19T09:05:48.795" v="145"/>
          <ac:spMkLst>
            <pc:docMk/>
            <pc:sldMk cId="2147245938" sldId="317"/>
            <ac:spMk id="61" creationId="{BE0B0B4D-2CB1-4DD5-B34F-05B2D916484E}"/>
          </ac:spMkLst>
        </pc:spChg>
        <pc:spChg chg="mod">
          <ac:chgData name="JOSE IGNACIO REQUENO JARABO" userId="2f8bd5aa-630e-4756-b5d4-24e5f26e4e83" providerId="ADAL" clId="{3145AB67-941B-4EBC-9641-FA55358046CB}" dt="2023-04-19T09:05:48.795" v="145"/>
          <ac:spMkLst>
            <pc:docMk/>
            <pc:sldMk cId="2147245938" sldId="317"/>
            <ac:spMk id="62" creationId="{E5CF4E69-AEBA-4153-8EDB-F26D85A78078}"/>
          </ac:spMkLst>
        </pc:spChg>
        <pc:spChg chg="mod">
          <ac:chgData name="JOSE IGNACIO REQUENO JARABO" userId="2f8bd5aa-630e-4756-b5d4-24e5f26e4e83" providerId="ADAL" clId="{3145AB67-941B-4EBC-9641-FA55358046CB}" dt="2023-04-19T09:05:48.795" v="145"/>
          <ac:spMkLst>
            <pc:docMk/>
            <pc:sldMk cId="2147245938" sldId="317"/>
            <ac:spMk id="63" creationId="{D1A86A94-CBB4-46B7-875A-096293C41793}"/>
          </ac:spMkLst>
        </pc:spChg>
        <pc:spChg chg="mod">
          <ac:chgData name="JOSE IGNACIO REQUENO JARABO" userId="2f8bd5aa-630e-4756-b5d4-24e5f26e4e83" providerId="ADAL" clId="{3145AB67-941B-4EBC-9641-FA55358046CB}" dt="2023-04-19T09:05:48.795" v="145"/>
          <ac:spMkLst>
            <pc:docMk/>
            <pc:sldMk cId="2147245938" sldId="317"/>
            <ac:spMk id="64" creationId="{04420567-6BCA-4FD5-858F-FDB0876E12E9}"/>
          </ac:spMkLst>
        </pc:spChg>
        <pc:spChg chg="mod ord">
          <ac:chgData name="JOSE IGNACIO REQUENO JARABO" userId="2f8bd5aa-630e-4756-b5d4-24e5f26e4e83" providerId="ADAL" clId="{3145AB67-941B-4EBC-9641-FA55358046CB}" dt="2023-04-19T09:29:31.227" v="252" actId="700"/>
          <ac:spMkLst>
            <pc:docMk/>
            <pc:sldMk cId="2147245938" sldId="317"/>
            <ac:spMk id="65" creationId="{EECAF554-EF71-492F-B0A8-8867416335F3}"/>
          </ac:spMkLst>
        </pc:spChg>
        <pc:grpChg chg="mod">
          <ac:chgData name="JOSE IGNACIO REQUENO JARABO" userId="2f8bd5aa-630e-4756-b5d4-24e5f26e4e83" providerId="ADAL" clId="{3145AB67-941B-4EBC-9641-FA55358046CB}" dt="2023-04-19T09:05:48.795" v="145"/>
          <ac:grpSpMkLst>
            <pc:docMk/>
            <pc:sldMk cId="2147245938" sldId="317"/>
            <ac:grpSpMk id="44" creationId="{B7FCD501-E19D-44EA-A12B-1563FBB6B256}"/>
          </ac:grpSpMkLst>
        </pc:grpChg>
        <pc:grpChg chg="mod">
          <ac:chgData name="JOSE IGNACIO REQUENO JARABO" userId="2f8bd5aa-630e-4756-b5d4-24e5f26e4e83" providerId="ADAL" clId="{3145AB67-941B-4EBC-9641-FA55358046CB}" dt="2023-04-19T09:05:48.795" v="145"/>
          <ac:grpSpMkLst>
            <pc:docMk/>
            <pc:sldMk cId="2147245938" sldId="317"/>
            <ac:grpSpMk id="45" creationId="{166ACEC3-FA49-4353-9995-2A6F428DD7B1}"/>
          </ac:grpSpMkLst>
        </pc:grpChg>
        <pc:cxnChg chg="mod">
          <ac:chgData name="JOSE IGNACIO REQUENO JARABO" userId="2f8bd5aa-630e-4756-b5d4-24e5f26e4e83" providerId="ADAL" clId="{3145AB67-941B-4EBC-9641-FA55358046CB}" dt="2023-04-19T09:05:48.795" v="145"/>
          <ac:cxnSpMkLst>
            <pc:docMk/>
            <pc:sldMk cId="2147245938" sldId="317"/>
            <ac:cxnSpMk id="55" creationId="{27958847-520E-4B8A-8910-7E89A062029F}"/>
          </ac:cxnSpMkLst>
        </pc:cxnChg>
        <pc:cxnChg chg="mod">
          <ac:chgData name="JOSE IGNACIO REQUENO JARABO" userId="2f8bd5aa-630e-4756-b5d4-24e5f26e4e83" providerId="ADAL" clId="{3145AB67-941B-4EBC-9641-FA55358046CB}" dt="2023-04-19T09:05:48.795" v="145"/>
          <ac:cxnSpMkLst>
            <pc:docMk/>
            <pc:sldMk cId="2147245938" sldId="317"/>
            <ac:cxnSpMk id="56" creationId="{8F0645BF-703B-44FC-812D-DE13B28EB9FE}"/>
          </ac:cxnSpMkLst>
        </pc:cxnChg>
        <pc:cxnChg chg="mod">
          <ac:chgData name="JOSE IGNACIO REQUENO JARABO" userId="2f8bd5aa-630e-4756-b5d4-24e5f26e4e83" providerId="ADAL" clId="{3145AB67-941B-4EBC-9641-FA55358046CB}" dt="2023-04-19T09:05:48.795" v="145"/>
          <ac:cxnSpMkLst>
            <pc:docMk/>
            <pc:sldMk cId="2147245938" sldId="317"/>
            <ac:cxnSpMk id="57" creationId="{70F27B2D-57B4-4E9B-898E-DBA9063B7601}"/>
          </ac:cxnSpMkLst>
        </pc:cxnChg>
        <pc:cxnChg chg="mod">
          <ac:chgData name="JOSE IGNACIO REQUENO JARABO" userId="2f8bd5aa-630e-4756-b5d4-24e5f26e4e83" providerId="ADAL" clId="{3145AB67-941B-4EBC-9641-FA55358046CB}" dt="2023-04-19T09:05:48.795" v="145"/>
          <ac:cxnSpMkLst>
            <pc:docMk/>
            <pc:sldMk cId="2147245938" sldId="317"/>
            <ac:cxnSpMk id="58" creationId="{1B160EBD-DE19-4B94-8EBC-93413D786D4C}"/>
          </ac:cxnSpMkLst>
        </pc:cxnChg>
        <pc:cxnChg chg="mod">
          <ac:chgData name="JOSE IGNACIO REQUENO JARABO" userId="2f8bd5aa-630e-4756-b5d4-24e5f26e4e83" providerId="ADAL" clId="{3145AB67-941B-4EBC-9641-FA55358046CB}" dt="2023-04-19T09:05:48.795" v="145"/>
          <ac:cxnSpMkLst>
            <pc:docMk/>
            <pc:sldMk cId="2147245938" sldId="317"/>
            <ac:cxnSpMk id="59" creationId="{36128866-1151-4295-A94B-9508840483F3}"/>
          </ac:cxnSpMkLst>
        </pc:cxnChg>
      </pc:sldChg>
      <pc:sldChg chg="delSp modSp mod modClrScheme chgLayout modNotes">
        <pc:chgData name="JOSE IGNACIO REQUENO JARABO" userId="2f8bd5aa-630e-4756-b5d4-24e5f26e4e83" providerId="ADAL" clId="{3145AB67-941B-4EBC-9641-FA55358046CB}" dt="2023-04-21T14:15:20.772" v="2915" actId="478"/>
        <pc:sldMkLst>
          <pc:docMk/>
          <pc:sldMk cId="1606433784" sldId="318"/>
        </pc:sldMkLst>
        <pc:spChg chg="mod ord">
          <ac:chgData name="JOSE IGNACIO REQUENO JARABO" userId="2f8bd5aa-630e-4756-b5d4-24e5f26e4e83" providerId="ADAL" clId="{3145AB67-941B-4EBC-9641-FA55358046CB}" dt="2023-04-19T09:29:32.377" v="299" actId="27636"/>
          <ac:spMkLst>
            <pc:docMk/>
            <pc:sldMk cId="1606433784" sldId="318"/>
            <ac:spMk id="2" creationId="{00000000-0000-0000-0000-000000000000}"/>
          </ac:spMkLst>
        </pc:spChg>
        <pc:spChg chg="mod ord">
          <ac:chgData name="JOSE IGNACIO REQUENO JARABO" userId="2f8bd5aa-630e-4756-b5d4-24e5f26e4e83" providerId="ADAL" clId="{3145AB67-941B-4EBC-9641-FA55358046CB}" dt="2023-04-19T09:29:32.393" v="300" actId="27636"/>
          <ac:spMkLst>
            <pc:docMk/>
            <pc:sldMk cId="1606433784" sldId="318"/>
            <ac:spMk id="3" creationId="{00000000-0000-0000-0000-000000000000}"/>
          </ac:spMkLst>
        </pc:spChg>
        <pc:spChg chg="del mod ord">
          <ac:chgData name="JOSE IGNACIO REQUENO JARABO" userId="2f8bd5aa-630e-4756-b5d4-24e5f26e4e83" providerId="ADAL" clId="{3145AB67-941B-4EBC-9641-FA55358046CB}" dt="2023-04-21T14:15:20.772" v="2915" actId="478"/>
          <ac:spMkLst>
            <pc:docMk/>
            <pc:sldMk cId="1606433784" sldId="318"/>
            <ac:spMk id="4" creationId="{00000000-0000-0000-0000-000000000000}"/>
          </ac:spMkLst>
        </pc:spChg>
        <pc:spChg chg="mod ord">
          <ac:chgData name="JOSE IGNACIO REQUENO JARABO" userId="2f8bd5aa-630e-4756-b5d4-24e5f26e4e83" providerId="ADAL" clId="{3145AB67-941B-4EBC-9641-FA55358046CB}" dt="2023-04-19T09:29:31.227" v="252" actId="700"/>
          <ac:spMkLst>
            <pc:docMk/>
            <pc:sldMk cId="1606433784" sldId="318"/>
            <ac:spMk id="5" creationId="{00000000-0000-0000-0000-000000000000}"/>
          </ac:spMkLst>
        </pc:spChg>
      </pc:sldChg>
      <pc:sldChg chg="delSp modSp mod modClrScheme chgLayout modNotes">
        <pc:chgData name="JOSE IGNACIO REQUENO JARABO" userId="2f8bd5aa-630e-4756-b5d4-24e5f26e4e83" providerId="ADAL" clId="{3145AB67-941B-4EBC-9641-FA55358046CB}" dt="2023-04-21T14:15:27.834" v="2917" actId="478"/>
        <pc:sldMkLst>
          <pc:docMk/>
          <pc:sldMk cId="3077363738" sldId="320"/>
        </pc:sldMkLst>
        <pc:spChg chg="mod ord">
          <ac:chgData name="JOSE IGNACIO REQUENO JARABO" userId="2f8bd5aa-630e-4756-b5d4-24e5f26e4e83" providerId="ADAL" clId="{3145AB67-941B-4EBC-9641-FA55358046CB}" dt="2023-04-19T09:29:33.549" v="304" actId="27636"/>
          <ac:spMkLst>
            <pc:docMk/>
            <pc:sldMk cId="3077363738" sldId="320"/>
            <ac:spMk id="2" creationId="{00000000-0000-0000-0000-000000000000}"/>
          </ac:spMkLst>
        </pc:spChg>
        <pc:spChg chg="mod ord">
          <ac:chgData name="JOSE IGNACIO REQUENO JARABO" userId="2f8bd5aa-630e-4756-b5d4-24e5f26e4e83" providerId="ADAL" clId="{3145AB67-941B-4EBC-9641-FA55358046CB}" dt="2023-04-19T09:29:33.549" v="303" actId="27636"/>
          <ac:spMkLst>
            <pc:docMk/>
            <pc:sldMk cId="3077363738" sldId="320"/>
            <ac:spMk id="3" creationId="{00000000-0000-0000-0000-000000000000}"/>
          </ac:spMkLst>
        </pc:spChg>
        <pc:spChg chg="del mod ord">
          <ac:chgData name="JOSE IGNACIO REQUENO JARABO" userId="2f8bd5aa-630e-4756-b5d4-24e5f26e4e83" providerId="ADAL" clId="{3145AB67-941B-4EBC-9641-FA55358046CB}" dt="2023-04-21T14:15:27.834" v="2917" actId="478"/>
          <ac:spMkLst>
            <pc:docMk/>
            <pc:sldMk cId="3077363738" sldId="320"/>
            <ac:spMk id="4" creationId="{00000000-0000-0000-0000-000000000000}"/>
          </ac:spMkLst>
        </pc:spChg>
        <pc:spChg chg="mod ord">
          <ac:chgData name="JOSE IGNACIO REQUENO JARABO" userId="2f8bd5aa-630e-4756-b5d4-24e5f26e4e83" providerId="ADAL" clId="{3145AB67-941B-4EBC-9641-FA55358046CB}" dt="2023-04-19T09:29:31.227" v="252" actId="700"/>
          <ac:spMkLst>
            <pc:docMk/>
            <pc:sldMk cId="3077363738" sldId="320"/>
            <ac:spMk id="5" creationId="{00000000-0000-0000-0000-000000000000}"/>
          </ac:spMkLst>
        </pc:spChg>
        <pc:spChg chg="mod">
          <ac:chgData name="JOSE IGNACIO REQUENO JARABO" userId="2f8bd5aa-630e-4756-b5d4-24e5f26e4e83" providerId="ADAL" clId="{3145AB67-941B-4EBC-9641-FA55358046CB}" dt="2023-04-19T09:05:48.795" v="145"/>
          <ac:spMkLst>
            <pc:docMk/>
            <pc:sldMk cId="3077363738" sldId="320"/>
            <ac:spMk id="6" creationId="{00000000-0000-0000-0000-000000000000}"/>
          </ac:spMkLst>
        </pc:spChg>
      </pc:sldChg>
      <pc:sldChg chg="delSp modSp mod modClrScheme chgLayout modNotes">
        <pc:chgData name="JOSE IGNACIO REQUENO JARABO" userId="2f8bd5aa-630e-4756-b5d4-24e5f26e4e83" providerId="ADAL" clId="{3145AB67-941B-4EBC-9641-FA55358046CB}" dt="2023-04-21T14:15:40.851" v="2920" actId="478"/>
        <pc:sldMkLst>
          <pc:docMk/>
          <pc:sldMk cId="1041829879" sldId="321"/>
        </pc:sldMkLst>
        <pc:spChg chg="mod ord">
          <ac:chgData name="JOSE IGNACIO REQUENO JARABO" userId="2f8bd5aa-630e-4756-b5d4-24e5f26e4e83" providerId="ADAL" clId="{3145AB67-941B-4EBC-9641-FA55358046CB}" dt="2023-04-19T09:29:33.981" v="309" actId="27636"/>
          <ac:spMkLst>
            <pc:docMk/>
            <pc:sldMk cId="1041829879" sldId="321"/>
            <ac:spMk id="2" creationId="{00000000-0000-0000-0000-000000000000}"/>
          </ac:spMkLst>
        </pc:spChg>
        <pc:spChg chg="mod ord">
          <ac:chgData name="JOSE IGNACIO REQUENO JARABO" userId="2f8bd5aa-630e-4756-b5d4-24e5f26e4e83" providerId="ADAL" clId="{3145AB67-941B-4EBC-9641-FA55358046CB}" dt="2023-04-19T09:29:34.320" v="310" actId="27636"/>
          <ac:spMkLst>
            <pc:docMk/>
            <pc:sldMk cId="1041829879" sldId="321"/>
            <ac:spMk id="3" creationId="{00000000-0000-0000-0000-000000000000}"/>
          </ac:spMkLst>
        </pc:spChg>
        <pc:spChg chg="del mod ord">
          <ac:chgData name="JOSE IGNACIO REQUENO JARABO" userId="2f8bd5aa-630e-4756-b5d4-24e5f26e4e83" providerId="ADAL" clId="{3145AB67-941B-4EBC-9641-FA55358046CB}" dt="2023-04-21T14:15:40.851" v="2920" actId="478"/>
          <ac:spMkLst>
            <pc:docMk/>
            <pc:sldMk cId="1041829879" sldId="321"/>
            <ac:spMk id="4" creationId="{00000000-0000-0000-0000-000000000000}"/>
          </ac:spMkLst>
        </pc:spChg>
        <pc:spChg chg="mod ord">
          <ac:chgData name="JOSE IGNACIO REQUENO JARABO" userId="2f8bd5aa-630e-4756-b5d4-24e5f26e4e83" providerId="ADAL" clId="{3145AB67-941B-4EBC-9641-FA55358046CB}" dt="2023-04-19T09:29:31.227" v="252" actId="700"/>
          <ac:spMkLst>
            <pc:docMk/>
            <pc:sldMk cId="1041829879" sldId="321"/>
            <ac:spMk id="5" creationId="{00000000-0000-0000-0000-000000000000}"/>
          </ac:spMkLst>
        </pc:spChg>
      </pc:sldChg>
      <pc:sldChg chg="delSp modSp mod modClrScheme chgLayout modNotes">
        <pc:chgData name="JOSE IGNACIO REQUENO JARABO" userId="2f8bd5aa-630e-4756-b5d4-24e5f26e4e83" providerId="ADAL" clId="{3145AB67-941B-4EBC-9641-FA55358046CB}" dt="2023-04-21T14:15:45.166" v="2921" actId="478"/>
        <pc:sldMkLst>
          <pc:docMk/>
          <pc:sldMk cId="3762441561" sldId="322"/>
        </pc:sldMkLst>
        <pc:spChg chg="mod ord">
          <ac:chgData name="JOSE IGNACIO REQUENO JARABO" userId="2f8bd5aa-630e-4756-b5d4-24e5f26e4e83" providerId="ADAL" clId="{3145AB67-941B-4EBC-9641-FA55358046CB}" dt="2023-04-19T09:29:34.652" v="312" actId="27636"/>
          <ac:spMkLst>
            <pc:docMk/>
            <pc:sldMk cId="3762441561" sldId="322"/>
            <ac:spMk id="2" creationId="{00000000-0000-0000-0000-000000000000}"/>
          </ac:spMkLst>
        </pc:spChg>
        <pc:spChg chg="mod ord">
          <ac:chgData name="JOSE IGNACIO REQUENO JARABO" userId="2f8bd5aa-630e-4756-b5d4-24e5f26e4e83" providerId="ADAL" clId="{3145AB67-941B-4EBC-9641-FA55358046CB}" dt="2023-04-19T09:29:34.652" v="311" actId="27636"/>
          <ac:spMkLst>
            <pc:docMk/>
            <pc:sldMk cId="3762441561" sldId="322"/>
            <ac:spMk id="3" creationId="{00000000-0000-0000-0000-000000000000}"/>
          </ac:spMkLst>
        </pc:spChg>
        <pc:spChg chg="del mod ord">
          <ac:chgData name="JOSE IGNACIO REQUENO JARABO" userId="2f8bd5aa-630e-4756-b5d4-24e5f26e4e83" providerId="ADAL" clId="{3145AB67-941B-4EBC-9641-FA55358046CB}" dt="2023-04-21T14:15:45.166" v="2921" actId="478"/>
          <ac:spMkLst>
            <pc:docMk/>
            <pc:sldMk cId="3762441561" sldId="322"/>
            <ac:spMk id="4" creationId="{00000000-0000-0000-0000-000000000000}"/>
          </ac:spMkLst>
        </pc:spChg>
        <pc:spChg chg="mod ord">
          <ac:chgData name="JOSE IGNACIO REQUENO JARABO" userId="2f8bd5aa-630e-4756-b5d4-24e5f26e4e83" providerId="ADAL" clId="{3145AB67-941B-4EBC-9641-FA55358046CB}" dt="2023-04-19T09:29:31.227" v="252" actId="700"/>
          <ac:spMkLst>
            <pc:docMk/>
            <pc:sldMk cId="3762441561" sldId="322"/>
            <ac:spMk id="5" creationId="{00000000-0000-0000-0000-000000000000}"/>
          </ac:spMkLst>
        </pc:spChg>
        <pc:spChg chg="mod">
          <ac:chgData name="JOSE IGNACIO REQUENO JARABO" userId="2f8bd5aa-630e-4756-b5d4-24e5f26e4e83" providerId="ADAL" clId="{3145AB67-941B-4EBC-9641-FA55358046CB}" dt="2023-04-19T09:05:48.795" v="145"/>
          <ac:spMkLst>
            <pc:docMk/>
            <pc:sldMk cId="3762441561" sldId="322"/>
            <ac:spMk id="6" creationId="{00000000-0000-0000-0000-000000000000}"/>
          </ac:spMkLst>
        </pc:spChg>
      </pc:sldChg>
      <pc:sldChg chg="delSp modSp mod modClrScheme chgLayout modNotes">
        <pc:chgData name="JOSE IGNACIO REQUENO JARABO" userId="2f8bd5aa-630e-4756-b5d4-24e5f26e4e83" providerId="ADAL" clId="{3145AB67-941B-4EBC-9641-FA55358046CB}" dt="2023-04-21T14:15:50.315" v="2922" actId="478"/>
        <pc:sldMkLst>
          <pc:docMk/>
          <pc:sldMk cId="3668735072" sldId="323"/>
        </pc:sldMkLst>
        <pc:spChg chg="mod ord">
          <ac:chgData name="JOSE IGNACIO REQUENO JARABO" userId="2f8bd5aa-630e-4756-b5d4-24e5f26e4e83" providerId="ADAL" clId="{3145AB67-941B-4EBC-9641-FA55358046CB}" dt="2023-04-19T09:29:34.955" v="314" actId="27636"/>
          <ac:spMkLst>
            <pc:docMk/>
            <pc:sldMk cId="3668735072" sldId="323"/>
            <ac:spMk id="2" creationId="{00000000-0000-0000-0000-000000000000}"/>
          </ac:spMkLst>
        </pc:spChg>
        <pc:spChg chg="mod ord">
          <ac:chgData name="JOSE IGNACIO REQUENO JARABO" userId="2f8bd5aa-630e-4756-b5d4-24e5f26e4e83" providerId="ADAL" clId="{3145AB67-941B-4EBC-9641-FA55358046CB}" dt="2023-04-19T09:29:34.955" v="313" actId="27636"/>
          <ac:spMkLst>
            <pc:docMk/>
            <pc:sldMk cId="3668735072" sldId="323"/>
            <ac:spMk id="3" creationId="{00000000-0000-0000-0000-000000000000}"/>
          </ac:spMkLst>
        </pc:spChg>
        <pc:spChg chg="del mod ord">
          <ac:chgData name="JOSE IGNACIO REQUENO JARABO" userId="2f8bd5aa-630e-4756-b5d4-24e5f26e4e83" providerId="ADAL" clId="{3145AB67-941B-4EBC-9641-FA55358046CB}" dt="2023-04-21T14:15:50.315" v="2922" actId="478"/>
          <ac:spMkLst>
            <pc:docMk/>
            <pc:sldMk cId="3668735072" sldId="323"/>
            <ac:spMk id="4" creationId="{00000000-0000-0000-0000-000000000000}"/>
          </ac:spMkLst>
        </pc:spChg>
        <pc:spChg chg="mod ord">
          <ac:chgData name="JOSE IGNACIO REQUENO JARABO" userId="2f8bd5aa-630e-4756-b5d4-24e5f26e4e83" providerId="ADAL" clId="{3145AB67-941B-4EBC-9641-FA55358046CB}" dt="2023-04-19T09:29:31.227" v="252" actId="700"/>
          <ac:spMkLst>
            <pc:docMk/>
            <pc:sldMk cId="3668735072" sldId="323"/>
            <ac:spMk id="5" creationId="{00000000-0000-0000-0000-000000000000}"/>
          </ac:spMkLst>
        </pc:spChg>
      </pc:sldChg>
      <pc:sldChg chg="delSp modSp mod modClrScheme chgLayout modNotes">
        <pc:chgData name="JOSE IGNACIO REQUENO JARABO" userId="2f8bd5aa-630e-4756-b5d4-24e5f26e4e83" providerId="ADAL" clId="{3145AB67-941B-4EBC-9641-FA55358046CB}" dt="2023-04-21T14:15:30.826" v="2918" actId="478"/>
        <pc:sldMkLst>
          <pc:docMk/>
          <pc:sldMk cId="363396644" sldId="324"/>
        </pc:sldMkLst>
        <pc:spChg chg="mod ord">
          <ac:chgData name="JOSE IGNACIO REQUENO JARABO" userId="2f8bd5aa-630e-4756-b5d4-24e5f26e4e83" providerId="ADAL" clId="{3145AB67-941B-4EBC-9641-FA55358046CB}" dt="2023-04-19T09:29:33.934" v="306" actId="27636"/>
          <ac:spMkLst>
            <pc:docMk/>
            <pc:sldMk cId="363396644" sldId="324"/>
            <ac:spMk id="2" creationId="{00000000-0000-0000-0000-000000000000}"/>
          </ac:spMkLst>
        </pc:spChg>
        <pc:spChg chg="mod ord">
          <ac:chgData name="JOSE IGNACIO REQUENO JARABO" userId="2f8bd5aa-630e-4756-b5d4-24e5f26e4e83" providerId="ADAL" clId="{3145AB67-941B-4EBC-9641-FA55358046CB}" dt="2023-04-19T09:29:33.934" v="305" actId="27636"/>
          <ac:spMkLst>
            <pc:docMk/>
            <pc:sldMk cId="363396644" sldId="324"/>
            <ac:spMk id="3" creationId="{00000000-0000-0000-0000-000000000000}"/>
          </ac:spMkLst>
        </pc:spChg>
        <pc:spChg chg="del mod ord">
          <ac:chgData name="JOSE IGNACIO REQUENO JARABO" userId="2f8bd5aa-630e-4756-b5d4-24e5f26e4e83" providerId="ADAL" clId="{3145AB67-941B-4EBC-9641-FA55358046CB}" dt="2023-04-21T14:15:30.826" v="2918" actId="478"/>
          <ac:spMkLst>
            <pc:docMk/>
            <pc:sldMk cId="363396644" sldId="324"/>
            <ac:spMk id="4" creationId="{00000000-0000-0000-0000-000000000000}"/>
          </ac:spMkLst>
        </pc:spChg>
        <pc:spChg chg="mod ord">
          <ac:chgData name="JOSE IGNACIO REQUENO JARABO" userId="2f8bd5aa-630e-4756-b5d4-24e5f26e4e83" providerId="ADAL" clId="{3145AB67-941B-4EBC-9641-FA55358046CB}" dt="2023-04-19T09:29:31.227" v="252" actId="700"/>
          <ac:spMkLst>
            <pc:docMk/>
            <pc:sldMk cId="363396644" sldId="324"/>
            <ac:spMk id="5" creationId="{00000000-0000-0000-0000-000000000000}"/>
          </ac:spMkLst>
        </pc:spChg>
      </pc:sldChg>
      <pc:sldChg chg="delSp modSp mod modClrScheme chgLayout modNotes">
        <pc:chgData name="JOSE IGNACIO REQUENO JARABO" userId="2f8bd5aa-630e-4756-b5d4-24e5f26e4e83" providerId="ADAL" clId="{3145AB67-941B-4EBC-9641-FA55358046CB}" dt="2023-04-21T14:16:19.001" v="2923" actId="478"/>
        <pc:sldMkLst>
          <pc:docMk/>
          <pc:sldMk cId="3177546534" sldId="325"/>
        </pc:sldMkLst>
        <pc:spChg chg="mod ord">
          <ac:chgData name="JOSE IGNACIO REQUENO JARABO" userId="2f8bd5aa-630e-4756-b5d4-24e5f26e4e83" providerId="ADAL" clId="{3145AB67-941B-4EBC-9641-FA55358046CB}" dt="2023-04-19T09:29:35.154" v="316" actId="27636"/>
          <ac:spMkLst>
            <pc:docMk/>
            <pc:sldMk cId="3177546534" sldId="325"/>
            <ac:spMk id="2" creationId="{00000000-0000-0000-0000-000000000000}"/>
          </ac:spMkLst>
        </pc:spChg>
        <pc:spChg chg="mod ord">
          <ac:chgData name="JOSE IGNACIO REQUENO JARABO" userId="2f8bd5aa-630e-4756-b5d4-24e5f26e4e83" providerId="ADAL" clId="{3145AB67-941B-4EBC-9641-FA55358046CB}" dt="2023-04-19T09:29:35.154" v="315" actId="27636"/>
          <ac:spMkLst>
            <pc:docMk/>
            <pc:sldMk cId="3177546534" sldId="325"/>
            <ac:spMk id="3" creationId="{00000000-0000-0000-0000-000000000000}"/>
          </ac:spMkLst>
        </pc:spChg>
        <pc:spChg chg="del mod ord">
          <ac:chgData name="JOSE IGNACIO REQUENO JARABO" userId="2f8bd5aa-630e-4756-b5d4-24e5f26e4e83" providerId="ADAL" clId="{3145AB67-941B-4EBC-9641-FA55358046CB}" dt="2023-04-21T14:16:19.001" v="2923" actId="478"/>
          <ac:spMkLst>
            <pc:docMk/>
            <pc:sldMk cId="3177546534" sldId="325"/>
            <ac:spMk id="4" creationId="{00000000-0000-0000-0000-000000000000}"/>
          </ac:spMkLst>
        </pc:spChg>
        <pc:spChg chg="mod ord">
          <ac:chgData name="JOSE IGNACIO REQUENO JARABO" userId="2f8bd5aa-630e-4756-b5d4-24e5f26e4e83" providerId="ADAL" clId="{3145AB67-941B-4EBC-9641-FA55358046CB}" dt="2023-04-19T09:29:31.227" v="252" actId="700"/>
          <ac:spMkLst>
            <pc:docMk/>
            <pc:sldMk cId="3177546534" sldId="325"/>
            <ac:spMk id="5" creationId="{00000000-0000-0000-0000-000000000000}"/>
          </ac:spMkLst>
        </pc:spChg>
      </pc:sldChg>
      <pc:sldChg chg="delSp modSp mod modClrScheme chgLayout modNotes">
        <pc:chgData name="JOSE IGNACIO REQUENO JARABO" userId="2f8bd5aa-630e-4756-b5d4-24e5f26e4e83" providerId="ADAL" clId="{3145AB67-941B-4EBC-9641-FA55358046CB}" dt="2023-04-21T14:16:28.067" v="2924" actId="478"/>
        <pc:sldMkLst>
          <pc:docMk/>
          <pc:sldMk cId="2462328516" sldId="326"/>
        </pc:sldMkLst>
        <pc:spChg chg="mod ord">
          <ac:chgData name="JOSE IGNACIO REQUENO JARABO" userId="2f8bd5aa-630e-4756-b5d4-24e5f26e4e83" providerId="ADAL" clId="{3145AB67-941B-4EBC-9641-FA55358046CB}" dt="2023-04-19T09:29:35.154" v="317" actId="27636"/>
          <ac:spMkLst>
            <pc:docMk/>
            <pc:sldMk cId="2462328516" sldId="326"/>
            <ac:spMk id="2" creationId="{00000000-0000-0000-0000-000000000000}"/>
          </ac:spMkLst>
        </pc:spChg>
        <pc:spChg chg="mod ord">
          <ac:chgData name="JOSE IGNACIO REQUENO JARABO" userId="2f8bd5aa-630e-4756-b5d4-24e5f26e4e83" providerId="ADAL" clId="{3145AB67-941B-4EBC-9641-FA55358046CB}" dt="2023-04-19T09:29:35.370" v="318" actId="27636"/>
          <ac:spMkLst>
            <pc:docMk/>
            <pc:sldMk cId="2462328516" sldId="326"/>
            <ac:spMk id="3" creationId="{00000000-0000-0000-0000-000000000000}"/>
          </ac:spMkLst>
        </pc:spChg>
        <pc:spChg chg="del mod ord">
          <ac:chgData name="JOSE IGNACIO REQUENO JARABO" userId="2f8bd5aa-630e-4756-b5d4-24e5f26e4e83" providerId="ADAL" clId="{3145AB67-941B-4EBC-9641-FA55358046CB}" dt="2023-04-21T14:16:28.067" v="2924" actId="478"/>
          <ac:spMkLst>
            <pc:docMk/>
            <pc:sldMk cId="2462328516" sldId="326"/>
            <ac:spMk id="4" creationId="{00000000-0000-0000-0000-000000000000}"/>
          </ac:spMkLst>
        </pc:spChg>
        <pc:spChg chg="mod ord">
          <ac:chgData name="JOSE IGNACIO REQUENO JARABO" userId="2f8bd5aa-630e-4756-b5d4-24e5f26e4e83" providerId="ADAL" clId="{3145AB67-941B-4EBC-9641-FA55358046CB}" dt="2023-04-19T09:29:31.227" v="252" actId="700"/>
          <ac:spMkLst>
            <pc:docMk/>
            <pc:sldMk cId="2462328516" sldId="326"/>
            <ac:spMk id="5" creationId="{00000000-0000-0000-0000-000000000000}"/>
          </ac:spMkLst>
        </pc:spChg>
      </pc:sldChg>
      <pc:sldChg chg="delSp modSp mod modClrScheme chgLayout modNotes">
        <pc:chgData name="JOSE IGNACIO REQUENO JARABO" userId="2f8bd5aa-630e-4756-b5d4-24e5f26e4e83" providerId="ADAL" clId="{3145AB67-941B-4EBC-9641-FA55358046CB}" dt="2023-04-21T14:16:52.514" v="2925" actId="478"/>
        <pc:sldMkLst>
          <pc:docMk/>
          <pc:sldMk cId="3745910175" sldId="327"/>
        </pc:sldMkLst>
        <pc:spChg chg="mod ord">
          <ac:chgData name="JOSE IGNACIO REQUENO JARABO" userId="2f8bd5aa-630e-4756-b5d4-24e5f26e4e83" providerId="ADAL" clId="{3145AB67-941B-4EBC-9641-FA55358046CB}" dt="2023-04-19T09:29:35.385" v="319" actId="27636"/>
          <ac:spMkLst>
            <pc:docMk/>
            <pc:sldMk cId="3745910175" sldId="327"/>
            <ac:spMk id="2" creationId="{00000000-0000-0000-0000-000000000000}"/>
          </ac:spMkLst>
        </pc:spChg>
        <pc:spChg chg="mod ord">
          <ac:chgData name="JOSE IGNACIO REQUENO JARABO" userId="2f8bd5aa-630e-4756-b5d4-24e5f26e4e83" providerId="ADAL" clId="{3145AB67-941B-4EBC-9641-FA55358046CB}" dt="2023-04-19T09:29:35.624" v="320" actId="27636"/>
          <ac:spMkLst>
            <pc:docMk/>
            <pc:sldMk cId="3745910175" sldId="327"/>
            <ac:spMk id="3" creationId="{00000000-0000-0000-0000-000000000000}"/>
          </ac:spMkLst>
        </pc:spChg>
        <pc:spChg chg="del mod ord">
          <ac:chgData name="JOSE IGNACIO REQUENO JARABO" userId="2f8bd5aa-630e-4756-b5d4-24e5f26e4e83" providerId="ADAL" clId="{3145AB67-941B-4EBC-9641-FA55358046CB}" dt="2023-04-21T14:16:52.514" v="2925" actId="478"/>
          <ac:spMkLst>
            <pc:docMk/>
            <pc:sldMk cId="3745910175" sldId="327"/>
            <ac:spMk id="4" creationId="{00000000-0000-0000-0000-000000000000}"/>
          </ac:spMkLst>
        </pc:spChg>
        <pc:spChg chg="mod ord">
          <ac:chgData name="JOSE IGNACIO REQUENO JARABO" userId="2f8bd5aa-630e-4756-b5d4-24e5f26e4e83" providerId="ADAL" clId="{3145AB67-941B-4EBC-9641-FA55358046CB}" dt="2023-04-19T09:29:31.227" v="252" actId="700"/>
          <ac:spMkLst>
            <pc:docMk/>
            <pc:sldMk cId="3745910175" sldId="327"/>
            <ac:spMk id="5" creationId="{00000000-0000-0000-0000-000000000000}"/>
          </ac:spMkLst>
        </pc:spChg>
        <pc:spChg chg="mod">
          <ac:chgData name="JOSE IGNACIO REQUENO JARABO" userId="2f8bd5aa-630e-4756-b5d4-24e5f26e4e83" providerId="ADAL" clId="{3145AB67-941B-4EBC-9641-FA55358046CB}" dt="2023-04-19T09:05:48.795" v="145"/>
          <ac:spMkLst>
            <pc:docMk/>
            <pc:sldMk cId="3745910175" sldId="327"/>
            <ac:spMk id="6" creationId="{00000000-0000-0000-0000-000000000000}"/>
          </ac:spMkLst>
        </pc:spChg>
      </pc:sldChg>
      <pc:sldChg chg="delSp modSp mod modClrScheme chgLayout modNotes">
        <pc:chgData name="JOSE IGNACIO REQUENO JARABO" userId="2f8bd5aa-630e-4756-b5d4-24e5f26e4e83" providerId="ADAL" clId="{3145AB67-941B-4EBC-9641-FA55358046CB}" dt="2023-04-21T14:16:56.276" v="2926" actId="478"/>
        <pc:sldMkLst>
          <pc:docMk/>
          <pc:sldMk cId="2875495324" sldId="328"/>
        </pc:sldMkLst>
        <pc:spChg chg="mod ord">
          <ac:chgData name="JOSE IGNACIO REQUENO JARABO" userId="2f8bd5aa-630e-4756-b5d4-24e5f26e4e83" providerId="ADAL" clId="{3145AB67-941B-4EBC-9641-FA55358046CB}" dt="2023-04-19T09:29:35.639" v="321" actId="27636"/>
          <ac:spMkLst>
            <pc:docMk/>
            <pc:sldMk cId="2875495324" sldId="328"/>
            <ac:spMk id="2" creationId="{00000000-0000-0000-0000-000000000000}"/>
          </ac:spMkLst>
        </pc:spChg>
        <pc:spChg chg="mod ord">
          <ac:chgData name="JOSE IGNACIO REQUENO JARABO" userId="2f8bd5aa-630e-4756-b5d4-24e5f26e4e83" providerId="ADAL" clId="{3145AB67-941B-4EBC-9641-FA55358046CB}" dt="2023-04-19T09:29:31.227" v="252" actId="700"/>
          <ac:spMkLst>
            <pc:docMk/>
            <pc:sldMk cId="2875495324" sldId="328"/>
            <ac:spMk id="3" creationId="{00000000-0000-0000-0000-000000000000}"/>
          </ac:spMkLst>
        </pc:spChg>
        <pc:spChg chg="del mod ord">
          <ac:chgData name="JOSE IGNACIO REQUENO JARABO" userId="2f8bd5aa-630e-4756-b5d4-24e5f26e4e83" providerId="ADAL" clId="{3145AB67-941B-4EBC-9641-FA55358046CB}" dt="2023-04-21T14:16:56.276" v="2926" actId="478"/>
          <ac:spMkLst>
            <pc:docMk/>
            <pc:sldMk cId="2875495324" sldId="328"/>
            <ac:spMk id="4" creationId="{00000000-0000-0000-0000-000000000000}"/>
          </ac:spMkLst>
        </pc:spChg>
        <pc:spChg chg="mod ord">
          <ac:chgData name="JOSE IGNACIO REQUENO JARABO" userId="2f8bd5aa-630e-4756-b5d4-24e5f26e4e83" providerId="ADAL" clId="{3145AB67-941B-4EBC-9641-FA55358046CB}" dt="2023-04-19T09:29:31.227" v="252" actId="700"/>
          <ac:spMkLst>
            <pc:docMk/>
            <pc:sldMk cId="2875495324" sldId="328"/>
            <ac:spMk id="5" creationId="{00000000-0000-0000-0000-000000000000}"/>
          </ac:spMkLst>
        </pc:spChg>
        <pc:spChg chg="mod">
          <ac:chgData name="JOSE IGNACIO REQUENO JARABO" userId="2f8bd5aa-630e-4756-b5d4-24e5f26e4e83" providerId="ADAL" clId="{3145AB67-941B-4EBC-9641-FA55358046CB}" dt="2023-04-19T09:05:48.795" v="145"/>
          <ac:spMkLst>
            <pc:docMk/>
            <pc:sldMk cId="2875495324" sldId="328"/>
            <ac:spMk id="6" creationId="{00000000-0000-0000-0000-000000000000}"/>
          </ac:spMkLst>
        </pc:spChg>
      </pc:sldChg>
      <pc:sldChg chg="delSp modSp mod modClrScheme chgLayout modNotes">
        <pc:chgData name="JOSE IGNACIO REQUENO JARABO" userId="2f8bd5aa-630e-4756-b5d4-24e5f26e4e83" providerId="ADAL" clId="{3145AB67-941B-4EBC-9641-FA55358046CB}" dt="2023-04-21T14:17:04.280" v="2928" actId="478"/>
        <pc:sldMkLst>
          <pc:docMk/>
          <pc:sldMk cId="2188086340" sldId="329"/>
        </pc:sldMkLst>
        <pc:spChg chg="mod ord">
          <ac:chgData name="JOSE IGNACIO REQUENO JARABO" userId="2f8bd5aa-630e-4756-b5d4-24e5f26e4e83" providerId="ADAL" clId="{3145AB67-941B-4EBC-9641-FA55358046CB}" dt="2023-04-19T09:29:36.172" v="325" actId="27636"/>
          <ac:spMkLst>
            <pc:docMk/>
            <pc:sldMk cId="2188086340" sldId="329"/>
            <ac:spMk id="2" creationId="{00000000-0000-0000-0000-000000000000}"/>
          </ac:spMkLst>
        </pc:spChg>
        <pc:spChg chg="mod ord">
          <ac:chgData name="JOSE IGNACIO REQUENO JARABO" userId="2f8bd5aa-630e-4756-b5d4-24e5f26e4e83" providerId="ADAL" clId="{3145AB67-941B-4EBC-9641-FA55358046CB}" dt="2023-04-19T09:29:36.156" v="324" actId="27636"/>
          <ac:spMkLst>
            <pc:docMk/>
            <pc:sldMk cId="2188086340" sldId="329"/>
            <ac:spMk id="3" creationId="{00000000-0000-0000-0000-000000000000}"/>
          </ac:spMkLst>
        </pc:spChg>
        <pc:spChg chg="del mod ord">
          <ac:chgData name="JOSE IGNACIO REQUENO JARABO" userId="2f8bd5aa-630e-4756-b5d4-24e5f26e4e83" providerId="ADAL" clId="{3145AB67-941B-4EBC-9641-FA55358046CB}" dt="2023-04-21T14:17:04.280" v="2928" actId="478"/>
          <ac:spMkLst>
            <pc:docMk/>
            <pc:sldMk cId="2188086340" sldId="329"/>
            <ac:spMk id="4" creationId="{00000000-0000-0000-0000-000000000000}"/>
          </ac:spMkLst>
        </pc:spChg>
        <pc:spChg chg="mod ord">
          <ac:chgData name="JOSE IGNACIO REQUENO JARABO" userId="2f8bd5aa-630e-4756-b5d4-24e5f26e4e83" providerId="ADAL" clId="{3145AB67-941B-4EBC-9641-FA55358046CB}" dt="2023-04-19T09:29:31.227" v="252" actId="700"/>
          <ac:spMkLst>
            <pc:docMk/>
            <pc:sldMk cId="2188086340" sldId="329"/>
            <ac:spMk id="5" creationId="{00000000-0000-0000-0000-000000000000}"/>
          </ac:spMkLst>
        </pc:spChg>
        <pc:spChg chg="mod">
          <ac:chgData name="JOSE IGNACIO REQUENO JARABO" userId="2f8bd5aa-630e-4756-b5d4-24e5f26e4e83" providerId="ADAL" clId="{3145AB67-941B-4EBC-9641-FA55358046CB}" dt="2023-04-19T09:05:48.795" v="145"/>
          <ac:spMkLst>
            <pc:docMk/>
            <pc:sldMk cId="2188086340" sldId="329"/>
            <ac:spMk id="6" creationId="{00000000-0000-0000-0000-000000000000}"/>
          </ac:spMkLst>
        </pc:spChg>
      </pc:sldChg>
      <pc:sldChg chg="delSp modSp mod modClrScheme chgLayout modNotes">
        <pc:chgData name="JOSE IGNACIO REQUENO JARABO" userId="2f8bd5aa-630e-4756-b5d4-24e5f26e4e83" providerId="ADAL" clId="{3145AB67-941B-4EBC-9641-FA55358046CB}" dt="2023-04-21T14:17:00.802" v="2927" actId="478"/>
        <pc:sldMkLst>
          <pc:docMk/>
          <pc:sldMk cId="2060164210" sldId="330"/>
        </pc:sldMkLst>
        <pc:spChg chg="mod ord">
          <ac:chgData name="JOSE IGNACIO REQUENO JARABO" userId="2f8bd5aa-630e-4756-b5d4-24e5f26e4e83" providerId="ADAL" clId="{3145AB67-941B-4EBC-9641-FA55358046CB}" dt="2023-04-19T09:29:35.918" v="323" actId="27636"/>
          <ac:spMkLst>
            <pc:docMk/>
            <pc:sldMk cId="2060164210" sldId="330"/>
            <ac:spMk id="2" creationId="{00000000-0000-0000-0000-000000000000}"/>
          </ac:spMkLst>
        </pc:spChg>
        <pc:spChg chg="mod ord">
          <ac:chgData name="JOSE IGNACIO REQUENO JARABO" userId="2f8bd5aa-630e-4756-b5d4-24e5f26e4e83" providerId="ADAL" clId="{3145AB67-941B-4EBC-9641-FA55358046CB}" dt="2023-04-19T09:29:35.918" v="322" actId="27636"/>
          <ac:spMkLst>
            <pc:docMk/>
            <pc:sldMk cId="2060164210" sldId="330"/>
            <ac:spMk id="3" creationId="{00000000-0000-0000-0000-000000000000}"/>
          </ac:spMkLst>
        </pc:spChg>
        <pc:spChg chg="del mod ord">
          <ac:chgData name="JOSE IGNACIO REQUENO JARABO" userId="2f8bd5aa-630e-4756-b5d4-24e5f26e4e83" providerId="ADAL" clId="{3145AB67-941B-4EBC-9641-FA55358046CB}" dt="2023-04-21T14:17:00.802" v="2927" actId="478"/>
          <ac:spMkLst>
            <pc:docMk/>
            <pc:sldMk cId="2060164210" sldId="330"/>
            <ac:spMk id="4" creationId="{00000000-0000-0000-0000-000000000000}"/>
          </ac:spMkLst>
        </pc:spChg>
        <pc:spChg chg="mod ord">
          <ac:chgData name="JOSE IGNACIO REQUENO JARABO" userId="2f8bd5aa-630e-4756-b5d4-24e5f26e4e83" providerId="ADAL" clId="{3145AB67-941B-4EBC-9641-FA55358046CB}" dt="2023-04-19T09:29:31.227" v="252" actId="700"/>
          <ac:spMkLst>
            <pc:docMk/>
            <pc:sldMk cId="2060164210" sldId="330"/>
            <ac:spMk id="5" creationId="{00000000-0000-0000-0000-000000000000}"/>
          </ac:spMkLst>
        </pc:spChg>
        <pc:spChg chg="mod">
          <ac:chgData name="JOSE IGNACIO REQUENO JARABO" userId="2f8bd5aa-630e-4756-b5d4-24e5f26e4e83" providerId="ADAL" clId="{3145AB67-941B-4EBC-9641-FA55358046CB}" dt="2023-04-19T09:05:48.795" v="145"/>
          <ac:spMkLst>
            <pc:docMk/>
            <pc:sldMk cId="2060164210" sldId="330"/>
            <ac:spMk id="6" creationId="{00000000-0000-0000-0000-000000000000}"/>
          </ac:spMkLst>
        </pc:spChg>
      </pc:sldChg>
      <pc:sldChg chg="delSp modSp mod modClrScheme chgLayout modNotes">
        <pc:chgData name="JOSE IGNACIO REQUENO JARABO" userId="2f8bd5aa-630e-4756-b5d4-24e5f26e4e83" providerId="ADAL" clId="{3145AB67-941B-4EBC-9641-FA55358046CB}" dt="2023-04-21T14:17:13.001" v="2929" actId="478"/>
        <pc:sldMkLst>
          <pc:docMk/>
          <pc:sldMk cId="4273431876" sldId="331"/>
        </pc:sldMkLst>
        <pc:spChg chg="mod ord">
          <ac:chgData name="JOSE IGNACIO REQUENO JARABO" userId="2f8bd5aa-630e-4756-b5d4-24e5f26e4e83" providerId="ADAL" clId="{3145AB67-941B-4EBC-9641-FA55358046CB}" dt="2023-04-19T09:29:36.172" v="326" actId="27636"/>
          <ac:spMkLst>
            <pc:docMk/>
            <pc:sldMk cId="4273431876" sldId="331"/>
            <ac:spMk id="2" creationId="{00000000-0000-0000-0000-000000000000}"/>
          </ac:spMkLst>
        </pc:spChg>
        <pc:spChg chg="mod ord">
          <ac:chgData name="JOSE IGNACIO REQUENO JARABO" userId="2f8bd5aa-630e-4756-b5d4-24e5f26e4e83" providerId="ADAL" clId="{3145AB67-941B-4EBC-9641-FA55358046CB}" dt="2023-04-19T09:29:36.357" v="327" actId="27636"/>
          <ac:spMkLst>
            <pc:docMk/>
            <pc:sldMk cId="4273431876" sldId="331"/>
            <ac:spMk id="3" creationId="{00000000-0000-0000-0000-000000000000}"/>
          </ac:spMkLst>
        </pc:spChg>
        <pc:spChg chg="del mod ord">
          <ac:chgData name="JOSE IGNACIO REQUENO JARABO" userId="2f8bd5aa-630e-4756-b5d4-24e5f26e4e83" providerId="ADAL" clId="{3145AB67-941B-4EBC-9641-FA55358046CB}" dt="2023-04-21T14:17:13.001" v="2929" actId="478"/>
          <ac:spMkLst>
            <pc:docMk/>
            <pc:sldMk cId="4273431876" sldId="331"/>
            <ac:spMk id="4" creationId="{00000000-0000-0000-0000-000000000000}"/>
          </ac:spMkLst>
        </pc:spChg>
        <pc:spChg chg="mod ord">
          <ac:chgData name="JOSE IGNACIO REQUENO JARABO" userId="2f8bd5aa-630e-4756-b5d4-24e5f26e4e83" providerId="ADAL" clId="{3145AB67-941B-4EBC-9641-FA55358046CB}" dt="2023-04-19T09:29:31.227" v="252" actId="700"/>
          <ac:spMkLst>
            <pc:docMk/>
            <pc:sldMk cId="4273431876" sldId="331"/>
            <ac:spMk id="5" creationId="{00000000-0000-0000-0000-000000000000}"/>
          </ac:spMkLst>
        </pc:spChg>
      </pc:sldChg>
      <pc:sldChg chg="delSp modSp mod modClrScheme chgLayout modNotes">
        <pc:chgData name="JOSE IGNACIO REQUENO JARABO" userId="2f8bd5aa-630e-4756-b5d4-24e5f26e4e83" providerId="ADAL" clId="{3145AB67-941B-4EBC-9641-FA55358046CB}" dt="2023-04-21T14:17:17.896" v="2930" actId="478"/>
        <pc:sldMkLst>
          <pc:docMk/>
          <pc:sldMk cId="2627880923" sldId="332"/>
        </pc:sldMkLst>
        <pc:spChg chg="mod ord">
          <ac:chgData name="JOSE IGNACIO REQUENO JARABO" userId="2f8bd5aa-630e-4756-b5d4-24e5f26e4e83" providerId="ADAL" clId="{3145AB67-941B-4EBC-9641-FA55358046CB}" dt="2023-04-19T09:29:36.504" v="329" actId="27636"/>
          <ac:spMkLst>
            <pc:docMk/>
            <pc:sldMk cId="2627880923" sldId="332"/>
            <ac:spMk id="2" creationId="{00000000-0000-0000-0000-000000000000}"/>
          </ac:spMkLst>
        </pc:spChg>
        <pc:spChg chg="mod ord">
          <ac:chgData name="JOSE IGNACIO REQUENO JARABO" userId="2f8bd5aa-630e-4756-b5d4-24e5f26e4e83" providerId="ADAL" clId="{3145AB67-941B-4EBC-9641-FA55358046CB}" dt="2023-04-19T09:29:36.488" v="328" actId="27636"/>
          <ac:spMkLst>
            <pc:docMk/>
            <pc:sldMk cId="2627880923" sldId="332"/>
            <ac:spMk id="3" creationId="{00000000-0000-0000-0000-000000000000}"/>
          </ac:spMkLst>
        </pc:spChg>
        <pc:spChg chg="del mod ord">
          <ac:chgData name="JOSE IGNACIO REQUENO JARABO" userId="2f8bd5aa-630e-4756-b5d4-24e5f26e4e83" providerId="ADAL" clId="{3145AB67-941B-4EBC-9641-FA55358046CB}" dt="2023-04-21T14:17:17.896" v="2930" actId="478"/>
          <ac:spMkLst>
            <pc:docMk/>
            <pc:sldMk cId="2627880923" sldId="332"/>
            <ac:spMk id="4" creationId="{00000000-0000-0000-0000-000000000000}"/>
          </ac:spMkLst>
        </pc:spChg>
        <pc:spChg chg="mod ord">
          <ac:chgData name="JOSE IGNACIO REQUENO JARABO" userId="2f8bd5aa-630e-4756-b5d4-24e5f26e4e83" providerId="ADAL" clId="{3145AB67-941B-4EBC-9641-FA55358046CB}" dt="2023-04-19T09:29:31.227" v="252" actId="700"/>
          <ac:spMkLst>
            <pc:docMk/>
            <pc:sldMk cId="2627880923" sldId="332"/>
            <ac:spMk id="5" creationId="{00000000-0000-0000-0000-000000000000}"/>
          </ac:spMkLst>
        </pc:spChg>
        <pc:spChg chg="mod">
          <ac:chgData name="JOSE IGNACIO REQUENO JARABO" userId="2f8bd5aa-630e-4756-b5d4-24e5f26e4e83" providerId="ADAL" clId="{3145AB67-941B-4EBC-9641-FA55358046CB}" dt="2023-04-19T09:05:48.795" v="145"/>
          <ac:spMkLst>
            <pc:docMk/>
            <pc:sldMk cId="2627880923" sldId="332"/>
            <ac:spMk id="7" creationId="{739732CF-C3D4-4D1F-B6A7-EDE134651ECB}"/>
          </ac:spMkLst>
        </pc:spChg>
      </pc:sldChg>
      <pc:sldChg chg="delSp modSp mod modClrScheme chgLayout modNotes">
        <pc:chgData name="JOSE IGNACIO REQUENO JARABO" userId="2f8bd5aa-630e-4756-b5d4-24e5f26e4e83" providerId="ADAL" clId="{3145AB67-941B-4EBC-9641-FA55358046CB}" dt="2023-04-21T14:17:26.017" v="2931" actId="478"/>
        <pc:sldMkLst>
          <pc:docMk/>
          <pc:sldMk cId="816496656" sldId="333"/>
        </pc:sldMkLst>
        <pc:spChg chg="mod ord">
          <ac:chgData name="JOSE IGNACIO REQUENO JARABO" userId="2f8bd5aa-630e-4756-b5d4-24e5f26e4e83" providerId="ADAL" clId="{3145AB67-941B-4EBC-9641-FA55358046CB}" dt="2023-04-19T09:29:36.642" v="333" actId="27636"/>
          <ac:spMkLst>
            <pc:docMk/>
            <pc:sldMk cId="816496656" sldId="333"/>
            <ac:spMk id="2" creationId="{00000000-0000-0000-0000-000000000000}"/>
          </ac:spMkLst>
        </pc:spChg>
        <pc:spChg chg="mod ord">
          <ac:chgData name="JOSE IGNACIO REQUENO JARABO" userId="2f8bd5aa-630e-4756-b5d4-24e5f26e4e83" providerId="ADAL" clId="{3145AB67-941B-4EBC-9641-FA55358046CB}" dt="2023-04-19T09:29:36.642" v="332" actId="27636"/>
          <ac:spMkLst>
            <pc:docMk/>
            <pc:sldMk cId="816496656" sldId="333"/>
            <ac:spMk id="3" creationId="{00000000-0000-0000-0000-000000000000}"/>
          </ac:spMkLst>
        </pc:spChg>
        <pc:spChg chg="del mod ord">
          <ac:chgData name="JOSE IGNACIO REQUENO JARABO" userId="2f8bd5aa-630e-4756-b5d4-24e5f26e4e83" providerId="ADAL" clId="{3145AB67-941B-4EBC-9641-FA55358046CB}" dt="2023-04-21T14:17:26.017" v="2931" actId="478"/>
          <ac:spMkLst>
            <pc:docMk/>
            <pc:sldMk cId="816496656" sldId="333"/>
            <ac:spMk id="4" creationId="{00000000-0000-0000-0000-000000000000}"/>
          </ac:spMkLst>
        </pc:spChg>
        <pc:spChg chg="mod ord">
          <ac:chgData name="JOSE IGNACIO REQUENO JARABO" userId="2f8bd5aa-630e-4756-b5d4-24e5f26e4e83" providerId="ADAL" clId="{3145AB67-941B-4EBC-9641-FA55358046CB}" dt="2023-04-19T09:29:31.227" v="252" actId="700"/>
          <ac:spMkLst>
            <pc:docMk/>
            <pc:sldMk cId="816496656" sldId="333"/>
            <ac:spMk id="5" creationId="{00000000-0000-0000-0000-000000000000}"/>
          </ac:spMkLst>
        </pc:spChg>
      </pc:sldChg>
      <pc:sldChg chg="delSp modSp mod modClrScheme chgLayout modNotes">
        <pc:chgData name="JOSE IGNACIO REQUENO JARABO" userId="2f8bd5aa-630e-4756-b5d4-24e5f26e4e83" providerId="ADAL" clId="{3145AB67-941B-4EBC-9641-FA55358046CB}" dt="2023-04-21T14:17:29.573" v="2932" actId="478"/>
        <pc:sldMkLst>
          <pc:docMk/>
          <pc:sldMk cId="918827331" sldId="335"/>
        </pc:sldMkLst>
        <pc:spChg chg="mod ord">
          <ac:chgData name="JOSE IGNACIO REQUENO JARABO" userId="2f8bd5aa-630e-4756-b5d4-24e5f26e4e83" providerId="ADAL" clId="{3145AB67-941B-4EBC-9641-FA55358046CB}" dt="2023-04-19T09:29:36.658" v="335" actId="27636"/>
          <ac:spMkLst>
            <pc:docMk/>
            <pc:sldMk cId="918827331" sldId="335"/>
            <ac:spMk id="2" creationId="{00000000-0000-0000-0000-000000000000}"/>
          </ac:spMkLst>
        </pc:spChg>
        <pc:spChg chg="mod ord">
          <ac:chgData name="JOSE IGNACIO REQUENO JARABO" userId="2f8bd5aa-630e-4756-b5d4-24e5f26e4e83" providerId="ADAL" clId="{3145AB67-941B-4EBC-9641-FA55358046CB}" dt="2023-04-19T09:29:36.658" v="334" actId="27636"/>
          <ac:spMkLst>
            <pc:docMk/>
            <pc:sldMk cId="918827331" sldId="335"/>
            <ac:spMk id="3" creationId="{00000000-0000-0000-0000-000000000000}"/>
          </ac:spMkLst>
        </pc:spChg>
        <pc:spChg chg="del mod ord">
          <ac:chgData name="JOSE IGNACIO REQUENO JARABO" userId="2f8bd5aa-630e-4756-b5d4-24e5f26e4e83" providerId="ADAL" clId="{3145AB67-941B-4EBC-9641-FA55358046CB}" dt="2023-04-21T14:17:29.573" v="2932" actId="478"/>
          <ac:spMkLst>
            <pc:docMk/>
            <pc:sldMk cId="918827331" sldId="335"/>
            <ac:spMk id="4" creationId="{00000000-0000-0000-0000-000000000000}"/>
          </ac:spMkLst>
        </pc:spChg>
        <pc:spChg chg="mod ord">
          <ac:chgData name="JOSE IGNACIO REQUENO JARABO" userId="2f8bd5aa-630e-4756-b5d4-24e5f26e4e83" providerId="ADAL" clId="{3145AB67-941B-4EBC-9641-FA55358046CB}" dt="2023-04-19T09:29:31.227" v="252" actId="700"/>
          <ac:spMkLst>
            <pc:docMk/>
            <pc:sldMk cId="918827331" sldId="335"/>
            <ac:spMk id="5" creationId="{00000000-0000-0000-0000-000000000000}"/>
          </ac:spMkLst>
        </pc:spChg>
        <pc:spChg chg="mod">
          <ac:chgData name="JOSE IGNACIO REQUENO JARABO" userId="2f8bd5aa-630e-4756-b5d4-24e5f26e4e83" providerId="ADAL" clId="{3145AB67-941B-4EBC-9641-FA55358046CB}" dt="2023-04-19T09:05:48.795" v="145"/>
          <ac:spMkLst>
            <pc:docMk/>
            <pc:sldMk cId="918827331" sldId="335"/>
            <ac:spMk id="6" creationId="{51EBF1B1-2C68-425D-BDF6-81D00106B6CE}"/>
          </ac:spMkLst>
        </pc:spChg>
      </pc:sldChg>
      <pc:sldChg chg="addSp delSp modSp mod ord modClrScheme chgLayout">
        <pc:chgData name="JOSE IGNACIO REQUENO JARABO" userId="2f8bd5aa-630e-4756-b5d4-24e5f26e4e83" providerId="ADAL" clId="{3145AB67-941B-4EBC-9641-FA55358046CB}" dt="2023-04-21T14:12:54.918" v="2884" actId="478"/>
        <pc:sldMkLst>
          <pc:docMk/>
          <pc:sldMk cId="887789183" sldId="337"/>
        </pc:sldMkLst>
        <pc:spChg chg="mod ord">
          <ac:chgData name="JOSE IGNACIO REQUENO JARABO" userId="2f8bd5aa-630e-4756-b5d4-24e5f26e4e83" providerId="ADAL" clId="{3145AB67-941B-4EBC-9641-FA55358046CB}" dt="2023-04-21T13:46:29.562" v="2779" actId="700"/>
          <ac:spMkLst>
            <pc:docMk/>
            <pc:sldMk cId="887789183" sldId="337"/>
            <ac:spMk id="2" creationId="{00000000-0000-0000-0000-000000000000}"/>
          </ac:spMkLst>
        </pc:spChg>
        <pc:spChg chg="add del mod ord">
          <ac:chgData name="JOSE IGNACIO REQUENO JARABO" userId="2f8bd5aa-630e-4756-b5d4-24e5f26e4e83" providerId="ADAL" clId="{3145AB67-941B-4EBC-9641-FA55358046CB}" dt="2023-04-21T13:46:29.562" v="2779" actId="700"/>
          <ac:spMkLst>
            <pc:docMk/>
            <pc:sldMk cId="887789183" sldId="337"/>
            <ac:spMk id="3" creationId="{00000000-0000-0000-0000-000000000000}"/>
          </ac:spMkLst>
        </pc:spChg>
        <pc:spChg chg="del mod ord">
          <ac:chgData name="JOSE IGNACIO REQUENO JARABO" userId="2f8bd5aa-630e-4756-b5d4-24e5f26e4e83" providerId="ADAL" clId="{3145AB67-941B-4EBC-9641-FA55358046CB}" dt="2023-04-21T14:12:54.918" v="2884" actId="478"/>
          <ac:spMkLst>
            <pc:docMk/>
            <pc:sldMk cId="887789183" sldId="337"/>
            <ac:spMk id="4" creationId="{00000000-0000-0000-0000-000000000000}"/>
          </ac:spMkLst>
        </pc:spChg>
        <pc:spChg chg="mod ord">
          <ac:chgData name="JOSE IGNACIO REQUENO JARABO" userId="2f8bd5aa-630e-4756-b5d4-24e5f26e4e83" providerId="ADAL" clId="{3145AB67-941B-4EBC-9641-FA55358046CB}" dt="2023-04-21T14:12:50.773" v="2883" actId="207"/>
          <ac:spMkLst>
            <pc:docMk/>
            <pc:sldMk cId="887789183" sldId="337"/>
            <ac:spMk id="5" creationId="{00000000-0000-0000-0000-000000000000}"/>
          </ac:spMkLst>
        </pc:spChg>
        <pc:spChg chg="add del mod">
          <ac:chgData name="JOSE IGNACIO REQUENO JARABO" userId="2f8bd5aa-630e-4756-b5d4-24e5f26e4e83" providerId="ADAL" clId="{3145AB67-941B-4EBC-9641-FA55358046CB}" dt="2023-04-19T09:31:46.957" v="389" actId="47"/>
          <ac:spMkLst>
            <pc:docMk/>
            <pc:sldMk cId="887789183" sldId="337"/>
            <ac:spMk id="7" creationId="{164776A2-7D77-D0BA-55F9-EDADE0EA8802}"/>
          </ac:spMkLst>
        </pc:spChg>
        <pc:spChg chg="add del mod">
          <ac:chgData name="JOSE IGNACIO REQUENO JARABO" userId="2f8bd5aa-630e-4756-b5d4-24e5f26e4e83" providerId="ADAL" clId="{3145AB67-941B-4EBC-9641-FA55358046CB}" dt="2023-04-19T09:31:47.690" v="390" actId="21"/>
          <ac:spMkLst>
            <pc:docMk/>
            <pc:sldMk cId="887789183" sldId="337"/>
            <ac:spMk id="9" creationId="{185455A2-6045-74CE-607D-3FA32388AE35}"/>
          </ac:spMkLst>
        </pc:spChg>
      </pc:sldChg>
      <pc:sldChg chg="delSp modSp mod modClrScheme chgLayout modNotes">
        <pc:chgData name="JOSE IGNACIO REQUENO JARABO" userId="2f8bd5aa-630e-4756-b5d4-24e5f26e4e83" providerId="ADAL" clId="{3145AB67-941B-4EBC-9641-FA55358046CB}" dt="2023-04-21T14:13:51.564" v="2896" actId="478"/>
        <pc:sldMkLst>
          <pc:docMk/>
          <pc:sldMk cId="2857372015" sldId="338"/>
        </pc:sldMkLst>
        <pc:spChg chg="mod ord">
          <ac:chgData name="JOSE IGNACIO REQUENO JARABO" userId="2f8bd5aa-630e-4756-b5d4-24e5f26e4e83" providerId="ADAL" clId="{3145AB67-941B-4EBC-9641-FA55358046CB}" dt="2023-04-19T09:29:31.475" v="266" actId="27636"/>
          <ac:spMkLst>
            <pc:docMk/>
            <pc:sldMk cId="2857372015" sldId="338"/>
            <ac:spMk id="2" creationId="{00000000-0000-0000-0000-000000000000}"/>
          </ac:spMkLst>
        </pc:spChg>
        <pc:spChg chg="mod ord">
          <ac:chgData name="JOSE IGNACIO REQUENO JARABO" userId="2f8bd5aa-630e-4756-b5d4-24e5f26e4e83" providerId="ADAL" clId="{3145AB67-941B-4EBC-9641-FA55358046CB}" dt="2023-04-19T09:29:31.227" v="252" actId="700"/>
          <ac:spMkLst>
            <pc:docMk/>
            <pc:sldMk cId="2857372015" sldId="338"/>
            <ac:spMk id="3" creationId="{00000000-0000-0000-0000-000000000000}"/>
          </ac:spMkLst>
        </pc:spChg>
        <pc:spChg chg="del mod ord">
          <ac:chgData name="JOSE IGNACIO REQUENO JARABO" userId="2f8bd5aa-630e-4756-b5d4-24e5f26e4e83" providerId="ADAL" clId="{3145AB67-941B-4EBC-9641-FA55358046CB}" dt="2023-04-21T14:13:51.564" v="2896" actId="478"/>
          <ac:spMkLst>
            <pc:docMk/>
            <pc:sldMk cId="2857372015" sldId="338"/>
            <ac:spMk id="4" creationId="{00000000-0000-0000-0000-000000000000}"/>
          </ac:spMkLst>
        </pc:spChg>
        <pc:spChg chg="mod ord">
          <ac:chgData name="JOSE IGNACIO REQUENO JARABO" userId="2f8bd5aa-630e-4756-b5d4-24e5f26e4e83" providerId="ADAL" clId="{3145AB67-941B-4EBC-9641-FA55358046CB}" dt="2023-04-19T09:29:31.227" v="252" actId="700"/>
          <ac:spMkLst>
            <pc:docMk/>
            <pc:sldMk cId="2857372015" sldId="338"/>
            <ac:spMk id="5" creationId="{00000000-0000-0000-0000-000000000000}"/>
          </ac:spMkLst>
        </pc:spChg>
        <pc:spChg chg="mod">
          <ac:chgData name="JOSE IGNACIO REQUENO JARABO" userId="2f8bd5aa-630e-4756-b5d4-24e5f26e4e83" providerId="ADAL" clId="{3145AB67-941B-4EBC-9641-FA55358046CB}" dt="2023-04-19T09:05:48.795" v="145"/>
          <ac:spMkLst>
            <pc:docMk/>
            <pc:sldMk cId="2857372015" sldId="338"/>
            <ac:spMk id="56" creationId="{00000000-0000-0000-0000-000000000000}"/>
          </ac:spMkLst>
        </pc:spChg>
        <pc:spChg chg="mod">
          <ac:chgData name="JOSE IGNACIO REQUENO JARABO" userId="2f8bd5aa-630e-4756-b5d4-24e5f26e4e83" providerId="ADAL" clId="{3145AB67-941B-4EBC-9641-FA55358046CB}" dt="2023-04-19T09:05:48.795" v="145"/>
          <ac:spMkLst>
            <pc:docMk/>
            <pc:sldMk cId="2857372015" sldId="338"/>
            <ac:spMk id="57" creationId="{00000000-0000-0000-0000-000000000000}"/>
          </ac:spMkLst>
        </pc:spChg>
        <pc:spChg chg="mod">
          <ac:chgData name="JOSE IGNACIO REQUENO JARABO" userId="2f8bd5aa-630e-4756-b5d4-24e5f26e4e83" providerId="ADAL" clId="{3145AB67-941B-4EBC-9641-FA55358046CB}" dt="2023-04-19T09:05:48.795" v="145"/>
          <ac:spMkLst>
            <pc:docMk/>
            <pc:sldMk cId="2857372015" sldId="338"/>
            <ac:spMk id="58" creationId="{00000000-0000-0000-0000-000000000000}"/>
          </ac:spMkLst>
        </pc:spChg>
        <pc:spChg chg="mod">
          <ac:chgData name="JOSE IGNACIO REQUENO JARABO" userId="2f8bd5aa-630e-4756-b5d4-24e5f26e4e83" providerId="ADAL" clId="{3145AB67-941B-4EBC-9641-FA55358046CB}" dt="2023-04-19T09:05:48.795" v="145"/>
          <ac:spMkLst>
            <pc:docMk/>
            <pc:sldMk cId="2857372015" sldId="338"/>
            <ac:spMk id="59" creationId="{00000000-0000-0000-0000-000000000000}"/>
          </ac:spMkLst>
        </pc:spChg>
        <pc:spChg chg="mod">
          <ac:chgData name="JOSE IGNACIO REQUENO JARABO" userId="2f8bd5aa-630e-4756-b5d4-24e5f26e4e83" providerId="ADAL" clId="{3145AB67-941B-4EBC-9641-FA55358046CB}" dt="2023-04-19T09:05:48.795" v="145"/>
          <ac:spMkLst>
            <pc:docMk/>
            <pc:sldMk cId="2857372015" sldId="338"/>
            <ac:spMk id="60" creationId="{00000000-0000-0000-0000-000000000000}"/>
          </ac:spMkLst>
        </pc:spChg>
        <pc:spChg chg="mod">
          <ac:chgData name="JOSE IGNACIO REQUENO JARABO" userId="2f8bd5aa-630e-4756-b5d4-24e5f26e4e83" providerId="ADAL" clId="{3145AB67-941B-4EBC-9641-FA55358046CB}" dt="2023-04-19T09:05:48.795" v="145"/>
          <ac:spMkLst>
            <pc:docMk/>
            <pc:sldMk cId="2857372015" sldId="338"/>
            <ac:spMk id="61" creationId="{00000000-0000-0000-0000-000000000000}"/>
          </ac:spMkLst>
        </pc:spChg>
        <pc:spChg chg="mod">
          <ac:chgData name="JOSE IGNACIO REQUENO JARABO" userId="2f8bd5aa-630e-4756-b5d4-24e5f26e4e83" providerId="ADAL" clId="{3145AB67-941B-4EBC-9641-FA55358046CB}" dt="2023-04-19T09:05:48.795" v="145"/>
          <ac:spMkLst>
            <pc:docMk/>
            <pc:sldMk cId="2857372015" sldId="338"/>
            <ac:spMk id="62" creationId="{00000000-0000-0000-0000-000000000000}"/>
          </ac:spMkLst>
        </pc:spChg>
        <pc:spChg chg="mod">
          <ac:chgData name="JOSE IGNACIO REQUENO JARABO" userId="2f8bd5aa-630e-4756-b5d4-24e5f26e4e83" providerId="ADAL" clId="{3145AB67-941B-4EBC-9641-FA55358046CB}" dt="2023-04-19T09:05:48.795" v="145"/>
          <ac:spMkLst>
            <pc:docMk/>
            <pc:sldMk cId="2857372015" sldId="338"/>
            <ac:spMk id="66" creationId="{00000000-0000-0000-0000-000000000000}"/>
          </ac:spMkLst>
        </pc:spChg>
        <pc:spChg chg="mod">
          <ac:chgData name="JOSE IGNACIO REQUENO JARABO" userId="2f8bd5aa-630e-4756-b5d4-24e5f26e4e83" providerId="ADAL" clId="{3145AB67-941B-4EBC-9641-FA55358046CB}" dt="2023-04-19T09:05:48.795" v="145"/>
          <ac:spMkLst>
            <pc:docMk/>
            <pc:sldMk cId="2857372015" sldId="338"/>
            <ac:spMk id="67" creationId="{00000000-0000-0000-0000-000000000000}"/>
          </ac:spMkLst>
        </pc:spChg>
        <pc:spChg chg="mod">
          <ac:chgData name="JOSE IGNACIO REQUENO JARABO" userId="2f8bd5aa-630e-4756-b5d4-24e5f26e4e83" providerId="ADAL" clId="{3145AB67-941B-4EBC-9641-FA55358046CB}" dt="2023-04-19T09:05:48.795" v="145"/>
          <ac:spMkLst>
            <pc:docMk/>
            <pc:sldMk cId="2857372015" sldId="338"/>
            <ac:spMk id="70" creationId="{6F5E5F46-0F44-4DD6-B7A0-BE9EBBE7CFD1}"/>
          </ac:spMkLst>
        </pc:spChg>
        <pc:spChg chg="mod">
          <ac:chgData name="JOSE IGNACIO REQUENO JARABO" userId="2f8bd5aa-630e-4756-b5d4-24e5f26e4e83" providerId="ADAL" clId="{3145AB67-941B-4EBC-9641-FA55358046CB}" dt="2023-04-19T09:05:48.795" v="145"/>
          <ac:spMkLst>
            <pc:docMk/>
            <pc:sldMk cId="2857372015" sldId="338"/>
            <ac:spMk id="71" creationId="{00000000-0000-0000-0000-000000000000}"/>
          </ac:spMkLst>
        </pc:spChg>
        <pc:spChg chg="mod">
          <ac:chgData name="JOSE IGNACIO REQUENO JARABO" userId="2f8bd5aa-630e-4756-b5d4-24e5f26e4e83" providerId="ADAL" clId="{3145AB67-941B-4EBC-9641-FA55358046CB}" dt="2023-04-19T09:05:48.795" v="145"/>
          <ac:spMkLst>
            <pc:docMk/>
            <pc:sldMk cId="2857372015" sldId="338"/>
            <ac:spMk id="72" creationId="{00000000-0000-0000-0000-000000000000}"/>
          </ac:spMkLst>
        </pc:spChg>
        <pc:spChg chg="mod">
          <ac:chgData name="JOSE IGNACIO REQUENO JARABO" userId="2f8bd5aa-630e-4756-b5d4-24e5f26e4e83" providerId="ADAL" clId="{3145AB67-941B-4EBC-9641-FA55358046CB}" dt="2023-04-19T09:05:48.795" v="145"/>
          <ac:spMkLst>
            <pc:docMk/>
            <pc:sldMk cId="2857372015" sldId="338"/>
            <ac:spMk id="75" creationId="{00000000-0000-0000-0000-000000000000}"/>
          </ac:spMkLst>
        </pc:spChg>
        <pc:spChg chg="mod">
          <ac:chgData name="JOSE IGNACIO REQUENO JARABO" userId="2f8bd5aa-630e-4756-b5d4-24e5f26e4e83" providerId="ADAL" clId="{3145AB67-941B-4EBC-9641-FA55358046CB}" dt="2023-04-19T09:05:48.795" v="145"/>
          <ac:spMkLst>
            <pc:docMk/>
            <pc:sldMk cId="2857372015" sldId="338"/>
            <ac:spMk id="76" creationId="{00000000-0000-0000-0000-000000000000}"/>
          </ac:spMkLst>
        </pc:spChg>
        <pc:spChg chg="mod">
          <ac:chgData name="JOSE IGNACIO REQUENO JARABO" userId="2f8bd5aa-630e-4756-b5d4-24e5f26e4e83" providerId="ADAL" clId="{3145AB67-941B-4EBC-9641-FA55358046CB}" dt="2023-04-19T09:05:48.795" v="145"/>
          <ac:spMkLst>
            <pc:docMk/>
            <pc:sldMk cId="2857372015" sldId="338"/>
            <ac:spMk id="79" creationId="{6F5E5F46-0F44-4DD6-B7A0-BE9EBBE7CFD1}"/>
          </ac:spMkLst>
        </pc:spChg>
        <pc:spChg chg="mod">
          <ac:chgData name="JOSE IGNACIO REQUENO JARABO" userId="2f8bd5aa-630e-4756-b5d4-24e5f26e4e83" providerId="ADAL" clId="{3145AB67-941B-4EBC-9641-FA55358046CB}" dt="2023-04-19T09:05:48.795" v="145"/>
          <ac:spMkLst>
            <pc:docMk/>
            <pc:sldMk cId="2857372015" sldId="338"/>
            <ac:spMk id="80" creationId="{00000000-0000-0000-0000-000000000000}"/>
          </ac:spMkLst>
        </pc:spChg>
        <pc:spChg chg="mod">
          <ac:chgData name="JOSE IGNACIO REQUENO JARABO" userId="2f8bd5aa-630e-4756-b5d4-24e5f26e4e83" providerId="ADAL" clId="{3145AB67-941B-4EBC-9641-FA55358046CB}" dt="2023-04-19T09:05:48.795" v="145"/>
          <ac:spMkLst>
            <pc:docMk/>
            <pc:sldMk cId="2857372015" sldId="338"/>
            <ac:spMk id="81" creationId="{00000000-0000-0000-0000-000000000000}"/>
          </ac:spMkLst>
        </pc:spChg>
        <pc:spChg chg="mod">
          <ac:chgData name="JOSE IGNACIO REQUENO JARABO" userId="2f8bd5aa-630e-4756-b5d4-24e5f26e4e83" providerId="ADAL" clId="{3145AB67-941B-4EBC-9641-FA55358046CB}" dt="2023-04-19T09:05:48.795" v="145"/>
          <ac:spMkLst>
            <pc:docMk/>
            <pc:sldMk cId="2857372015" sldId="338"/>
            <ac:spMk id="82" creationId="{00000000-0000-0000-0000-000000000000}"/>
          </ac:spMkLst>
        </pc:spChg>
        <pc:spChg chg="mod">
          <ac:chgData name="JOSE IGNACIO REQUENO JARABO" userId="2f8bd5aa-630e-4756-b5d4-24e5f26e4e83" providerId="ADAL" clId="{3145AB67-941B-4EBC-9641-FA55358046CB}" dt="2023-04-19T09:05:48.795" v="145"/>
          <ac:spMkLst>
            <pc:docMk/>
            <pc:sldMk cId="2857372015" sldId="338"/>
            <ac:spMk id="83" creationId="{57634D1B-BF25-4D76-935F-F8AE5088B941}"/>
          </ac:spMkLst>
        </pc:spChg>
        <pc:spChg chg="mod">
          <ac:chgData name="JOSE IGNACIO REQUENO JARABO" userId="2f8bd5aa-630e-4756-b5d4-24e5f26e4e83" providerId="ADAL" clId="{3145AB67-941B-4EBC-9641-FA55358046CB}" dt="2023-04-19T09:05:48.795" v="145"/>
          <ac:spMkLst>
            <pc:docMk/>
            <pc:sldMk cId="2857372015" sldId="338"/>
            <ac:spMk id="85" creationId="{5D1571F0-9D32-4C0A-8075-21E76CB17B80}"/>
          </ac:spMkLst>
        </pc:spChg>
        <pc:spChg chg="mod">
          <ac:chgData name="JOSE IGNACIO REQUENO JARABO" userId="2f8bd5aa-630e-4756-b5d4-24e5f26e4e83" providerId="ADAL" clId="{3145AB67-941B-4EBC-9641-FA55358046CB}" dt="2023-04-19T09:05:48.795" v="145"/>
          <ac:spMkLst>
            <pc:docMk/>
            <pc:sldMk cId="2857372015" sldId="338"/>
            <ac:spMk id="87" creationId="{2D505A5F-D09C-49D7-A9CC-8D4EC9E59511}"/>
          </ac:spMkLst>
        </pc:spChg>
        <pc:spChg chg="mod">
          <ac:chgData name="JOSE IGNACIO REQUENO JARABO" userId="2f8bd5aa-630e-4756-b5d4-24e5f26e4e83" providerId="ADAL" clId="{3145AB67-941B-4EBC-9641-FA55358046CB}" dt="2023-04-19T09:05:48.795" v="145"/>
          <ac:spMkLst>
            <pc:docMk/>
            <pc:sldMk cId="2857372015" sldId="338"/>
            <ac:spMk id="89" creationId="{AA26D126-00A7-4784-B0A6-519F12AA5584}"/>
          </ac:spMkLst>
        </pc:spChg>
        <pc:spChg chg="mod">
          <ac:chgData name="JOSE IGNACIO REQUENO JARABO" userId="2f8bd5aa-630e-4756-b5d4-24e5f26e4e83" providerId="ADAL" clId="{3145AB67-941B-4EBC-9641-FA55358046CB}" dt="2023-04-19T09:05:48.795" v="145"/>
          <ac:spMkLst>
            <pc:docMk/>
            <pc:sldMk cId="2857372015" sldId="338"/>
            <ac:spMk id="90" creationId="{117FE118-983F-4E94-B93C-312CEE2F5371}"/>
          </ac:spMkLst>
        </pc:spChg>
        <pc:spChg chg="mod">
          <ac:chgData name="JOSE IGNACIO REQUENO JARABO" userId="2f8bd5aa-630e-4756-b5d4-24e5f26e4e83" providerId="ADAL" clId="{3145AB67-941B-4EBC-9641-FA55358046CB}" dt="2023-04-19T09:05:48.795" v="145"/>
          <ac:spMkLst>
            <pc:docMk/>
            <pc:sldMk cId="2857372015" sldId="338"/>
            <ac:spMk id="92" creationId="{AC664A0A-D28A-4006-885E-688B1FBB4C2C}"/>
          </ac:spMkLst>
        </pc:spChg>
        <pc:spChg chg="mod">
          <ac:chgData name="JOSE IGNACIO REQUENO JARABO" userId="2f8bd5aa-630e-4756-b5d4-24e5f26e4e83" providerId="ADAL" clId="{3145AB67-941B-4EBC-9641-FA55358046CB}" dt="2023-04-19T09:05:48.795" v="145"/>
          <ac:spMkLst>
            <pc:docMk/>
            <pc:sldMk cId="2857372015" sldId="338"/>
            <ac:spMk id="93" creationId="{AA26D126-00A7-4784-B0A6-519F12AA5584}"/>
          </ac:spMkLst>
        </pc:spChg>
        <pc:spChg chg="mod">
          <ac:chgData name="JOSE IGNACIO REQUENO JARABO" userId="2f8bd5aa-630e-4756-b5d4-24e5f26e4e83" providerId="ADAL" clId="{3145AB67-941B-4EBC-9641-FA55358046CB}" dt="2023-04-19T09:05:48.795" v="145"/>
          <ac:spMkLst>
            <pc:docMk/>
            <pc:sldMk cId="2857372015" sldId="338"/>
            <ac:spMk id="97" creationId="{AC664A0A-D28A-4006-885E-688B1FBB4C2C}"/>
          </ac:spMkLst>
        </pc:spChg>
        <pc:spChg chg="mod">
          <ac:chgData name="JOSE IGNACIO REQUENO JARABO" userId="2f8bd5aa-630e-4756-b5d4-24e5f26e4e83" providerId="ADAL" clId="{3145AB67-941B-4EBC-9641-FA55358046CB}" dt="2023-04-19T09:05:48.795" v="145"/>
          <ac:spMkLst>
            <pc:docMk/>
            <pc:sldMk cId="2857372015" sldId="338"/>
            <ac:spMk id="101" creationId="{74FC3F20-F643-4A1B-97F7-98C893C4338F}"/>
          </ac:spMkLst>
        </pc:spChg>
        <pc:grpChg chg="mod">
          <ac:chgData name="JOSE IGNACIO REQUENO JARABO" userId="2f8bd5aa-630e-4756-b5d4-24e5f26e4e83" providerId="ADAL" clId="{3145AB67-941B-4EBC-9641-FA55358046CB}" dt="2023-04-19T09:05:48.795" v="145"/>
          <ac:grpSpMkLst>
            <pc:docMk/>
            <pc:sldMk cId="2857372015" sldId="338"/>
            <ac:grpSpMk id="55" creationId="{00000000-0000-0000-0000-000000000000}"/>
          </ac:grpSpMkLst>
        </pc:grpChg>
        <pc:grpChg chg="mod">
          <ac:chgData name="JOSE IGNACIO REQUENO JARABO" userId="2f8bd5aa-630e-4756-b5d4-24e5f26e4e83" providerId="ADAL" clId="{3145AB67-941B-4EBC-9641-FA55358046CB}" dt="2023-04-19T09:05:48.795" v="145"/>
          <ac:grpSpMkLst>
            <pc:docMk/>
            <pc:sldMk cId="2857372015" sldId="338"/>
            <ac:grpSpMk id="86" creationId="{621401BB-235A-482D-9706-6596A641B924}"/>
          </ac:grpSpMkLst>
        </pc:grpChg>
        <pc:grpChg chg="mod">
          <ac:chgData name="JOSE IGNACIO REQUENO JARABO" userId="2f8bd5aa-630e-4756-b5d4-24e5f26e4e83" providerId="ADAL" clId="{3145AB67-941B-4EBC-9641-FA55358046CB}" dt="2023-04-19T09:05:48.795" v="145"/>
          <ac:grpSpMkLst>
            <pc:docMk/>
            <pc:sldMk cId="2857372015" sldId="338"/>
            <ac:grpSpMk id="88" creationId="{C7DCA178-FF2F-4684-BEB2-DE057EC3380A}"/>
          </ac:grpSpMkLst>
        </pc:grpChg>
        <pc:grpChg chg="mod">
          <ac:chgData name="JOSE IGNACIO REQUENO JARABO" userId="2f8bd5aa-630e-4756-b5d4-24e5f26e4e83" providerId="ADAL" clId="{3145AB67-941B-4EBC-9641-FA55358046CB}" dt="2023-04-19T09:05:48.795" v="145"/>
          <ac:grpSpMkLst>
            <pc:docMk/>
            <pc:sldMk cId="2857372015" sldId="338"/>
            <ac:grpSpMk id="91" creationId="{50CA7B1C-8449-48B6-939C-02DD13218DCA}"/>
          </ac:grpSpMkLst>
        </pc:grpChg>
        <pc:grpChg chg="mod">
          <ac:chgData name="JOSE IGNACIO REQUENO JARABO" userId="2f8bd5aa-630e-4756-b5d4-24e5f26e4e83" providerId="ADAL" clId="{3145AB67-941B-4EBC-9641-FA55358046CB}" dt="2023-04-19T09:05:48.795" v="145"/>
          <ac:grpSpMkLst>
            <pc:docMk/>
            <pc:sldMk cId="2857372015" sldId="338"/>
            <ac:grpSpMk id="96" creationId="{50CA7B1C-8449-48B6-939C-02DD13218DCA}"/>
          </ac:grpSpMkLst>
        </pc:grpChg>
        <pc:cxnChg chg="mod">
          <ac:chgData name="JOSE IGNACIO REQUENO JARABO" userId="2f8bd5aa-630e-4756-b5d4-24e5f26e4e83" providerId="ADAL" clId="{3145AB67-941B-4EBC-9641-FA55358046CB}" dt="2023-04-19T09:05:48.795" v="145"/>
          <ac:cxnSpMkLst>
            <pc:docMk/>
            <pc:sldMk cId="2857372015" sldId="338"/>
            <ac:cxnSpMk id="63" creationId="{00000000-0000-0000-0000-000000000000}"/>
          </ac:cxnSpMkLst>
        </pc:cxnChg>
        <pc:cxnChg chg="mod">
          <ac:chgData name="JOSE IGNACIO REQUENO JARABO" userId="2f8bd5aa-630e-4756-b5d4-24e5f26e4e83" providerId="ADAL" clId="{3145AB67-941B-4EBC-9641-FA55358046CB}" dt="2023-04-19T09:05:48.795" v="145"/>
          <ac:cxnSpMkLst>
            <pc:docMk/>
            <pc:sldMk cId="2857372015" sldId="338"/>
            <ac:cxnSpMk id="64" creationId="{00000000-0000-0000-0000-000000000000}"/>
          </ac:cxnSpMkLst>
        </pc:cxnChg>
        <pc:cxnChg chg="mod">
          <ac:chgData name="JOSE IGNACIO REQUENO JARABO" userId="2f8bd5aa-630e-4756-b5d4-24e5f26e4e83" providerId="ADAL" clId="{3145AB67-941B-4EBC-9641-FA55358046CB}" dt="2023-04-19T09:05:48.795" v="145"/>
          <ac:cxnSpMkLst>
            <pc:docMk/>
            <pc:sldMk cId="2857372015" sldId="338"/>
            <ac:cxnSpMk id="65" creationId="{00000000-0000-0000-0000-000000000000}"/>
          </ac:cxnSpMkLst>
        </pc:cxnChg>
        <pc:cxnChg chg="mod">
          <ac:chgData name="JOSE IGNACIO REQUENO JARABO" userId="2f8bd5aa-630e-4756-b5d4-24e5f26e4e83" providerId="ADAL" clId="{3145AB67-941B-4EBC-9641-FA55358046CB}" dt="2023-04-19T09:05:48.795" v="145"/>
          <ac:cxnSpMkLst>
            <pc:docMk/>
            <pc:sldMk cId="2857372015" sldId="338"/>
            <ac:cxnSpMk id="68" creationId="{00000000-0000-0000-0000-000000000000}"/>
          </ac:cxnSpMkLst>
        </pc:cxnChg>
        <pc:cxnChg chg="mod">
          <ac:chgData name="JOSE IGNACIO REQUENO JARABO" userId="2f8bd5aa-630e-4756-b5d4-24e5f26e4e83" providerId="ADAL" clId="{3145AB67-941B-4EBC-9641-FA55358046CB}" dt="2023-04-19T09:05:48.795" v="145"/>
          <ac:cxnSpMkLst>
            <pc:docMk/>
            <pc:sldMk cId="2857372015" sldId="338"/>
            <ac:cxnSpMk id="69" creationId="{00000000-0000-0000-0000-000000000000}"/>
          </ac:cxnSpMkLst>
        </pc:cxnChg>
        <pc:cxnChg chg="mod">
          <ac:chgData name="JOSE IGNACIO REQUENO JARABO" userId="2f8bd5aa-630e-4756-b5d4-24e5f26e4e83" providerId="ADAL" clId="{3145AB67-941B-4EBC-9641-FA55358046CB}" dt="2023-04-19T09:05:48.795" v="145"/>
          <ac:cxnSpMkLst>
            <pc:docMk/>
            <pc:sldMk cId="2857372015" sldId="338"/>
            <ac:cxnSpMk id="73" creationId="{00000000-0000-0000-0000-000000000000}"/>
          </ac:cxnSpMkLst>
        </pc:cxnChg>
        <pc:cxnChg chg="mod">
          <ac:chgData name="JOSE IGNACIO REQUENO JARABO" userId="2f8bd5aa-630e-4756-b5d4-24e5f26e4e83" providerId="ADAL" clId="{3145AB67-941B-4EBC-9641-FA55358046CB}" dt="2023-04-19T09:05:48.795" v="145"/>
          <ac:cxnSpMkLst>
            <pc:docMk/>
            <pc:sldMk cId="2857372015" sldId="338"/>
            <ac:cxnSpMk id="74" creationId="{00000000-0000-0000-0000-000000000000}"/>
          </ac:cxnSpMkLst>
        </pc:cxnChg>
        <pc:cxnChg chg="mod">
          <ac:chgData name="JOSE IGNACIO REQUENO JARABO" userId="2f8bd5aa-630e-4756-b5d4-24e5f26e4e83" providerId="ADAL" clId="{3145AB67-941B-4EBC-9641-FA55358046CB}" dt="2023-04-19T09:05:48.795" v="145"/>
          <ac:cxnSpMkLst>
            <pc:docMk/>
            <pc:sldMk cId="2857372015" sldId="338"/>
            <ac:cxnSpMk id="77" creationId="{00000000-0000-0000-0000-000000000000}"/>
          </ac:cxnSpMkLst>
        </pc:cxnChg>
        <pc:cxnChg chg="mod">
          <ac:chgData name="JOSE IGNACIO REQUENO JARABO" userId="2f8bd5aa-630e-4756-b5d4-24e5f26e4e83" providerId="ADAL" clId="{3145AB67-941B-4EBC-9641-FA55358046CB}" dt="2023-04-19T09:05:48.795" v="145"/>
          <ac:cxnSpMkLst>
            <pc:docMk/>
            <pc:sldMk cId="2857372015" sldId="338"/>
            <ac:cxnSpMk id="78" creationId="{00000000-0000-0000-0000-000000000000}"/>
          </ac:cxnSpMkLst>
        </pc:cxnChg>
        <pc:cxnChg chg="mod">
          <ac:chgData name="JOSE IGNACIO REQUENO JARABO" userId="2f8bd5aa-630e-4756-b5d4-24e5f26e4e83" providerId="ADAL" clId="{3145AB67-941B-4EBC-9641-FA55358046CB}" dt="2023-04-19T09:05:48.795" v="145"/>
          <ac:cxnSpMkLst>
            <pc:docMk/>
            <pc:sldMk cId="2857372015" sldId="338"/>
            <ac:cxnSpMk id="84" creationId="{D97B8728-A5B7-4127-884D-C8639510AC2F}"/>
          </ac:cxnSpMkLst>
        </pc:cxnChg>
        <pc:cxnChg chg="mod">
          <ac:chgData name="JOSE IGNACIO REQUENO JARABO" userId="2f8bd5aa-630e-4756-b5d4-24e5f26e4e83" providerId="ADAL" clId="{3145AB67-941B-4EBC-9641-FA55358046CB}" dt="2023-04-19T09:05:48.795" v="145"/>
          <ac:cxnSpMkLst>
            <pc:docMk/>
            <pc:sldMk cId="2857372015" sldId="338"/>
            <ac:cxnSpMk id="94" creationId="{6E7FACF0-DB9B-45B3-85FD-564BA26A5686}"/>
          </ac:cxnSpMkLst>
        </pc:cxnChg>
        <pc:cxnChg chg="mod">
          <ac:chgData name="JOSE IGNACIO REQUENO JARABO" userId="2f8bd5aa-630e-4756-b5d4-24e5f26e4e83" providerId="ADAL" clId="{3145AB67-941B-4EBC-9641-FA55358046CB}" dt="2023-04-19T09:05:48.795" v="145"/>
          <ac:cxnSpMkLst>
            <pc:docMk/>
            <pc:sldMk cId="2857372015" sldId="338"/>
            <ac:cxnSpMk id="95" creationId="{E338E3D4-D381-4467-B409-3EAA4F43DE95}"/>
          </ac:cxnSpMkLst>
        </pc:cxnChg>
        <pc:cxnChg chg="mod">
          <ac:chgData name="JOSE IGNACIO REQUENO JARABO" userId="2f8bd5aa-630e-4756-b5d4-24e5f26e4e83" providerId="ADAL" clId="{3145AB67-941B-4EBC-9641-FA55358046CB}" dt="2023-04-19T09:05:48.795" v="145"/>
          <ac:cxnSpMkLst>
            <pc:docMk/>
            <pc:sldMk cId="2857372015" sldId="338"/>
            <ac:cxnSpMk id="98" creationId="{6E7FACF0-DB9B-45B3-85FD-564BA26A5686}"/>
          </ac:cxnSpMkLst>
        </pc:cxnChg>
        <pc:cxnChg chg="mod">
          <ac:chgData name="JOSE IGNACIO REQUENO JARABO" userId="2f8bd5aa-630e-4756-b5d4-24e5f26e4e83" providerId="ADAL" clId="{3145AB67-941B-4EBC-9641-FA55358046CB}" dt="2023-04-19T09:05:48.795" v="145"/>
          <ac:cxnSpMkLst>
            <pc:docMk/>
            <pc:sldMk cId="2857372015" sldId="338"/>
            <ac:cxnSpMk id="99" creationId="{E338E3D4-D381-4467-B409-3EAA4F43DE95}"/>
          </ac:cxnSpMkLst>
        </pc:cxnChg>
        <pc:cxnChg chg="mod">
          <ac:chgData name="JOSE IGNACIO REQUENO JARABO" userId="2f8bd5aa-630e-4756-b5d4-24e5f26e4e83" providerId="ADAL" clId="{3145AB67-941B-4EBC-9641-FA55358046CB}" dt="2023-04-19T09:05:48.795" v="145"/>
          <ac:cxnSpMkLst>
            <pc:docMk/>
            <pc:sldMk cId="2857372015" sldId="338"/>
            <ac:cxnSpMk id="100" creationId="{C45FBC98-4E77-4005-B524-B3902DB471C2}"/>
          </ac:cxnSpMkLst>
        </pc:cxnChg>
      </pc:sldChg>
      <pc:sldChg chg="delSp modSp mod modClrScheme chgLayout modNotes">
        <pc:chgData name="JOSE IGNACIO REQUENO JARABO" userId="2f8bd5aa-630e-4756-b5d4-24e5f26e4e83" providerId="ADAL" clId="{3145AB67-941B-4EBC-9641-FA55358046CB}" dt="2023-04-21T14:14:23.068" v="2903" actId="478"/>
        <pc:sldMkLst>
          <pc:docMk/>
          <pc:sldMk cId="3791374581" sldId="339"/>
        </pc:sldMkLst>
        <pc:spChg chg="mod ord">
          <ac:chgData name="JOSE IGNACIO REQUENO JARABO" userId="2f8bd5aa-630e-4756-b5d4-24e5f26e4e83" providerId="ADAL" clId="{3145AB67-941B-4EBC-9641-FA55358046CB}" dt="2023-04-19T09:29:32.045" v="281" actId="27636"/>
          <ac:spMkLst>
            <pc:docMk/>
            <pc:sldMk cId="3791374581" sldId="339"/>
            <ac:spMk id="2" creationId="{00000000-0000-0000-0000-000000000000}"/>
          </ac:spMkLst>
        </pc:spChg>
        <pc:spChg chg="del mod ord">
          <ac:chgData name="JOSE IGNACIO REQUENO JARABO" userId="2f8bd5aa-630e-4756-b5d4-24e5f26e4e83" providerId="ADAL" clId="{3145AB67-941B-4EBC-9641-FA55358046CB}" dt="2023-04-21T14:14:23.068" v="2903" actId="478"/>
          <ac:spMkLst>
            <pc:docMk/>
            <pc:sldMk cId="3791374581" sldId="339"/>
            <ac:spMk id="4" creationId="{00000000-0000-0000-0000-000000000000}"/>
          </ac:spMkLst>
        </pc:spChg>
        <pc:spChg chg="mod ord">
          <ac:chgData name="JOSE IGNACIO REQUENO JARABO" userId="2f8bd5aa-630e-4756-b5d4-24e5f26e4e83" providerId="ADAL" clId="{3145AB67-941B-4EBC-9641-FA55358046CB}" dt="2023-04-19T09:29:31.227" v="252" actId="700"/>
          <ac:spMkLst>
            <pc:docMk/>
            <pc:sldMk cId="3791374581" sldId="339"/>
            <ac:spMk id="5"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7" creationId="{00000000-0000-0000-0000-000000000000}"/>
          </ac:spMkLst>
        </pc:spChg>
        <pc:spChg chg="mod ord">
          <ac:chgData name="JOSE IGNACIO REQUENO JARABO" userId="2f8bd5aa-630e-4756-b5d4-24e5f26e4e83" providerId="ADAL" clId="{3145AB67-941B-4EBC-9641-FA55358046CB}" dt="2023-04-19T09:29:32.045" v="282" actId="27636"/>
          <ac:spMkLst>
            <pc:docMk/>
            <pc:sldMk cId="3791374581" sldId="339"/>
            <ac:spMk id="9" creationId="{525887BA-61DD-47F6-94EC-F822450EC272}"/>
          </ac:spMkLst>
        </pc:spChg>
        <pc:spChg chg="mod">
          <ac:chgData name="JOSE IGNACIO REQUENO JARABO" userId="2f8bd5aa-630e-4756-b5d4-24e5f26e4e83" providerId="ADAL" clId="{3145AB67-941B-4EBC-9641-FA55358046CB}" dt="2023-04-19T09:05:48.795" v="145"/>
          <ac:spMkLst>
            <pc:docMk/>
            <pc:sldMk cId="3791374581" sldId="339"/>
            <ac:spMk id="10"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11"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12"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13"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14"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15"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16"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17"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19"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20"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21"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24"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26"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27"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29"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31"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32"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35"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37"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39"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42"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43"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46"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48"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49"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50"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53"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54"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55"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58"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59"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61"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62"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63"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64"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65"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66"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67"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68"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69"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70"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71"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72"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73"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74"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75"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76"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78"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79"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80"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81"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82"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83"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84"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85"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86"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87"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88"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92"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93"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96" creationId="{6F5E5F46-0F44-4DD6-B7A0-BE9EBBE7CFD1}"/>
          </ac:spMkLst>
        </pc:spChg>
        <pc:spChg chg="mod">
          <ac:chgData name="JOSE IGNACIO REQUENO JARABO" userId="2f8bd5aa-630e-4756-b5d4-24e5f26e4e83" providerId="ADAL" clId="{3145AB67-941B-4EBC-9641-FA55358046CB}" dt="2023-04-19T09:05:48.795" v="145"/>
          <ac:spMkLst>
            <pc:docMk/>
            <pc:sldMk cId="3791374581" sldId="339"/>
            <ac:spMk id="97"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98"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101"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102"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105" creationId="{6F5E5F46-0F44-4DD6-B7A0-BE9EBBE7CFD1}"/>
          </ac:spMkLst>
        </pc:spChg>
        <pc:spChg chg="mod">
          <ac:chgData name="JOSE IGNACIO REQUENO JARABO" userId="2f8bd5aa-630e-4756-b5d4-24e5f26e4e83" providerId="ADAL" clId="{3145AB67-941B-4EBC-9641-FA55358046CB}" dt="2023-04-19T09:05:48.795" v="145"/>
          <ac:spMkLst>
            <pc:docMk/>
            <pc:sldMk cId="3791374581" sldId="339"/>
            <ac:spMk id="106"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107"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108" creationId="{00000000-0000-0000-0000-000000000000}"/>
          </ac:spMkLst>
        </pc:spChg>
        <pc:spChg chg="mod">
          <ac:chgData name="JOSE IGNACIO REQUENO JARABO" userId="2f8bd5aa-630e-4756-b5d4-24e5f26e4e83" providerId="ADAL" clId="{3145AB67-941B-4EBC-9641-FA55358046CB}" dt="2023-04-19T09:05:48.795" v="145"/>
          <ac:spMkLst>
            <pc:docMk/>
            <pc:sldMk cId="3791374581" sldId="339"/>
            <ac:spMk id="112" creationId="{57634D1B-BF25-4D76-935F-F8AE5088B941}"/>
          </ac:spMkLst>
        </pc:spChg>
        <pc:spChg chg="mod">
          <ac:chgData name="JOSE IGNACIO REQUENO JARABO" userId="2f8bd5aa-630e-4756-b5d4-24e5f26e4e83" providerId="ADAL" clId="{3145AB67-941B-4EBC-9641-FA55358046CB}" dt="2023-04-19T09:05:48.795" v="145"/>
          <ac:spMkLst>
            <pc:docMk/>
            <pc:sldMk cId="3791374581" sldId="339"/>
            <ac:spMk id="114" creationId="{5D1571F0-9D32-4C0A-8075-21E76CB17B80}"/>
          </ac:spMkLst>
        </pc:spChg>
        <pc:spChg chg="mod">
          <ac:chgData name="JOSE IGNACIO REQUENO JARABO" userId="2f8bd5aa-630e-4756-b5d4-24e5f26e4e83" providerId="ADAL" clId="{3145AB67-941B-4EBC-9641-FA55358046CB}" dt="2023-04-19T09:05:48.795" v="145"/>
          <ac:spMkLst>
            <pc:docMk/>
            <pc:sldMk cId="3791374581" sldId="339"/>
            <ac:spMk id="117" creationId="{74FC3F20-F643-4A1B-97F7-98C893C4338F}"/>
          </ac:spMkLst>
        </pc:spChg>
        <pc:spChg chg="mod">
          <ac:chgData name="JOSE IGNACIO REQUENO JARABO" userId="2f8bd5aa-630e-4756-b5d4-24e5f26e4e83" providerId="ADAL" clId="{3145AB67-941B-4EBC-9641-FA55358046CB}" dt="2023-04-19T09:05:48.795" v="145"/>
          <ac:spMkLst>
            <pc:docMk/>
            <pc:sldMk cId="3791374581" sldId="339"/>
            <ac:spMk id="118" creationId="{2D505A5F-D09C-49D7-A9CC-8D4EC9E59511}"/>
          </ac:spMkLst>
        </pc:spChg>
        <pc:spChg chg="mod">
          <ac:chgData name="JOSE IGNACIO REQUENO JARABO" userId="2f8bd5aa-630e-4756-b5d4-24e5f26e4e83" providerId="ADAL" clId="{3145AB67-941B-4EBC-9641-FA55358046CB}" dt="2023-04-19T09:05:48.795" v="145"/>
          <ac:spMkLst>
            <pc:docMk/>
            <pc:sldMk cId="3791374581" sldId="339"/>
            <ac:spMk id="121" creationId="{AC664A0A-D28A-4006-885E-688B1FBB4C2C}"/>
          </ac:spMkLst>
        </pc:spChg>
        <pc:spChg chg="mod">
          <ac:chgData name="JOSE IGNACIO REQUENO JARABO" userId="2f8bd5aa-630e-4756-b5d4-24e5f26e4e83" providerId="ADAL" clId="{3145AB67-941B-4EBC-9641-FA55358046CB}" dt="2023-04-19T09:05:48.795" v="145"/>
          <ac:spMkLst>
            <pc:docMk/>
            <pc:sldMk cId="3791374581" sldId="339"/>
            <ac:spMk id="124" creationId="{AA26D126-00A7-4784-B0A6-519F12AA5584}"/>
          </ac:spMkLst>
        </pc:spChg>
        <pc:spChg chg="mod">
          <ac:chgData name="JOSE IGNACIO REQUENO JARABO" userId="2f8bd5aa-630e-4756-b5d4-24e5f26e4e83" providerId="ADAL" clId="{3145AB67-941B-4EBC-9641-FA55358046CB}" dt="2023-04-19T09:05:48.795" v="145"/>
          <ac:spMkLst>
            <pc:docMk/>
            <pc:sldMk cId="3791374581" sldId="339"/>
            <ac:spMk id="125" creationId="{117FE118-983F-4E94-B93C-312CEE2F5371}"/>
          </ac:spMkLst>
        </pc:spChg>
        <pc:spChg chg="mod">
          <ac:chgData name="JOSE IGNACIO REQUENO JARABO" userId="2f8bd5aa-630e-4756-b5d4-24e5f26e4e83" providerId="ADAL" clId="{3145AB67-941B-4EBC-9641-FA55358046CB}" dt="2023-04-19T09:05:48.795" v="145"/>
          <ac:spMkLst>
            <pc:docMk/>
            <pc:sldMk cId="3791374581" sldId="339"/>
            <ac:spMk id="129" creationId="{AC664A0A-D28A-4006-885E-688B1FBB4C2C}"/>
          </ac:spMkLst>
        </pc:spChg>
        <pc:spChg chg="mod">
          <ac:chgData name="JOSE IGNACIO REQUENO JARABO" userId="2f8bd5aa-630e-4756-b5d4-24e5f26e4e83" providerId="ADAL" clId="{3145AB67-941B-4EBC-9641-FA55358046CB}" dt="2023-04-19T09:05:48.795" v="145"/>
          <ac:spMkLst>
            <pc:docMk/>
            <pc:sldMk cId="3791374581" sldId="339"/>
            <ac:spMk id="130" creationId="{AA26D126-00A7-4784-B0A6-519F12AA5584}"/>
          </ac:spMkLst>
        </pc:spChg>
        <pc:grpChg chg="mod">
          <ac:chgData name="JOSE IGNACIO REQUENO JARABO" userId="2f8bd5aa-630e-4756-b5d4-24e5f26e4e83" providerId="ADAL" clId="{3145AB67-941B-4EBC-9641-FA55358046CB}" dt="2023-04-19T09:05:48.795" v="145"/>
          <ac:grpSpMkLst>
            <pc:docMk/>
            <pc:sldMk cId="3791374581" sldId="339"/>
            <ac:grpSpMk id="115" creationId="{621401BB-235A-482D-9706-6596A641B924}"/>
          </ac:grpSpMkLst>
        </pc:grpChg>
        <pc:grpChg chg="mod">
          <ac:chgData name="JOSE IGNACIO REQUENO JARABO" userId="2f8bd5aa-630e-4756-b5d4-24e5f26e4e83" providerId="ADAL" clId="{3145AB67-941B-4EBC-9641-FA55358046CB}" dt="2023-04-19T09:05:48.795" v="145"/>
          <ac:grpSpMkLst>
            <pc:docMk/>
            <pc:sldMk cId="3791374581" sldId="339"/>
            <ac:grpSpMk id="119" creationId="{C7DCA178-FF2F-4684-BEB2-DE057EC3380A}"/>
          </ac:grpSpMkLst>
        </pc:grpChg>
        <pc:grpChg chg="mod">
          <ac:chgData name="JOSE IGNACIO REQUENO JARABO" userId="2f8bd5aa-630e-4756-b5d4-24e5f26e4e83" providerId="ADAL" clId="{3145AB67-941B-4EBC-9641-FA55358046CB}" dt="2023-04-19T09:05:48.795" v="145"/>
          <ac:grpSpMkLst>
            <pc:docMk/>
            <pc:sldMk cId="3791374581" sldId="339"/>
            <ac:grpSpMk id="120" creationId="{50CA7B1C-8449-48B6-939C-02DD13218DCA}"/>
          </ac:grpSpMkLst>
        </pc:grpChg>
        <pc:grpChg chg="mod">
          <ac:chgData name="JOSE IGNACIO REQUENO JARABO" userId="2f8bd5aa-630e-4756-b5d4-24e5f26e4e83" providerId="ADAL" clId="{3145AB67-941B-4EBC-9641-FA55358046CB}" dt="2023-04-19T09:05:48.795" v="145"/>
          <ac:grpSpMkLst>
            <pc:docMk/>
            <pc:sldMk cId="3791374581" sldId="339"/>
            <ac:grpSpMk id="126" creationId="{50CA7B1C-8449-48B6-939C-02DD13218DCA}"/>
          </ac:grpSpMkLst>
        </pc:grpChg>
        <pc:cxnChg chg="mod">
          <ac:chgData name="JOSE IGNACIO REQUENO JARABO" userId="2f8bd5aa-630e-4756-b5d4-24e5f26e4e83" providerId="ADAL" clId="{3145AB67-941B-4EBC-9641-FA55358046CB}" dt="2023-04-19T09:05:48.795" v="145"/>
          <ac:cxnSpMkLst>
            <pc:docMk/>
            <pc:sldMk cId="3791374581" sldId="339"/>
            <ac:cxnSpMk id="18" creationId="{00000000-0000-0000-0000-000000000000}"/>
          </ac:cxnSpMkLst>
        </pc:cxnChg>
        <pc:cxnChg chg="mod">
          <ac:chgData name="JOSE IGNACIO REQUENO JARABO" userId="2f8bd5aa-630e-4756-b5d4-24e5f26e4e83" providerId="ADAL" clId="{3145AB67-941B-4EBC-9641-FA55358046CB}" dt="2023-04-19T09:05:48.795" v="145"/>
          <ac:cxnSpMkLst>
            <pc:docMk/>
            <pc:sldMk cId="3791374581" sldId="339"/>
            <ac:cxnSpMk id="22" creationId="{00000000-0000-0000-0000-000000000000}"/>
          </ac:cxnSpMkLst>
        </pc:cxnChg>
        <pc:cxnChg chg="mod">
          <ac:chgData name="JOSE IGNACIO REQUENO JARABO" userId="2f8bd5aa-630e-4756-b5d4-24e5f26e4e83" providerId="ADAL" clId="{3145AB67-941B-4EBC-9641-FA55358046CB}" dt="2023-04-19T09:05:48.795" v="145"/>
          <ac:cxnSpMkLst>
            <pc:docMk/>
            <pc:sldMk cId="3791374581" sldId="339"/>
            <ac:cxnSpMk id="23" creationId="{00000000-0000-0000-0000-000000000000}"/>
          </ac:cxnSpMkLst>
        </pc:cxnChg>
        <pc:cxnChg chg="mod">
          <ac:chgData name="JOSE IGNACIO REQUENO JARABO" userId="2f8bd5aa-630e-4756-b5d4-24e5f26e4e83" providerId="ADAL" clId="{3145AB67-941B-4EBC-9641-FA55358046CB}" dt="2023-04-19T09:05:48.795" v="145"/>
          <ac:cxnSpMkLst>
            <pc:docMk/>
            <pc:sldMk cId="3791374581" sldId="339"/>
            <ac:cxnSpMk id="25" creationId="{00000000-0000-0000-0000-000000000000}"/>
          </ac:cxnSpMkLst>
        </pc:cxnChg>
        <pc:cxnChg chg="mod">
          <ac:chgData name="JOSE IGNACIO REQUENO JARABO" userId="2f8bd5aa-630e-4756-b5d4-24e5f26e4e83" providerId="ADAL" clId="{3145AB67-941B-4EBC-9641-FA55358046CB}" dt="2023-04-19T09:05:48.795" v="145"/>
          <ac:cxnSpMkLst>
            <pc:docMk/>
            <pc:sldMk cId="3791374581" sldId="339"/>
            <ac:cxnSpMk id="28" creationId="{00000000-0000-0000-0000-000000000000}"/>
          </ac:cxnSpMkLst>
        </pc:cxnChg>
        <pc:cxnChg chg="mod">
          <ac:chgData name="JOSE IGNACIO REQUENO JARABO" userId="2f8bd5aa-630e-4756-b5d4-24e5f26e4e83" providerId="ADAL" clId="{3145AB67-941B-4EBC-9641-FA55358046CB}" dt="2023-04-19T09:05:48.795" v="145"/>
          <ac:cxnSpMkLst>
            <pc:docMk/>
            <pc:sldMk cId="3791374581" sldId="339"/>
            <ac:cxnSpMk id="30" creationId="{00000000-0000-0000-0000-000000000000}"/>
          </ac:cxnSpMkLst>
        </pc:cxnChg>
        <pc:cxnChg chg="mod">
          <ac:chgData name="JOSE IGNACIO REQUENO JARABO" userId="2f8bd5aa-630e-4756-b5d4-24e5f26e4e83" providerId="ADAL" clId="{3145AB67-941B-4EBC-9641-FA55358046CB}" dt="2023-04-19T09:05:48.795" v="145"/>
          <ac:cxnSpMkLst>
            <pc:docMk/>
            <pc:sldMk cId="3791374581" sldId="339"/>
            <ac:cxnSpMk id="33" creationId="{00000000-0000-0000-0000-000000000000}"/>
          </ac:cxnSpMkLst>
        </pc:cxnChg>
        <pc:cxnChg chg="mod">
          <ac:chgData name="JOSE IGNACIO REQUENO JARABO" userId="2f8bd5aa-630e-4756-b5d4-24e5f26e4e83" providerId="ADAL" clId="{3145AB67-941B-4EBC-9641-FA55358046CB}" dt="2023-04-19T09:05:48.795" v="145"/>
          <ac:cxnSpMkLst>
            <pc:docMk/>
            <pc:sldMk cId="3791374581" sldId="339"/>
            <ac:cxnSpMk id="34" creationId="{00000000-0000-0000-0000-000000000000}"/>
          </ac:cxnSpMkLst>
        </pc:cxnChg>
        <pc:cxnChg chg="mod">
          <ac:chgData name="JOSE IGNACIO REQUENO JARABO" userId="2f8bd5aa-630e-4756-b5d4-24e5f26e4e83" providerId="ADAL" clId="{3145AB67-941B-4EBC-9641-FA55358046CB}" dt="2023-04-19T09:05:48.795" v="145"/>
          <ac:cxnSpMkLst>
            <pc:docMk/>
            <pc:sldMk cId="3791374581" sldId="339"/>
            <ac:cxnSpMk id="36" creationId="{00000000-0000-0000-0000-000000000000}"/>
          </ac:cxnSpMkLst>
        </pc:cxnChg>
        <pc:cxnChg chg="mod">
          <ac:chgData name="JOSE IGNACIO REQUENO JARABO" userId="2f8bd5aa-630e-4756-b5d4-24e5f26e4e83" providerId="ADAL" clId="{3145AB67-941B-4EBC-9641-FA55358046CB}" dt="2023-04-19T09:05:48.795" v="145"/>
          <ac:cxnSpMkLst>
            <pc:docMk/>
            <pc:sldMk cId="3791374581" sldId="339"/>
            <ac:cxnSpMk id="38" creationId="{00000000-0000-0000-0000-000000000000}"/>
          </ac:cxnSpMkLst>
        </pc:cxnChg>
        <pc:cxnChg chg="mod">
          <ac:chgData name="JOSE IGNACIO REQUENO JARABO" userId="2f8bd5aa-630e-4756-b5d4-24e5f26e4e83" providerId="ADAL" clId="{3145AB67-941B-4EBC-9641-FA55358046CB}" dt="2023-04-19T09:05:48.795" v="145"/>
          <ac:cxnSpMkLst>
            <pc:docMk/>
            <pc:sldMk cId="3791374581" sldId="339"/>
            <ac:cxnSpMk id="40" creationId="{00000000-0000-0000-0000-000000000000}"/>
          </ac:cxnSpMkLst>
        </pc:cxnChg>
        <pc:cxnChg chg="mod">
          <ac:chgData name="JOSE IGNACIO REQUENO JARABO" userId="2f8bd5aa-630e-4756-b5d4-24e5f26e4e83" providerId="ADAL" clId="{3145AB67-941B-4EBC-9641-FA55358046CB}" dt="2023-04-19T09:05:48.795" v="145"/>
          <ac:cxnSpMkLst>
            <pc:docMk/>
            <pc:sldMk cId="3791374581" sldId="339"/>
            <ac:cxnSpMk id="41" creationId="{00000000-0000-0000-0000-000000000000}"/>
          </ac:cxnSpMkLst>
        </pc:cxnChg>
        <pc:cxnChg chg="mod">
          <ac:chgData name="JOSE IGNACIO REQUENO JARABO" userId="2f8bd5aa-630e-4756-b5d4-24e5f26e4e83" providerId="ADAL" clId="{3145AB67-941B-4EBC-9641-FA55358046CB}" dt="2023-04-19T09:05:48.795" v="145"/>
          <ac:cxnSpMkLst>
            <pc:docMk/>
            <pc:sldMk cId="3791374581" sldId="339"/>
            <ac:cxnSpMk id="44" creationId="{00000000-0000-0000-0000-000000000000}"/>
          </ac:cxnSpMkLst>
        </pc:cxnChg>
        <pc:cxnChg chg="mod">
          <ac:chgData name="JOSE IGNACIO REQUENO JARABO" userId="2f8bd5aa-630e-4756-b5d4-24e5f26e4e83" providerId="ADAL" clId="{3145AB67-941B-4EBC-9641-FA55358046CB}" dt="2023-04-19T09:05:48.795" v="145"/>
          <ac:cxnSpMkLst>
            <pc:docMk/>
            <pc:sldMk cId="3791374581" sldId="339"/>
            <ac:cxnSpMk id="45" creationId="{00000000-0000-0000-0000-000000000000}"/>
          </ac:cxnSpMkLst>
        </pc:cxnChg>
        <pc:cxnChg chg="mod">
          <ac:chgData name="JOSE IGNACIO REQUENO JARABO" userId="2f8bd5aa-630e-4756-b5d4-24e5f26e4e83" providerId="ADAL" clId="{3145AB67-941B-4EBC-9641-FA55358046CB}" dt="2023-04-19T09:05:48.795" v="145"/>
          <ac:cxnSpMkLst>
            <pc:docMk/>
            <pc:sldMk cId="3791374581" sldId="339"/>
            <ac:cxnSpMk id="47" creationId="{00000000-0000-0000-0000-000000000000}"/>
          </ac:cxnSpMkLst>
        </pc:cxnChg>
        <pc:cxnChg chg="mod">
          <ac:chgData name="JOSE IGNACIO REQUENO JARABO" userId="2f8bd5aa-630e-4756-b5d4-24e5f26e4e83" providerId="ADAL" clId="{3145AB67-941B-4EBC-9641-FA55358046CB}" dt="2023-04-19T09:05:48.795" v="145"/>
          <ac:cxnSpMkLst>
            <pc:docMk/>
            <pc:sldMk cId="3791374581" sldId="339"/>
            <ac:cxnSpMk id="51" creationId="{00000000-0000-0000-0000-000000000000}"/>
          </ac:cxnSpMkLst>
        </pc:cxnChg>
        <pc:cxnChg chg="mod">
          <ac:chgData name="JOSE IGNACIO REQUENO JARABO" userId="2f8bd5aa-630e-4756-b5d4-24e5f26e4e83" providerId="ADAL" clId="{3145AB67-941B-4EBC-9641-FA55358046CB}" dt="2023-04-19T09:05:48.795" v="145"/>
          <ac:cxnSpMkLst>
            <pc:docMk/>
            <pc:sldMk cId="3791374581" sldId="339"/>
            <ac:cxnSpMk id="52" creationId="{00000000-0000-0000-0000-000000000000}"/>
          </ac:cxnSpMkLst>
        </pc:cxnChg>
        <pc:cxnChg chg="mod">
          <ac:chgData name="JOSE IGNACIO REQUENO JARABO" userId="2f8bd5aa-630e-4756-b5d4-24e5f26e4e83" providerId="ADAL" clId="{3145AB67-941B-4EBC-9641-FA55358046CB}" dt="2023-04-19T09:05:48.795" v="145"/>
          <ac:cxnSpMkLst>
            <pc:docMk/>
            <pc:sldMk cId="3791374581" sldId="339"/>
            <ac:cxnSpMk id="56" creationId="{00000000-0000-0000-0000-000000000000}"/>
          </ac:cxnSpMkLst>
        </pc:cxnChg>
        <pc:cxnChg chg="mod">
          <ac:chgData name="JOSE IGNACIO REQUENO JARABO" userId="2f8bd5aa-630e-4756-b5d4-24e5f26e4e83" providerId="ADAL" clId="{3145AB67-941B-4EBC-9641-FA55358046CB}" dt="2023-04-19T09:05:48.795" v="145"/>
          <ac:cxnSpMkLst>
            <pc:docMk/>
            <pc:sldMk cId="3791374581" sldId="339"/>
            <ac:cxnSpMk id="57" creationId="{00000000-0000-0000-0000-000000000000}"/>
          </ac:cxnSpMkLst>
        </pc:cxnChg>
        <pc:cxnChg chg="mod">
          <ac:chgData name="JOSE IGNACIO REQUENO JARABO" userId="2f8bd5aa-630e-4756-b5d4-24e5f26e4e83" providerId="ADAL" clId="{3145AB67-941B-4EBC-9641-FA55358046CB}" dt="2023-04-19T09:05:48.795" v="145"/>
          <ac:cxnSpMkLst>
            <pc:docMk/>
            <pc:sldMk cId="3791374581" sldId="339"/>
            <ac:cxnSpMk id="60" creationId="{00000000-0000-0000-0000-000000000000}"/>
          </ac:cxnSpMkLst>
        </pc:cxnChg>
        <pc:cxnChg chg="mod">
          <ac:chgData name="JOSE IGNACIO REQUENO JARABO" userId="2f8bd5aa-630e-4756-b5d4-24e5f26e4e83" providerId="ADAL" clId="{3145AB67-941B-4EBC-9641-FA55358046CB}" dt="2023-04-19T09:05:48.795" v="145"/>
          <ac:cxnSpMkLst>
            <pc:docMk/>
            <pc:sldMk cId="3791374581" sldId="339"/>
            <ac:cxnSpMk id="77" creationId="{00000000-0000-0000-0000-000000000000}"/>
          </ac:cxnSpMkLst>
        </pc:cxnChg>
        <pc:cxnChg chg="mod">
          <ac:chgData name="JOSE IGNACIO REQUENO JARABO" userId="2f8bd5aa-630e-4756-b5d4-24e5f26e4e83" providerId="ADAL" clId="{3145AB67-941B-4EBC-9641-FA55358046CB}" dt="2023-04-19T09:05:48.795" v="145"/>
          <ac:cxnSpMkLst>
            <pc:docMk/>
            <pc:sldMk cId="3791374581" sldId="339"/>
            <ac:cxnSpMk id="89" creationId="{00000000-0000-0000-0000-000000000000}"/>
          </ac:cxnSpMkLst>
        </pc:cxnChg>
        <pc:cxnChg chg="mod">
          <ac:chgData name="JOSE IGNACIO REQUENO JARABO" userId="2f8bd5aa-630e-4756-b5d4-24e5f26e4e83" providerId="ADAL" clId="{3145AB67-941B-4EBC-9641-FA55358046CB}" dt="2023-04-19T09:05:48.795" v="145"/>
          <ac:cxnSpMkLst>
            <pc:docMk/>
            <pc:sldMk cId="3791374581" sldId="339"/>
            <ac:cxnSpMk id="90" creationId="{00000000-0000-0000-0000-000000000000}"/>
          </ac:cxnSpMkLst>
        </pc:cxnChg>
        <pc:cxnChg chg="mod">
          <ac:chgData name="JOSE IGNACIO REQUENO JARABO" userId="2f8bd5aa-630e-4756-b5d4-24e5f26e4e83" providerId="ADAL" clId="{3145AB67-941B-4EBC-9641-FA55358046CB}" dt="2023-04-19T09:05:48.795" v="145"/>
          <ac:cxnSpMkLst>
            <pc:docMk/>
            <pc:sldMk cId="3791374581" sldId="339"/>
            <ac:cxnSpMk id="91" creationId="{00000000-0000-0000-0000-000000000000}"/>
          </ac:cxnSpMkLst>
        </pc:cxnChg>
        <pc:cxnChg chg="mod">
          <ac:chgData name="JOSE IGNACIO REQUENO JARABO" userId="2f8bd5aa-630e-4756-b5d4-24e5f26e4e83" providerId="ADAL" clId="{3145AB67-941B-4EBC-9641-FA55358046CB}" dt="2023-04-19T09:05:48.795" v="145"/>
          <ac:cxnSpMkLst>
            <pc:docMk/>
            <pc:sldMk cId="3791374581" sldId="339"/>
            <ac:cxnSpMk id="94" creationId="{00000000-0000-0000-0000-000000000000}"/>
          </ac:cxnSpMkLst>
        </pc:cxnChg>
        <pc:cxnChg chg="mod">
          <ac:chgData name="JOSE IGNACIO REQUENO JARABO" userId="2f8bd5aa-630e-4756-b5d4-24e5f26e4e83" providerId="ADAL" clId="{3145AB67-941B-4EBC-9641-FA55358046CB}" dt="2023-04-19T09:05:48.795" v="145"/>
          <ac:cxnSpMkLst>
            <pc:docMk/>
            <pc:sldMk cId="3791374581" sldId="339"/>
            <ac:cxnSpMk id="95" creationId="{00000000-0000-0000-0000-000000000000}"/>
          </ac:cxnSpMkLst>
        </pc:cxnChg>
        <pc:cxnChg chg="mod">
          <ac:chgData name="JOSE IGNACIO REQUENO JARABO" userId="2f8bd5aa-630e-4756-b5d4-24e5f26e4e83" providerId="ADAL" clId="{3145AB67-941B-4EBC-9641-FA55358046CB}" dt="2023-04-19T09:05:48.795" v="145"/>
          <ac:cxnSpMkLst>
            <pc:docMk/>
            <pc:sldMk cId="3791374581" sldId="339"/>
            <ac:cxnSpMk id="99" creationId="{00000000-0000-0000-0000-000000000000}"/>
          </ac:cxnSpMkLst>
        </pc:cxnChg>
        <pc:cxnChg chg="mod">
          <ac:chgData name="JOSE IGNACIO REQUENO JARABO" userId="2f8bd5aa-630e-4756-b5d4-24e5f26e4e83" providerId="ADAL" clId="{3145AB67-941B-4EBC-9641-FA55358046CB}" dt="2023-04-19T09:05:48.795" v="145"/>
          <ac:cxnSpMkLst>
            <pc:docMk/>
            <pc:sldMk cId="3791374581" sldId="339"/>
            <ac:cxnSpMk id="100" creationId="{00000000-0000-0000-0000-000000000000}"/>
          </ac:cxnSpMkLst>
        </pc:cxnChg>
        <pc:cxnChg chg="mod">
          <ac:chgData name="JOSE IGNACIO REQUENO JARABO" userId="2f8bd5aa-630e-4756-b5d4-24e5f26e4e83" providerId="ADAL" clId="{3145AB67-941B-4EBC-9641-FA55358046CB}" dt="2023-04-19T09:05:48.795" v="145"/>
          <ac:cxnSpMkLst>
            <pc:docMk/>
            <pc:sldMk cId="3791374581" sldId="339"/>
            <ac:cxnSpMk id="103" creationId="{00000000-0000-0000-0000-000000000000}"/>
          </ac:cxnSpMkLst>
        </pc:cxnChg>
        <pc:cxnChg chg="mod">
          <ac:chgData name="JOSE IGNACIO REQUENO JARABO" userId="2f8bd5aa-630e-4756-b5d4-24e5f26e4e83" providerId="ADAL" clId="{3145AB67-941B-4EBC-9641-FA55358046CB}" dt="2023-04-19T09:05:48.795" v="145"/>
          <ac:cxnSpMkLst>
            <pc:docMk/>
            <pc:sldMk cId="3791374581" sldId="339"/>
            <ac:cxnSpMk id="104" creationId="{00000000-0000-0000-0000-000000000000}"/>
          </ac:cxnSpMkLst>
        </pc:cxnChg>
        <pc:cxnChg chg="mod">
          <ac:chgData name="JOSE IGNACIO REQUENO JARABO" userId="2f8bd5aa-630e-4756-b5d4-24e5f26e4e83" providerId="ADAL" clId="{3145AB67-941B-4EBC-9641-FA55358046CB}" dt="2023-04-19T09:05:48.795" v="145"/>
          <ac:cxnSpMkLst>
            <pc:docMk/>
            <pc:sldMk cId="3791374581" sldId="339"/>
            <ac:cxnSpMk id="113" creationId="{D97B8728-A5B7-4127-884D-C8639510AC2F}"/>
          </ac:cxnSpMkLst>
        </pc:cxnChg>
        <pc:cxnChg chg="mod">
          <ac:chgData name="JOSE IGNACIO REQUENO JARABO" userId="2f8bd5aa-630e-4756-b5d4-24e5f26e4e83" providerId="ADAL" clId="{3145AB67-941B-4EBC-9641-FA55358046CB}" dt="2023-04-19T09:05:48.795" v="145"/>
          <ac:cxnSpMkLst>
            <pc:docMk/>
            <pc:sldMk cId="3791374581" sldId="339"/>
            <ac:cxnSpMk id="116" creationId="{C45FBC98-4E77-4005-B524-B3902DB471C2}"/>
          </ac:cxnSpMkLst>
        </pc:cxnChg>
        <pc:cxnChg chg="mod">
          <ac:chgData name="JOSE IGNACIO REQUENO JARABO" userId="2f8bd5aa-630e-4756-b5d4-24e5f26e4e83" providerId="ADAL" clId="{3145AB67-941B-4EBC-9641-FA55358046CB}" dt="2023-04-19T09:05:48.795" v="145"/>
          <ac:cxnSpMkLst>
            <pc:docMk/>
            <pc:sldMk cId="3791374581" sldId="339"/>
            <ac:cxnSpMk id="122" creationId="{6E7FACF0-DB9B-45B3-85FD-564BA26A5686}"/>
          </ac:cxnSpMkLst>
        </pc:cxnChg>
        <pc:cxnChg chg="mod">
          <ac:chgData name="JOSE IGNACIO REQUENO JARABO" userId="2f8bd5aa-630e-4756-b5d4-24e5f26e4e83" providerId="ADAL" clId="{3145AB67-941B-4EBC-9641-FA55358046CB}" dt="2023-04-19T09:05:48.795" v="145"/>
          <ac:cxnSpMkLst>
            <pc:docMk/>
            <pc:sldMk cId="3791374581" sldId="339"/>
            <ac:cxnSpMk id="123" creationId="{E338E3D4-D381-4467-B409-3EAA4F43DE95}"/>
          </ac:cxnSpMkLst>
        </pc:cxnChg>
        <pc:cxnChg chg="mod">
          <ac:chgData name="JOSE IGNACIO REQUENO JARABO" userId="2f8bd5aa-630e-4756-b5d4-24e5f26e4e83" providerId="ADAL" clId="{3145AB67-941B-4EBC-9641-FA55358046CB}" dt="2023-04-19T09:05:48.795" v="145"/>
          <ac:cxnSpMkLst>
            <pc:docMk/>
            <pc:sldMk cId="3791374581" sldId="339"/>
            <ac:cxnSpMk id="127" creationId="{6E7FACF0-DB9B-45B3-85FD-564BA26A5686}"/>
          </ac:cxnSpMkLst>
        </pc:cxnChg>
        <pc:cxnChg chg="mod">
          <ac:chgData name="JOSE IGNACIO REQUENO JARABO" userId="2f8bd5aa-630e-4756-b5d4-24e5f26e4e83" providerId="ADAL" clId="{3145AB67-941B-4EBC-9641-FA55358046CB}" dt="2023-04-19T09:05:48.795" v="145"/>
          <ac:cxnSpMkLst>
            <pc:docMk/>
            <pc:sldMk cId="3791374581" sldId="339"/>
            <ac:cxnSpMk id="128" creationId="{E338E3D4-D381-4467-B409-3EAA4F43DE95}"/>
          </ac:cxnSpMkLst>
        </pc:cxnChg>
      </pc:sldChg>
      <pc:sldChg chg="delSp modSp mod modClrScheme chgLayout modNotes">
        <pc:chgData name="JOSE IGNACIO REQUENO JARABO" userId="2f8bd5aa-630e-4756-b5d4-24e5f26e4e83" providerId="ADAL" clId="{3145AB67-941B-4EBC-9641-FA55358046CB}" dt="2023-04-21T14:17:33.953" v="2933" actId="478"/>
        <pc:sldMkLst>
          <pc:docMk/>
          <pc:sldMk cId="674742332" sldId="340"/>
        </pc:sldMkLst>
        <pc:spChg chg="mod ord">
          <ac:chgData name="JOSE IGNACIO REQUENO JARABO" userId="2f8bd5aa-630e-4756-b5d4-24e5f26e4e83" providerId="ADAL" clId="{3145AB67-941B-4EBC-9641-FA55358046CB}" dt="2023-04-19T09:29:36.673" v="336" actId="27636"/>
          <ac:spMkLst>
            <pc:docMk/>
            <pc:sldMk cId="674742332" sldId="340"/>
            <ac:spMk id="2" creationId="{00000000-0000-0000-0000-000000000000}"/>
          </ac:spMkLst>
        </pc:spChg>
        <pc:spChg chg="mod ord">
          <ac:chgData name="JOSE IGNACIO REQUENO JARABO" userId="2f8bd5aa-630e-4756-b5d4-24e5f26e4e83" providerId="ADAL" clId="{3145AB67-941B-4EBC-9641-FA55358046CB}" dt="2023-04-19T09:29:36.689" v="337" actId="27636"/>
          <ac:spMkLst>
            <pc:docMk/>
            <pc:sldMk cId="674742332" sldId="340"/>
            <ac:spMk id="3" creationId="{00000000-0000-0000-0000-000000000000}"/>
          </ac:spMkLst>
        </pc:spChg>
        <pc:spChg chg="del mod ord">
          <ac:chgData name="JOSE IGNACIO REQUENO JARABO" userId="2f8bd5aa-630e-4756-b5d4-24e5f26e4e83" providerId="ADAL" clId="{3145AB67-941B-4EBC-9641-FA55358046CB}" dt="2023-04-21T14:17:33.953" v="2933" actId="478"/>
          <ac:spMkLst>
            <pc:docMk/>
            <pc:sldMk cId="674742332" sldId="340"/>
            <ac:spMk id="4" creationId="{00000000-0000-0000-0000-000000000000}"/>
          </ac:spMkLst>
        </pc:spChg>
        <pc:spChg chg="mod ord">
          <ac:chgData name="JOSE IGNACIO REQUENO JARABO" userId="2f8bd5aa-630e-4756-b5d4-24e5f26e4e83" providerId="ADAL" clId="{3145AB67-941B-4EBC-9641-FA55358046CB}" dt="2023-04-19T09:29:31.227" v="252" actId="700"/>
          <ac:spMkLst>
            <pc:docMk/>
            <pc:sldMk cId="674742332" sldId="340"/>
            <ac:spMk id="5" creationId="{00000000-0000-0000-0000-000000000000}"/>
          </ac:spMkLst>
        </pc:spChg>
      </pc:sldChg>
      <pc:sldChg chg="modSp mod modClrScheme chgLayout modNotes">
        <pc:chgData name="JOSE IGNACIO REQUENO JARABO" userId="2f8bd5aa-630e-4756-b5d4-24e5f26e4e83" providerId="ADAL" clId="{3145AB67-941B-4EBC-9641-FA55358046CB}" dt="2023-04-19T09:29:36.620" v="331" actId="27636"/>
        <pc:sldMkLst>
          <pc:docMk/>
          <pc:sldMk cId="2301862005" sldId="341"/>
        </pc:sldMkLst>
        <pc:spChg chg="mod ord">
          <ac:chgData name="JOSE IGNACIO REQUENO JARABO" userId="2f8bd5aa-630e-4756-b5d4-24e5f26e4e83" providerId="ADAL" clId="{3145AB67-941B-4EBC-9641-FA55358046CB}" dt="2023-04-19T09:29:36.504" v="330" actId="27636"/>
          <ac:spMkLst>
            <pc:docMk/>
            <pc:sldMk cId="2301862005" sldId="341"/>
            <ac:spMk id="2" creationId="{00000000-0000-0000-0000-000000000000}"/>
          </ac:spMkLst>
        </pc:spChg>
        <pc:spChg chg="mod ord">
          <ac:chgData name="JOSE IGNACIO REQUENO JARABO" userId="2f8bd5aa-630e-4756-b5d4-24e5f26e4e83" providerId="ADAL" clId="{3145AB67-941B-4EBC-9641-FA55358046CB}" dt="2023-04-19T09:29:36.620" v="331" actId="27636"/>
          <ac:spMkLst>
            <pc:docMk/>
            <pc:sldMk cId="2301862005" sldId="341"/>
            <ac:spMk id="3" creationId="{00000000-0000-0000-0000-000000000000}"/>
          </ac:spMkLst>
        </pc:spChg>
        <pc:spChg chg="mod ord">
          <ac:chgData name="JOSE IGNACIO REQUENO JARABO" userId="2f8bd5aa-630e-4756-b5d4-24e5f26e4e83" providerId="ADAL" clId="{3145AB67-941B-4EBC-9641-FA55358046CB}" dt="2023-04-19T09:29:31.227" v="252" actId="700"/>
          <ac:spMkLst>
            <pc:docMk/>
            <pc:sldMk cId="2301862005" sldId="341"/>
            <ac:spMk id="4" creationId="{00000000-0000-0000-0000-000000000000}"/>
          </ac:spMkLst>
        </pc:spChg>
        <pc:spChg chg="mod ord">
          <ac:chgData name="JOSE IGNACIO REQUENO JARABO" userId="2f8bd5aa-630e-4756-b5d4-24e5f26e4e83" providerId="ADAL" clId="{3145AB67-941B-4EBC-9641-FA55358046CB}" dt="2023-04-19T09:29:31.227" v="252" actId="700"/>
          <ac:spMkLst>
            <pc:docMk/>
            <pc:sldMk cId="2301862005" sldId="341"/>
            <ac:spMk id="5" creationId="{00000000-0000-0000-0000-000000000000}"/>
          </ac:spMkLst>
        </pc:spChg>
        <pc:spChg chg="mod">
          <ac:chgData name="JOSE IGNACIO REQUENO JARABO" userId="2f8bd5aa-630e-4756-b5d4-24e5f26e4e83" providerId="ADAL" clId="{3145AB67-941B-4EBC-9641-FA55358046CB}" dt="2023-04-19T09:05:48.795" v="145"/>
          <ac:spMkLst>
            <pc:docMk/>
            <pc:sldMk cId="2301862005" sldId="341"/>
            <ac:spMk id="7" creationId="{739732CF-C3D4-4D1F-B6A7-EDE134651ECB}"/>
          </ac:spMkLst>
        </pc:spChg>
        <pc:spChg chg="mod">
          <ac:chgData name="JOSE IGNACIO REQUENO JARABO" userId="2f8bd5aa-630e-4756-b5d4-24e5f26e4e83" providerId="ADAL" clId="{3145AB67-941B-4EBC-9641-FA55358046CB}" dt="2023-04-19T09:05:48.795" v="145"/>
          <ac:spMkLst>
            <pc:docMk/>
            <pc:sldMk cId="2301862005" sldId="341"/>
            <ac:spMk id="8" creationId="{E2AAABE2-2F2F-47C3-9864-CC722A98A142}"/>
          </ac:spMkLst>
        </pc:spChg>
      </pc:sldChg>
      <pc:sldChg chg="delSp modSp mod modClrScheme chgLayout modNotes">
        <pc:chgData name="JOSE IGNACIO REQUENO JARABO" userId="2f8bd5aa-630e-4756-b5d4-24e5f26e4e83" providerId="ADAL" clId="{3145AB67-941B-4EBC-9641-FA55358046CB}" dt="2023-04-21T14:21:22.766" v="3003" actId="478"/>
        <pc:sldMkLst>
          <pc:docMk/>
          <pc:sldMk cId="4023364231" sldId="342"/>
        </pc:sldMkLst>
        <pc:spChg chg="mod ord">
          <ac:chgData name="JOSE IGNACIO REQUENO JARABO" userId="2f8bd5aa-630e-4756-b5d4-24e5f26e4e83" providerId="ADAL" clId="{3145AB67-941B-4EBC-9641-FA55358046CB}" dt="2023-04-19T09:29:36.689" v="338" actId="27636"/>
          <ac:spMkLst>
            <pc:docMk/>
            <pc:sldMk cId="4023364231" sldId="342"/>
            <ac:spMk id="2" creationId="{00000000-0000-0000-0000-000000000000}"/>
          </ac:spMkLst>
        </pc:spChg>
        <pc:spChg chg="mod ord">
          <ac:chgData name="JOSE IGNACIO REQUENO JARABO" userId="2f8bd5aa-630e-4756-b5d4-24e5f26e4e83" providerId="ADAL" clId="{3145AB67-941B-4EBC-9641-FA55358046CB}" dt="2023-04-19T09:29:36.705" v="339" actId="27636"/>
          <ac:spMkLst>
            <pc:docMk/>
            <pc:sldMk cId="4023364231" sldId="342"/>
            <ac:spMk id="3" creationId="{00000000-0000-0000-0000-000000000000}"/>
          </ac:spMkLst>
        </pc:spChg>
        <pc:spChg chg="del mod ord">
          <ac:chgData name="JOSE IGNACIO REQUENO JARABO" userId="2f8bd5aa-630e-4756-b5d4-24e5f26e4e83" providerId="ADAL" clId="{3145AB67-941B-4EBC-9641-FA55358046CB}" dt="2023-04-21T14:21:22.766" v="3003" actId="478"/>
          <ac:spMkLst>
            <pc:docMk/>
            <pc:sldMk cId="4023364231" sldId="342"/>
            <ac:spMk id="4" creationId="{00000000-0000-0000-0000-000000000000}"/>
          </ac:spMkLst>
        </pc:spChg>
        <pc:spChg chg="mod ord">
          <ac:chgData name="JOSE IGNACIO REQUENO JARABO" userId="2f8bd5aa-630e-4756-b5d4-24e5f26e4e83" providerId="ADAL" clId="{3145AB67-941B-4EBC-9641-FA55358046CB}" dt="2023-04-19T09:29:31.227" v="252" actId="700"/>
          <ac:spMkLst>
            <pc:docMk/>
            <pc:sldMk cId="4023364231" sldId="342"/>
            <ac:spMk id="5" creationId="{00000000-0000-0000-0000-000000000000}"/>
          </ac:spMkLst>
        </pc:spChg>
      </pc:sldChg>
      <pc:sldChg chg="delSp modSp mod modClrScheme chgLayout modNotes">
        <pc:chgData name="JOSE IGNACIO REQUENO JARABO" userId="2f8bd5aa-630e-4756-b5d4-24e5f26e4e83" providerId="ADAL" clId="{3145AB67-941B-4EBC-9641-FA55358046CB}" dt="2023-04-21T14:21:08.006" v="2999" actId="478"/>
        <pc:sldMkLst>
          <pc:docMk/>
          <pc:sldMk cId="3043930151" sldId="343"/>
        </pc:sldMkLst>
        <pc:spChg chg="mod ord">
          <ac:chgData name="JOSE IGNACIO REQUENO JARABO" userId="2f8bd5aa-630e-4756-b5d4-24e5f26e4e83" providerId="ADAL" clId="{3145AB67-941B-4EBC-9641-FA55358046CB}" dt="2023-04-19T09:29:36.889" v="348" actId="27636"/>
          <ac:spMkLst>
            <pc:docMk/>
            <pc:sldMk cId="3043930151" sldId="343"/>
            <ac:spMk id="2" creationId="{00000000-0000-0000-0000-000000000000}"/>
          </ac:spMkLst>
        </pc:spChg>
        <pc:spChg chg="mod ord">
          <ac:chgData name="JOSE IGNACIO REQUENO JARABO" userId="2f8bd5aa-630e-4756-b5d4-24e5f26e4e83" providerId="ADAL" clId="{3145AB67-941B-4EBC-9641-FA55358046CB}" dt="2023-04-19T14:04:38.800" v="2127" actId="1076"/>
          <ac:spMkLst>
            <pc:docMk/>
            <pc:sldMk cId="3043930151" sldId="343"/>
            <ac:spMk id="3" creationId="{00000000-0000-0000-0000-000000000000}"/>
          </ac:spMkLst>
        </pc:spChg>
        <pc:spChg chg="del mod ord">
          <ac:chgData name="JOSE IGNACIO REQUENO JARABO" userId="2f8bd5aa-630e-4756-b5d4-24e5f26e4e83" providerId="ADAL" clId="{3145AB67-941B-4EBC-9641-FA55358046CB}" dt="2023-04-21T14:21:08.006" v="2999" actId="478"/>
          <ac:spMkLst>
            <pc:docMk/>
            <pc:sldMk cId="3043930151" sldId="343"/>
            <ac:spMk id="4" creationId="{00000000-0000-0000-0000-000000000000}"/>
          </ac:spMkLst>
        </pc:spChg>
        <pc:spChg chg="mod ord">
          <ac:chgData name="JOSE IGNACIO REQUENO JARABO" userId="2f8bd5aa-630e-4756-b5d4-24e5f26e4e83" providerId="ADAL" clId="{3145AB67-941B-4EBC-9641-FA55358046CB}" dt="2023-04-19T09:29:31.227" v="252" actId="700"/>
          <ac:spMkLst>
            <pc:docMk/>
            <pc:sldMk cId="3043930151" sldId="343"/>
            <ac:spMk id="5" creationId="{00000000-0000-0000-0000-000000000000}"/>
          </ac:spMkLst>
        </pc:spChg>
        <pc:spChg chg="mod">
          <ac:chgData name="JOSE IGNACIO REQUENO JARABO" userId="2f8bd5aa-630e-4756-b5d4-24e5f26e4e83" providerId="ADAL" clId="{3145AB67-941B-4EBC-9641-FA55358046CB}" dt="2023-04-19T09:05:48.795" v="145"/>
          <ac:spMkLst>
            <pc:docMk/>
            <pc:sldMk cId="3043930151" sldId="343"/>
            <ac:spMk id="69" creationId="{00000000-0000-0000-0000-000000000000}"/>
          </ac:spMkLst>
        </pc:spChg>
        <pc:spChg chg="mod">
          <ac:chgData name="JOSE IGNACIO REQUENO JARABO" userId="2f8bd5aa-630e-4756-b5d4-24e5f26e4e83" providerId="ADAL" clId="{3145AB67-941B-4EBC-9641-FA55358046CB}" dt="2023-04-19T09:05:48.795" v="145"/>
          <ac:spMkLst>
            <pc:docMk/>
            <pc:sldMk cId="3043930151" sldId="343"/>
            <ac:spMk id="70" creationId="{00000000-0000-0000-0000-000000000000}"/>
          </ac:spMkLst>
        </pc:spChg>
        <pc:spChg chg="mod">
          <ac:chgData name="JOSE IGNACIO REQUENO JARABO" userId="2f8bd5aa-630e-4756-b5d4-24e5f26e4e83" providerId="ADAL" clId="{3145AB67-941B-4EBC-9641-FA55358046CB}" dt="2023-04-19T09:05:48.795" v="145"/>
          <ac:spMkLst>
            <pc:docMk/>
            <pc:sldMk cId="3043930151" sldId="343"/>
            <ac:spMk id="72" creationId="{00000000-0000-0000-0000-000000000000}"/>
          </ac:spMkLst>
        </pc:spChg>
        <pc:spChg chg="mod">
          <ac:chgData name="JOSE IGNACIO REQUENO JARABO" userId="2f8bd5aa-630e-4756-b5d4-24e5f26e4e83" providerId="ADAL" clId="{3145AB67-941B-4EBC-9641-FA55358046CB}" dt="2023-04-19T09:05:48.795" v="145"/>
          <ac:spMkLst>
            <pc:docMk/>
            <pc:sldMk cId="3043930151" sldId="343"/>
            <ac:spMk id="73" creationId="{00000000-0000-0000-0000-000000000000}"/>
          </ac:spMkLst>
        </pc:spChg>
        <pc:spChg chg="mod">
          <ac:chgData name="JOSE IGNACIO REQUENO JARABO" userId="2f8bd5aa-630e-4756-b5d4-24e5f26e4e83" providerId="ADAL" clId="{3145AB67-941B-4EBC-9641-FA55358046CB}" dt="2023-04-19T09:05:48.795" v="145"/>
          <ac:spMkLst>
            <pc:docMk/>
            <pc:sldMk cId="3043930151" sldId="343"/>
            <ac:spMk id="74" creationId="{00000000-0000-0000-0000-000000000000}"/>
          </ac:spMkLst>
        </pc:spChg>
        <pc:spChg chg="mod">
          <ac:chgData name="JOSE IGNACIO REQUENO JARABO" userId="2f8bd5aa-630e-4756-b5d4-24e5f26e4e83" providerId="ADAL" clId="{3145AB67-941B-4EBC-9641-FA55358046CB}" dt="2023-04-19T09:05:48.795" v="145"/>
          <ac:spMkLst>
            <pc:docMk/>
            <pc:sldMk cId="3043930151" sldId="343"/>
            <ac:spMk id="77" creationId="{00000000-0000-0000-0000-000000000000}"/>
          </ac:spMkLst>
        </pc:spChg>
        <pc:spChg chg="mod">
          <ac:chgData name="JOSE IGNACIO REQUENO JARABO" userId="2f8bd5aa-630e-4756-b5d4-24e5f26e4e83" providerId="ADAL" clId="{3145AB67-941B-4EBC-9641-FA55358046CB}" dt="2023-04-19T09:05:48.795" v="145"/>
          <ac:spMkLst>
            <pc:docMk/>
            <pc:sldMk cId="3043930151" sldId="343"/>
            <ac:spMk id="79" creationId="{00000000-0000-0000-0000-000000000000}"/>
          </ac:spMkLst>
        </pc:spChg>
        <pc:spChg chg="mod">
          <ac:chgData name="JOSE IGNACIO REQUENO JARABO" userId="2f8bd5aa-630e-4756-b5d4-24e5f26e4e83" providerId="ADAL" clId="{3145AB67-941B-4EBC-9641-FA55358046CB}" dt="2023-04-19T09:05:48.795" v="145"/>
          <ac:spMkLst>
            <pc:docMk/>
            <pc:sldMk cId="3043930151" sldId="343"/>
            <ac:spMk id="81" creationId="{00000000-0000-0000-0000-000000000000}"/>
          </ac:spMkLst>
        </pc:spChg>
        <pc:spChg chg="mod">
          <ac:chgData name="JOSE IGNACIO REQUENO JARABO" userId="2f8bd5aa-630e-4756-b5d4-24e5f26e4e83" providerId="ADAL" clId="{3145AB67-941B-4EBC-9641-FA55358046CB}" dt="2023-04-19T09:05:48.795" v="145"/>
          <ac:spMkLst>
            <pc:docMk/>
            <pc:sldMk cId="3043930151" sldId="343"/>
            <ac:spMk id="83" creationId="{00000000-0000-0000-0000-000000000000}"/>
          </ac:spMkLst>
        </pc:spChg>
        <pc:spChg chg="mod">
          <ac:chgData name="JOSE IGNACIO REQUENO JARABO" userId="2f8bd5aa-630e-4756-b5d4-24e5f26e4e83" providerId="ADAL" clId="{3145AB67-941B-4EBC-9641-FA55358046CB}" dt="2023-04-19T09:05:48.795" v="145"/>
          <ac:spMkLst>
            <pc:docMk/>
            <pc:sldMk cId="3043930151" sldId="343"/>
            <ac:spMk id="84" creationId="{00000000-0000-0000-0000-000000000000}"/>
          </ac:spMkLst>
        </pc:spChg>
        <pc:spChg chg="mod">
          <ac:chgData name="JOSE IGNACIO REQUENO JARABO" userId="2f8bd5aa-630e-4756-b5d4-24e5f26e4e83" providerId="ADAL" clId="{3145AB67-941B-4EBC-9641-FA55358046CB}" dt="2023-04-19T09:05:48.795" v="145"/>
          <ac:spMkLst>
            <pc:docMk/>
            <pc:sldMk cId="3043930151" sldId="343"/>
            <ac:spMk id="87" creationId="{00000000-0000-0000-0000-000000000000}"/>
          </ac:spMkLst>
        </pc:spChg>
        <pc:spChg chg="mod">
          <ac:chgData name="JOSE IGNACIO REQUENO JARABO" userId="2f8bd5aa-630e-4756-b5d4-24e5f26e4e83" providerId="ADAL" clId="{3145AB67-941B-4EBC-9641-FA55358046CB}" dt="2023-04-19T09:05:48.795" v="145"/>
          <ac:spMkLst>
            <pc:docMk/>
            <pc:sldMk cId="3043930151" sldId="343"/>
            <ac:spMk id="89" creationId="{00000000-0000-0000-0000-000000000000}"/>
          </ac:spMkLst>
        </pc:spChg>
        <pc:spChg chg="mod">
          <ac:chgData name="JOSE IGNACIO REQUENO JARABO" userId="2f8bd5aa-630e-4756-b5d4-24e5f26e4e83" providerId="ADAL" clId="{3145AB67-941B-4EBC-9641-FA55358046CB}" dt="2023-04-19T09:05:48.795" v="145"/>
          <ac:spMkLst>
            <pc:docMk/>
            <pc:sldMk cId="3043930151" sldId="343"/>
            <ac:spMk id="91" creationId="{00000000-0000-0000-0000-000000000000}"/>
          </ac:spMkLst>
        </pc:spChg>
        <pc:spChg chg="mod">
          <ac:chgData name="JOSE IGNACIO REQUENO JARABO" userId="2f8bd5aa-630e-4756-b5d4-24e5f26e4e83" providerId="ADAL" clId="{3145AB67-941B-4EBC-9641-FA55358046CB}" dt="2023-04-19T09:05:48.795" v="145"/>
          <ac:spMkLst>
            <pc:docMk/>
            <pc:sldMk cId="3043930151" sldId="343"/>
            <ac:spMk id="94" creationId="{00000000-0000-0000-0000-000000000000}"/>
          </ac:spMkLst>
        </pc:spChg>
        <pc:spChg chg="mod">
          <ac:chgData name="JOSE IGNACIO REQUENO JARABO" userId="2f8bd5aa-630e-4756-b5d4-24e5f26e4e83" providerId="ADAL" clId="{3145AB67-941B-4EBC-9641-FA55358046CB}" dt="2023-04-19T09:05:48.795" v="145"/>
          <ac:spMkLst>
            <pc:docMk/>
            <pc:sldMk cId="3043930151" sldId="343"/>
            <ac:spMk id="98" creationId="{00000000-0000-0000-0000-000000000000}"/>
          </ac:spMkLst>
        </pc:spChg>
        <pc:spChg chg="mod">
          <ac:chgData name="JOSE IGNACIO REQUENO JARABO" userId="2f8bd5aa-630e-4756-b5d4-24e5f26e4e83" providerId="ADAL" clId="{3145AB67-941B-4EBC-9641-FA55358046CB}" dt="2023-04-19T09:05:48.795" v="145"/>
          <ac:spMkLst>
            <pc:docMk/>
            <pc:sldMk cId="3043930151" sldId="343"/>
            <ac:spMk id="99" creationId="{00000000-0000-0000-0000-000000000000}"/>
          </ac:spMkLst>
        </pc:spChg>
        <pc:spChg chg="mod">
          <ac:chgData name="JOSE IGNACIO REQUENO JARABO" userId="2f8bd5aa-630e-4756-b5d4-24e5f26e4e83" providerId="ADAL" clId="{3145AB67-941B-4EBC-9641-FA55358046CB}" dt="2023-04-19T09:05:48.795" v="145"/>
          <ac:spMkLst>
            <pc:docMk/>
            <pc:sldMk cId="3043930151" sldId="343"/>
            <ac:spMk id="100" creationId="{00000000-0000-0000-0000-000000000000}"/>
          </ac:spMkLst>
        </pc:spChg>
        <pc:spChg chg="mod">
          <ac:chgData name="JOSE IGNACIO REQUENO JARABO" userId="2f8bd5aa-630e-4756-b5d4-24e5f26e4e83" providerId="ADAL" clId="{3145AB67-941B-4EBC-9641-FA55358046CB}" dt="2023-04-19T09:05:48.795" v="145"/>
          <ac:spMkLst>
            <pc:docMk/>
            <pc:sldMk cId="3043930151" sldId="343"/>
            <ac:spMk id="103" creationId="{00000000-0000-0000-0000-000000000000}"/>
          </ac:spMkLst>
        </pc:spChg>
        <pc:spChg chg="mod">
          <ac:chgData name="JOSE IGNACIO REQUENO JARABO" userId="2f8bd5aa-630e-4756-b5d4-24e5f26e4e83" providerId="ADAL" clId="{3145AB67-941B-4EBC-9641-FA55358046CB}" dt="2023-04-19T09:05:48.795" v="145"/>
          <ac:spMkLst>
            <pc:docMk/>
            <pc:sldMk cId="3043930151" sldId="343"/>
            <ac:spMk id="106" creationId="{00000000-0000-0000-0000-000000000000}"/>
          </ac:spMkLst>
        </pc:spChg>
        <pc:spChg chg="mod">
          <ac:chgData name="JOSE IGNACIO REQUENO JARABO" userId="2f8bd5aa-630e-4756-b5d4-24e5f26e4e83" providerId="ADAL" clId="{3145AB67-941B-4EBC-9641-FA55358046CB}" dt="2023-04-19T09:05:48.795" v="145"/>
          <ac:spMkLst>
            <pc:docMk/>
            <pc:sldMk cId="3043930151" sldId="343"/>
            <ac:spMk id="108" creationId="{00000000-0000-0000-0000-000000000000}"/>
          </ac:spMkLst>
        </pc:spChg>
        <pc:spChg chg="mod">
          <ac:chgData name="JOSE IGNACIO REQUENO JARABO" userId="2f8bd5aa-630e-4756-b5d4-24e5f26e4e83" providerId="ADAL" clId="{3145AB67-941B-4EBC-9641-FA55358046CB}" dt="2023-04-19T09:05:48.795" v="145"/>
          <ac:spMkLst>
            <pc:docMk/>
            <pc:sldMk cId="3043930151" sldId="343"/>
            <ac:spMk id="109" creationId="{00000000-0000-0000-0000-000000000000}"/>
          </ac:spMkLst>
        </pc:spChg>
        <pc:spChg chg="mod">
          <ac:chgData name="JOSE IGNACIO REQUENO JARABO" userId="2f8bd5aa-630e-4756-b5d4-24e5f26e4e83" providerId="ADAL" clId="{3145AB67-941B-4EBC-9641-FA55358046CB}" dt="2023-04-19T09:05:48.795" v="145"/>
          <ac:spMkLst>
            <pc:docMk/>
            <pc:sldMk cId="3043930151" sldId="343"/>
            <ac:spMk id="110" creationId="{00000000-0000-0000-0000-000000000000}"/>
          </ac:spMkLst>
        </pc:spChg>
        <pc:spChg chg="mod">
          <ac:chgData name="JOSE IGNACIO REQUENO JARABO" userId="2f8bd5aa-630e-4756-b5d4-24e5f26e4e83" providerId="ADAL" clId="{3145AB67-941B-4EBC-9641-FA55358046CB}" dt="2023-04-19T09:05:48.795" v="145"/>
          <ac:spMkLst>
            <pc:docMk/>
            <pc:sldMk cId="3043930151" sldId="343"/>
            <ac:spMk id="111" creationId="{00000000-0000-0000-0000-000000000000}"/>
          </ac:spMkLst>
        </pc:spChg>
        <pc:spChg chg="mod">
          <ac:chgData name="JOSE IGNACIO REQUENO JARABO" userId="2f8bd5aa-630e-4756-b5d4-24e5f26e4e83" providerId="ADAL" clId="{3145AB67-941B-4EBC-9641-FA55358046CB}" dt="2023-04-19T09:05:48.795" v="145"/>
          <ac:spMkLst>
            <pc:docMk/>
            <pc:sldMk cId="3043930151" sldId="343"/>
            <ac:spMk id="112" creationId="{00000000-0000-0000-0000-000000000000}"/>
          </ac:spMkLst>
        </pc:spChg>
        <pc:spChg chg="mod">
          <ac:chgData name="JOSE IGNACIO REQUENO JARABO" userId="2f8bd5aa-630e-4756-b5d4-24e5f26e4e83" providerId="ADAL" clId="{3145AB67-941B-4EBC-9641-FA55358046CB}" dt="2023-04-19T09:05:48.795" v="145"/>
          <ac:spMkLst>
            <pc:docMk/>
            <pc:sldMk cId="3043930151" sldId="343"/>
            <ac:spMk id="113" creationId="{00000000-0000-0000-0000-000000000000}"/>
          </ac:spMkLst>
        </pc:spChg>
        <pc:spChg chg="mod">
          <ac:chgData name="JOSE IGNACIO REQUENO JARABO" userId="2f8bd5aa-630e-4756-b5d4-24e5f26e4e83" providerId="ADAL" clId="{3145AB67-941B-4EBC-9641-FA55358046CB}" dt="2023-04-19T09:05:48.795" v="145"/>
          <ac:spMkLst>
            <pc:docMk/>
            <pc:sldMk cId="3043930151" sldId="343"/>
            <ac:spMk id="114" creationId="{00000000-0000-0000-0000-000000000000}"/>
          </ac:spMkLst>
        </pc:spChg>
        <pc:spChg chg="mod">
          <ac:chgData name="JOSE IGNACIO REQUENO JARABO" userId="2f8bd5aa-630e-4756-b5d4-24e5f26e4e83" providerId="ADAL" clId="{3145AB67-941B-4EBC-9641-FA55358046CB}" dt="2023-04-19T09:05:48.795" v="145"/>
          <ac:spMkLst>
            <pc:docMk/>
            <pc:sldMk cId="3043930151" sldId="343"/>
            <ac:spMk id="115" creationId="{00000000-0000-0000-0000-000000000000}"/>
          </ac:spMkLst>
        </pc:spChg>
        <pc:spChg chg="mod">
          <ac:chgData name="JOSE IGNACIO REQUENO JARABO" userId="2f8bd5aa-630e-4756-b5d4-24e5f26e4e83" providerId="ADAL" clId="{3145AB67-941B-4EBC-9641-FA55358046CB}" dt="2023-04-19T09:05:48.795" v="145"/>
          <ac:spMkLst>
            <pc:docMk/>
            <pc:sldMk cId="3043930151" sldId="343"/>
            <ac:spMk id="116" creationId="{00000000-0000-0000-0000-000000000000}"/>
          </ac:spMkLst>
        </pc:spChg>
        <pc:spChg chg="mod">
          <ac:chgData name="JOSE IGNACIO REQUENO JARABO" userId="2f8bd5aa-630e-4756-b5d4-24e5f26e4e83" providerId="ADAL" clId="{3145AB67-941B-4EBC-9641-FA55358046CB}" dt="2023-04-19T09:05:48.795" v="145"/>
          <ac:spMkLst>
            <pc:docMk/>
            <pc:sldMk cId="3043930151" sldId="343"/>
            <ac:spMk id="117" creationId="{00000000-0000-0000-0000-000000000000}"/>
          </ac:spMkLst>
        </pc:spChg>
        <pc:spChg chg="mod">
          <ac:chgData name="JOSE IGNACIO REQUENO JARABO" userId="2f8bd5aa-630e-4756-b5d4-24e5f26e4e83" providerId="ADAL" clId="{3145AB67-941B-4EBC-9641-FA55358046CB}" dt="2023-04-19T09:05:48.795" v="145"/>
          <ac:spMkLst>
            <pc:docMk/>
            <pc:sldMk cId="3043930151" sldId="343"/>
            <ac:spMk id="118" creationId="{00000000-0000-0000-0000-000000000000}"/>
          </ac:spMkLst>
        </pc:spChg>
        <pc:spChg chg="mod">
          <ac:chgData name="JOSE IGNACIO REQUENO JARABO" userId="2f8bd5aa-630e-4756-b5d4-24e5f26e4e83" providerId="ADAL" clId="{3145AB67-941B-4EBC-9641-FA55358046CB}" dt="2023-04-19T09:05:48.795" v="145"/>
          <ac:spMkLst>
            <pc:docMk/>
            <pc:sldMk cId="3043930151" sldId="343"/>
            <ac:spMk id="119" creationId="{00000000-0000-0000-0000-000000000000}"/>
          </ac:spMkLst>
        </pc:spChg>
        <pc:spChg chg="mod">
          <ac:chgData name="JOSE IGNACIO REQUENO JARABO" userId="2f8bd5aa-630e-4756-b5d4-24e5f26e4e83" providerId="ADAL" clId="{3145AB67-941B-4EBC-9641-FA55358046CB}" dt="2023-04-19T09:05:48.795" v="145"/>
          <ac:spMkLst>
            <pc:docMk/>
            <pc:sldMk cId="3043930151" sldId="343"/>
            <ac:spMk id="120" creationId="{00000000-0000-0000-0000-000000000000}"/>
          </ac:spMkLst>
        </pc:spChg>
        <pc:spChg chg="mod">
          <ac:chgData name="JOSE IGNACIO REQUENO JARABO" userId="2f8bd5aa-630e-4756-b5d4-24e5f26e4e83" providerId="ADAL" clId="{3145AB67-941B-4EBC-9641-FA55358046CB}" dt="2023-04-19T09:05:48.795" v="145"/>
          <ac:spMkLst>
            <pc:docMk/>
            <pc:sldMk cId="3043930151" sldId="343"/>
            <ac:spMk id="121" creationId="{00000000-0000-0000-0000-000000000000}"/>
          </ac:spMkLst>
        </pc:spChg>
        <pc:spChg chg="mod">
          <ac:chgData name="JOSE IGNACIO REQUENO JARABO" userId="2f8bd5aa-630e-4756-b5d4-24e5f26e4e83" providerId="ADAL" clId="{3145AB67-941B-4EBC-9641-FA55358046CB}" dt="2023-04-19T09:05:48.795" v="145"/>
          <ac:spMkLst>
            <pc:docMk/>
            <pc:sldMk cId="3043930151" sldId="343"/>
            <ac:spMk id="122" creationId="{00000000-0000-0000-0000-000000000000}"/>
          </ac:spMkLst>
        </pc:spChg>
        <pc:spChg chg="mod">
          <ac:chgData name="JOSE IGNACIO REQUENO JARABO" userId="2f8bd5aa-630e-4756-b5d4-24e5f26e4e83" providerId="ADAL" clId="{3145AB67-941B-4EBC-9641-FA55358046CB}" dt="2023-04-19T09:05:48.795" v="145"/>
          <ac:spMkLst>
            <pc:docMk/>
            <pc:sldMk cId="3043930151" sldId="343"/>
            <ac:spMk id="123" creationId="{00000000-0000-0000-0000-000000000000}"/>
          </ac:spMkLst>
        </pc:spChg>
        <pc:spChg chg="mod">
          <ac:chgData name="JOSE IGNACIO REQUENO JARABO" userId="2f8bd5aa-630e-4756-b5d4-24e5f26e4e83" providerId="ADAL" clId="{3145AB67-941B-4EBC-9641-FA55358046CB}" dt="2023-04-19T09:05:48.795" v="145"/>
          <ac:spMkLst>
            <pc:docMk/>
            <pc:sldMk cId="3043930151" sldId="343"/>
            <ac:spMk id="125" creationId="{00000000-0000-0000-0000-000000000000}"/>
          </ac:spMkLst>
        </pc:spChg>
        <pc:spChg chg="mod">
          <ac:chgData name="JOSE IGNACIO REQUENO JARABO" userId="2f8bd5aa-630e-4756-b5d4-24e5f26e4e83" providerId="ADAL" clId="{3145AB67-941B-4EBC-9641-FA55358046CB}" dt="2023-04-19T09:05:48.795" v="145"/>
          <ac:spMkLst>
            <pc:docMk/>
            <pc:sldMk cId="3043930151" sldId="343"/>
            <ac:spMk id="126" creationId="{00000000-0000-0000-0000-000000000000}"/>
          </ac:spMkLst>
        </pc:spChg>
        <pc:spChg chg="mod">
          <ac:chgData name="JOSE IGNACIO REQUENO JARABO" userId="2f8bd5aa-630e-4756-b5d4-24e5f26e4e83" providerId="ADAL" clId="{3145AB67-941B-4EBC-9641-FA55358046CB}" dt="2023-04-19T09:05:48.795" v="145"/>
          <ac:spMkLst>
            <pc:docMk/>
            <pc:sldMk cId="3043930151" sldId="343"/>
            <ac:spMk id="127" creationId="{00000000-0000-0000-0000-000000000000}"/>
          </ac:spMkLst>
        </pc:spChg>
        <pc:cxnChg chg="mod">
          <ac:chgData name="JOSE IGNACIO REQUENO JARABO" userId="2f8bd5aa-630e-4756-b5d4-24e5f26e4e83" providerId="ADAL" clId="{3145AB67-941B-4EBC-9641-FA55358046CB}" dt="2023-04-19T09:05:48.795" v="145"/>
          <ac:cxnSpMkLst>
            <pc:docMk/>
            <pc:sldMk cId="3043930151" sldId="343"/>
            <ac:cxnSpMk id="71" creationId="{00000000-0000-0000-0000-000000000000}"/>
          </ac:cxnSpMkLst>
        </pc:cxnChg>
        <pc:cxnChg chg="mod">
          <ac:chgData name="JOSE IGNACIO REQUENO JARABO" userId="2f8bd5aa-630e-4756-b5d4-24e5f26e4e83" providerId="ADAL" clId="{3145AB67-941B-4EBC-9641-FA55358046CB}" dt="2023-04-19T09:05:48.795" v="145"/>
          <ac:cxnSpMkLst>
            <pc:docMk/>
            <pc:sldMk cId="3043930151" sldId="343"/>
            <ac:cxnSpMk id="75" creationId="{00000000-0000-0000-0000-000000000000}"/>
          </ac:cxnSpMkLst>
        </pc:cxnChg>
        <pc:cxnChg chg="mod">
          <ac:chgData name="JOSE IGNACIO REQUENO JARABO" userId="2f8bd5aa-630e-4756-b5d4-24e5f26e4e83" providerId="ADAL" clId="{3145AB67-941B-4EBC-9641-FA55358046CB}" dt="2023-04-19T09:05:48.795" v="145"/>
          <ac:cxnSpMkLst>
            <pc:docMk/>
            <pc:sldMk cId="3043930151" sldId="343"/>
            <ac:cxnSpMk id="76" creationId="{00000000-0000-0000-0000-000000000000}"/>
          </ac:cxnSpMkLst>
        </pc:cxnChg>
        <pc:cxnChg chg="mod">
          <ac:chgData name="JOSE IGNACIO REQUENO JARABO" userId="2f8bd5aa-630e-4756-b5d4-24e5f26e4e83" providerId="ADAL" clId="{3145AB67-941B-4EBC-9641-FA55358046CB}" dt="2023-04-19T09:05:48.795" v="145"/>
          <ac:cxnSpMkLst>
            <pc:docMk/>
            <pc:sldMk cId="3043930151" sldId="343"/>
            <ac:cxnSpMk id="78" creationId="{00000000-0000-0000-0000-000000000000}"/>
          </ac:cxnSpMkLst>
        </pc:cxnChg>
        <pc:cxnChg chg="mod">
          <ac:chgData name="JOSE IGNACIO REQUENO JARABO" userId="2f8bd5aa-630e-4756-b5d4-24e5f26e4e83" providerId="ADAL" clId="{3145AB67-941B-4EBC-9641-FA55358046CB}" dt="2023-04-19T09:05:48.795" v="145"/>
          <ac:cxnSpMkLst>
            <pc:docMk/>
            <pc:sldMk cId="3043930151" sldId="343"/>
            <ac:cxnSpMk id="80" creationId="{00000000-0000-0000-0000-000000000000}"/>
          </ac:cxnSpMkLst>
        </pc:cxnChg>
        <pc:cxnChg chg="mod">
          <ac:chgData name="JOSE IGNACIO REQUENO JARABO" userId="2f8bd5aa-630e-4756-b5d4-24e5f26e4e83" providerId="ADAL" clId="{3145AB67-941B-4EBC-9641-FA55358046CB}" dt="2023-04-19T09:05:48.795" v="145"/>
          <ac:cxnSpMkLst>
            <pc:docMk/>
            <pc:sldMk cId="3043930151" sldId="343"/>
            <ac:cxnSpMk id="82" creationId="{00000000-0000-0000-0000-000000000000}"/>
          </ac:cxnSpMkLst>
        </pc:cxnChg>
        <pc:cxnChg chg="mod">
          <ac:chgData name="JOSE IGNACIO REQUENO JARABO" userId="2f8bd5aa-630e-4756-b5d4-24e5f26e4e83" providerId="ADAL" clId="{3145AB67-941B-4EBC-9641-FA55358046CB}" dt="2023-04-19T09:05:48.795" v="145"/>
          <ac:cxnSpMkLst>
            <pc:docMk/>
            <pc:sldMk cId="3043930151" sldId="343"/>
            <ac:cxnSpMk id="85" creationId="{00000000-0000-0000-0000-000000000000}"/>
          </ac:cxnSpMkLst>
        </pc:cxnChg>
        <pc:cxnChg chg="mod">
          <ac:chgData name="JOSE IGNACIO REQUENO JARABO" userId="2f8bd5aa-630e-4756-b5d4-24e5f26e4e83" providerId="ADAL" clId="{3145AB67-941B-4EBC-9641-FA55358046CB}" dt="2023-04-19T09:05:48.795" v="145"/>
          <ac:cxnSpMkLst>
            <pc:docMk/>
            <pc:sldMk cId="3043930151" sldId="343"/>
            <ac:cxnSpMk id="86" creationId="{00000000-0000-0000-0000-000000000000}"/>
          </ac:cxnSpMkLst>
        </pc:cxnChg>
        <pc:cxnChg chg="mod">
          <ac:chgData name="JOSE IGNACIO REQUENO JARABO" userId="2f8bd5aa-630e-4756-b5d4-24e5f26e4e83" providerId="ADAL" clId="{3145AB67-941B-4EBC-9641-FA55358046CB}" dt="2023-04-19T09:05:48.795" v="145"/>
          <ac:cxnSpMkLst>
            <pc:docMk/>
            <pc:sldMk cId="3043930151" sldId="343"/>
            <ac:cxnSpMk id="88" creationId="{00000000-0000-0000-0000-000000000000}"/>
          </ac:cxnSpMkLst>
        </pc:cxnChg>
        <pc:cxnChg chg="mod">
          <ac:chgData name="JOSE IGNACIO REQUENO JARABO" userId="2f8bd5aa-630e-4756-b5d4-24e5f26e4e83" providerId="ADAL" clId="{3145AB67-941B-4EBC-9641-FA55358046CB}" dt="2023-04-19T09:05:48.795" v="145"/>
          <ac:cxnSpMkLst>
            <pc:docMk/>
            <pc:sldMk cId="3043930151" sldId="343"/>
            <ac:cxnSpMk id="90" creationId="{00000000-0000-0000-0000-000000000000}"/>
          </ac:cxnSpMkLst>
        </pc:cxnChg>
        <pc:cxnChg chg="mod">
          <ac:chgData name="JOSE IGNACIO REQUENO JARABO" userId="2f8bd5aa-630e-4756-b5d4-24e5f26e4e83" providerId="ADAL" clId="{3145AB67-941B-4EBC-9641-FA55358046CB}" dt="2023-04-19T09:05:48.795" v="145"/>
          <ac:cxnSpMkLst>
            <pc:docMk/>
            <pc:sldMk cId="3043930151" sldId="343"/>
            <ac:cxnSpMk id="92" creationId="{00000000-0000-0000-0000-000000000000}"/>
          </ac:cxnSpMkLst>
        </pc:cxnChg>
        <pc:cxnChg chg="mod">
          <ac:chgData name="JOSE IGNACIO REQUENO JARABO" userId="2f8bd5aa-630e-4756-b5d4-24e5f26e4e83" providerId="ADAL" clId="{3145AB67-941B-4EBC-9641-FA55358046CB}" dt="2023-04-19T09:05:48.795" v="145"/>
          <ac:cxnSpMkLst>
            <pc:docMk/>
            <pc:sldMk cId="3043930151" sldId="343"/>
            <ac:cxnSpMk id="93" creationId="{00000000-0000-0000-0000-000000000000}"/>
          </ac:cxnSpMkLst>
        </pc:cxnChg>
        <pc:cxnChg chg="mod">
          <ac:chgData name="JOSE IGNACIO REQUENO JARABO" userId="2f8bd5aa-630e-4756-b5d4-24e5f26e4e83" providerId="ADAL" clId="{3145AB67-941B-4EBC-9641-FA55358046CB}" dt="2023-04-19T09:05:48.795" v="145"/>
          <ac:cxnSpMkLst>
            <pc:docMk/>
            <pc:sldMk cId="3043930151" sldId="343"/>
            <ac:cxnSpMk id="95" creationId="{00000000-0000-0000-0000-000000000000}"/>
          </ac:cxnSpMkLst>
        </pc:cxnChg>
        <pc:cxnChg chg="mod">
          <ac:chgData name="JOSE IGNACIO REQUENO JARABO" userId="2f8bd5aa-630e-4756-b5d4-24e5f26e4e83" providerId="ADAL" clId="{3145AB67-941B-4EBC-9641-FA55358046CB}" dt="2023-04-19T09:05:48.795" v="145"/>
          <ac:cxnSpMkLst>
            <pc:docMk/>
            <pc:sldMk cId="3043930151" sldId="343"/>
            <ac:cxnSpMk id="96" creationId="{00000000-0000-0000-0000-000000000000}"/>
          </ac:cxnSpMkLst>
        </pc:cxnChg>
        <pc:cxnChg chg="mod">
          <ac:chgData name="JOSE IGNACIO REQUENO JARABO" userId="2f8bd5aa-630e-4756-b5d4-24e5f26e4e83" providerId="ADAL" clId="{3145AB67-941B-4EBC-9641-FA55358046CB}" dt="2023-04-19T09:05:48.795" v="145"/>
          <ac:cxnSpMkLst>
            <pc:docMk/>
            <pc:sldMk cId="3043930151" sldId="343"/>
            <ac:cxnSpMk id="97" creationId="{00000000-0000-0000-0000-000000000000}"/>
          </ac:cxnSpMkLst>
        </pc:cxnChg>
        <pc:cxnChg chg="mod">
          <ac:chgData name="JOSE IGNACIO REQUENO JARABO" userId="2f8bd5aa-630e-4756-b5d4-24e5f26e4e83" providerId="ADAL" clId="{3145AB67-941B-4EBC-9641-FA55358046CB}" dt="2023-04-19T09:05:48.795" v="145"/>
          <ac:cxnSpMkLst>
            <pc:docMk/>
            <pc:sldMk cId="3043930151" sldId="343"/>
            <ac:cxnSpMk id="101" creationId="{00000000-0000-0000-0000-000000000000}"/>
          </ac:cxnSpMkLst>
        </pc:cxnChg>
        <pc:cxnChg chg="mod">
          <ac:chgData name="JOSE IGNACIO REQUENO JARABO" userId="2f8bd5aa-630e-4756-b5d4-24e5f26e4e83" providerId="ADAL" clId="{3145AB67-941B-4EBC-9641-FA55358046CB}" dt="2023-04-19T09:05:48.795" v="145"/>
          <ac:cxnSpMkLst>
            <pc:docMk/>
            <pc:sldMk cId="3043930151" sldId="343"/>
            <ac:cxnSpMk id="102" creationId="{00000000-0000-0000-0000-000000000000}"/>
          </ac:cxnSpMkLst>
        </pc:cxnChg>
        <pc:cxnChg chg="mod">
          <ac:chgData name="JOSE IGNACIO REQUENO JARABO" userId="2f8bd5aa-630e-4756-b5d4-24e5f26e4e83" providerId="ADAL" clId="{3145AB67-941B-4EBC-9641-FA55358046CB}" dt="2023-04-19T09:05:48.795" v="145"/>
          <ac:cxnSpMkLst>
            <pc:docMk/>
            <pc:sldMk cId="3043930151" sldId="343"/>
            <ac:cxnSpMk id="104" creationId="{00000000-0000-0000-0000-000000000000}"/>
          </ac:cxnSpMkLst>
        </pc:cxnChg>
        <pc:cxnChg chg="mod">
          <ac:chgData name="JOSE IGNACIO REQUENO JARABO" userId="2f8bd5aa-630e-4756-b5d4-24e5f26e4e83" providerId="ADAL" clId="{3145AB67-941B-4EBC-9641-FA55358046CB}" dt="2023-04-19T09:05:48.795" v="145"/>
          <ac:cxnSpMkLst>
            <pc:docMk/>
            <pc:sldMk cId="3043930151" sldId="343"/>
            <ac:cxnSpMk id="105" creationId="{00000000-0000-0000-0000-000000000000}"/>
          </ac:cxnSpMkLst>
        </pc:cxnChg>
        <pc:cxnChg chg="mod">
          <ac:chgData name="JOSE IGNACIO REQUENO JARABO" userId="2f8bd5aa-630e-4756-b5d4-24e5f26e4e83" providerId="ADAL" clId="{3145AB67-941B-4EBC-9641-FA55358046CB}" dt="2023-04-19T09:05:48.795" v="145"/>
          <ac:cxnSpMkLst>
            <pc:docMk/>
            <pc:sldMk cId="3043930151" sldId="343"/>
            <ac:cxnSpMk id="107" creationId="{00000000-0000-0000-0000-000000000000}"/>
          </ac:cxnSpMkLst>
        </pc:cxnChg>
        <pc:cxnChg chg="mod">
          <ac:chgData name="JOSE IGNACIO REQUENO JARABO" userId="2f8bd5aa-630e-4756-b5d4-24e5f26e4e83" providerId="ADAL" clId="{3145AB67-941B-4EBC-9641-FA55358046CB}" dt="2023-04-19T09:05:48.795" v="145"/>
          <ac:cxnSpMkLst>
            <pc:docMk/>
            <pc:sldMk cId="3043930151" sldId="343"/>
            <ac:cxnSpMk id="124" creationId="{00000000-0000-0000-0000-000000000000}"/>
          </ac:cxnSpMkLst>
        </pc:cxnChg>
      </pc:sldChg>
      <pc:sldChg chg="delSp modSp mod modClrScheme chgLayout modNotes">
        <pc:chgData name="JOSE IGNACIO REQUENO JARABO" userId="2f8bd5aa-630e-4756-b5d4-24e5f26e4e83" providerId="ADAL" clId="{3145AB67-941B-4EBC-9641-FA55358046CB}" dt="2023-04-21T14:21:19.526" v="3002" actId="478"/>
        <pc:sldMkLst>
          <pc:docMk/>
          <pc:sldMk cId="2538370384" sldId="344"/>
        </pc:sldMkLst>
        <pc:spChg chg="mod ord">
          <ac:chgData name="JOSE IGNACIO REQUENO JARABO" userId="2f8bd5aa-630e-4756-b5d4-24e5f26e4e83" providerId="ADAL" clId="{3145AB67-941B-4EBC-9641-FA55358046CB}" dt="2023-04-19T09:29:36.789" v="343" actId="27636"/>
          <ac:spMkLst>
            <pc:docMk/>
            <pc:sldMk cId="2538370384" sldId="344"/>
            <ac:spMk id="2" creationId="{00000000-0000-0000-0000-000000000000}"/>
          </ac:spMkLst>
        </pc:spChg>
        <pc:spChg chg="mod ord">
          <ac:chgData name="JOSE IGNACIO REQUENO JARABO" userId="2f8bd5aa-630e-4756-b5d4-24e5f26e4e83" providerId="ADAL" clId="{3145AB67-941B-4EBC-9641-FA55358046CB}" dt="2023-04-19T09:29:36.773" v="342" actId="27636"/>
          <ac:spMkLst>
            <pc:docMk/>
            <pc:sldMk cId="2538370384" sldId="344"/>
            <ac:spMk id="3" creationId="{00000000-0000-0000-0000-000000000000}"/>
          </ac:spMkLst>
        </pc:spChg>
        <pc:spChg chg="del mod ord">
          <ac:chgData name="JOSE IGNACIO REQUENO JARABO" userId="2f8bd5aa-630e-4756-b5d4-24e5f26e4e83" providerId="ADAL" clId="{3145AB67-941B-4EBC-9641-FA55358046CB}" dt="2023-04-21T14:21:19.526" v="3002" actId="478"/>
          <ac:spMkLst>
            <pc:docMk/>
            <pc:sldMk cId="2538370384" sldId="344"/>
            <ac:spMk id="4" creationId="{00000000-0000-0000-0000-000000000000}"/>
          </ac:spMkLst>
        </pc:spChg>
        <pc:spChg chg="mod ord">
          <ac:chgData name="JOSE IGNACIO REQUENO JARABO" userId="2f8bd5aa-630e-4756-b5d4-24e5f26e4e83" providerId="ADAL" clId="{3145AB67-941B-4EBC-9641-FA55358046CB}" dt="2023-04-19T09:29:31.227" v="252" actId="700"/>
          <ac:spMkLst>
            <pc:docMk/>
            <pc:sldMk cId="2538370384" sldId="344"/>
            <ac:spMk id="5" creationId="{00000000-0000-0000-0000-000000000000}"/>
          </ac:spMkLst>
        </pc:spChg>
      </pc:sldChg>
      <pc:sldChg chg="delSp modSp mod modClrScheme chgLayout modNotes">
        <pc:chgData name="JOSE IGNACIO REQUENO JARABO" userId="2f8bd5aa-630e-4756-b5d4-24e5f26e4e83" providerId="ADAL" clId="{3145AB67-941B-4EBC-9641-FA55358046CB}" dt="2023-04-21T14:21:11.393" v="3000" actId="478"/>
        <pc:sldMkLst>
          <pc:docMk/>
          <pc:sldMk cId="3344507037" sldId="345"/>
        </pc:sldMkLst>
        <pc:spChg chg="mod ord">
          <ac:chgData name="JOSE IGNACIO REQUENO JARABO" userId="2f8bd5aa-630e-4756-b5d4-24e5f26e4e83" providerId="ADAL" clId="{3145AB67-941B-4EBC-9641-FA55358046CB}" dt="2023-04-19T09:29:36.874" v="347" actId="27636"/>
          <ac:spMkLst>
            <pc:docMk/>
            <pc:sldMk cId="3344507037" sldId="345"/>
            <ac:spMk id="2" creationId="{00000000-0000-0000-0000-000000000000}"/>
          </ac:spMkLst>
        </pc:spChg>
        <pc:spChg chg="mod ord">
          <ac:chgData name="JOSE IGNACIO REQUENO JARABO" userId="2f8bd5aa-630e-4756-b5d4-24e5f26e4e83" providerId="ADAL" clId="{3145AB67-941B-4EBC-9641-FA55358046CB}" dt="2023-04-19T09:29:36.874" v="346" actId="27636"/>
          <ac:spMkLst>
            <pc:docMk/>
            <pc:sldMk cId="3344507037" sldId="345"/>
            <ac:spMk id="3" creationId="{00000000-0000-0000-0000-000000000000}"/>
          </ac:spMkLst>
        </pc:spChg>
        <pc:spChg chg="del mod ord">
          <ac:chgData name="JOSE IGNACIO REQUENO JARABO" userId="2f8bd5aa-630e-4756-b5d4-24e5f26e4e83" providerId="ADAL" clId="{3145AB67-941B-4EBC-9641-FA55358046CB}" dt="2023-04-21T14:21:11.393" v="3000" actId="478"/>
          <ac:spMkLst>
            <pc:docMk/>
            <pc:sldMk cId="3344507037" sldId="345"/>
            <ac:spMk id="4" creationId="{00000000-0000-0000-0000-000000000000}"/>
          </ac:spMkLst>
        </pc:spChg>
        <pc:spChg chg="mod ord">
          <ac:chgData name="JOSE IGNACIO REQUENO JARABO" userId="2f8bd5aa-630e-4756-b5d4-24e5f26e4e83" providerId="ADAL" clId="{3145AB67-941B-4EBC-9641-FA55358046CB}" dt="2023-04-19T09:29:31.227" v="252" actId="700"/>
          <ac:spMkLst>
            <pc:docMk/>
            <pc:sldMk cId="3344507037" sldId="345"/>
            <ac:spMk id="5" creationId="{00000000-0000-0000-0000-000000000000}"/>
          </ac:spMkLst>
        </pc:spChg>
        <pc:picChg chg="mod">
          <ac:chgData name="JOSE IGNACIO REQUENO JARABO" userId="2f8bd5aa-630e-4756-b5d4-24e5f26e4e83" providerId="ADAL" clId="{3145AB67-941B-4EBC-9641-FA55358046CB}" dt="2023-04-19T09:05:48.795" v="145"/>
          <ac:picMkLst>
            <pc:docMk/>
            <pc:sldMk cId="3344507037" sldId="345"/>
            <ac:picMk id="6" creationId="{00000000-0000-0000-0000-000000000000}"/>
          </ac:picMkLst>
        </pc:picChg>
      </pc:sldChg>
      <pc:sldChg chg="delSp modSp mod modClrScheme chgLayout modNotes">
        <pc:chgData name="JOSE IGNACIO REQUENO JARABO" userId="2f8bd5aa-630e-4756-b5d4-24e5f26e4e83" providerId="ADAL" clId="{3145AB67-941B-4EBC-9641-FA55358046CB}" dt="2023-04-21T14:21:03.574" v="2998" actId="478"/>
        <pc:sldMkLst>
          <pc:docMk/>
          <pc:sldMk cId="2265178372" sldId="346"/>
        </pc:sldMkLst>
        <pc:spChg chg="mod ord">
          <ac:chgData name="JOSE IGNACIO REQUENO JARABO" userId="2f8bd5aa-630e-4756-b5d4-24e5f26e4e83" providerId="ADAL" clId="{3145AB67-941B-4EBC-9641-FA55358046CB}" dt="2023-04-19T09:29:36.905" v="350" actId="27636"/>
          <ac:spMkLst>
            <pc:docMk/>
            <pc:sldMk cId="2265178372" sldId="346"/>
            <ac:spMk id="2" creationId="{00000000-0000-0000-0000-000000000000}"/>
          </ac:spMkLst>
        </pc:spChg>
        <pc:spChg chg="mod ord">
          <ac:chgData name="JOSE IGNACIO REQUENO JARABO" userId="2f8bd5aa-630e-4756-b5d4-24e5f26e4e83" providerId="ADAL" clId="{3145AB67-941B-4EBC-9641-FA55358046CB}" dt="2023-04-19T13:33:00.246" v="1908" actId="20577"/>
          <ac:spMkLst>
            <pc:docMk/>
            <pc:sldMk cId="2265178372" sldId="346"/>
            <ac:spMk id="3" creationId="{00000000-0000-0000-0000-000000000000}"/>
          </ac:spMkLst>
        </pc:spChg>
        <pc:spChg chg="del mod ord">
          <ac:chgData name="JOSE IGNACIO REQUENO JARABO" userId="2f8bd5aa-630e-4756-b5d4-24e5f26e4e83" providerId="ADAL" clId="{3145AB67-941B-4EBC-9641-FA55358046CB}" dt="2023-04-21T14:21:03.574" v="2998" actId="478"/>
          <ac:spMkLst>
            <pc:docMk/>
            <pc:sldMk cId="2265178372" sldId="346"/>
            <ac:spMk id="4" creationId="{00000000-0000-0000-0000-000000000000}"/>
          </ac:spMkLst>
        </pc:spChg>
        <pc:spChg chg="mod ord">
          <ac:chgData name="JOSE IGNACIO REQUENO JARABO" userId="2f8bd5aa-630e-4756-b5d4-24e5f26e4e83" providerId="ADAL" clId="{3145AB67-941B-4EBC-9641-FA55358046CB}" dt="2023-04-19T09:29:31.227" v="252" actId="700"/>
          <ac:spMkLst>
            <pc:docMk/>
            <pc:sldMk cId="2265178372" sldId="346"/>
            <ac:spMk id="5" creationId="{00000000-0000-0000-0000-000000000000}"/>
          </ac:spMkLst>
        </pc:spChg>
      </pc:sldChg>
      <pc:sldChg chg="delSp modSp mod modClrScheme chgLayout modNotes">
        <pc:chgData name="JOSE IGNACIO REQUENO JARABO" userId="2f8bd5aa-630e-4756-b5d4-24e5f26e4e83" providerId="ADAL" clId="{3145AB67-941B-4EBC-9641-FA55358046CB}" dt="2023-04-21T14:21:25.625" v="3004" actId="478"/>
        <pc:sldMkLst>
          <pc:docMk/>
          <pc:sldMk cId="973694035" sldId="347"/>
        </pc:sldMkLst>
        <pc:spChg chg="mod ord">
          <ac:chgData name="JOSE IGNACIO REQUENO JARABO" userId="2f8bd5aa-630e-4756-b5d4-24e5f26e4e83" providerId="ADAL" clId="{3145AB67-941B-4EBC-9641-FA55358046CB}" dt="2023-04-19T09:29:36.727" v="341" actId="27636"/>
          <ac:spMkLst>
            <pc:docMk/>
            <pc:sldMk cId="973694035" sldId="347"/>
            <ac:spMk id="2" creationId="{00000000-0000-0000-0000-000000000000}"/>
          </ac:spMkLst>
        </pc:spChg>
        <pc:spChg chg="mod ord">
          <ac:chgData name="JOSE IGNACIO REQUENO JARABO" userId="2f8bd5aa-630e-4756-b5d4-24e5f26e4e83" providerId="ADAL" clId="{3145AB67-941B-4EBC-9641-FA55358046CB}" dt="2023-04-19T09:29:36.727" v="340" actId="27636"/>
          <ac:spMkLst>
            <pc:docMk/>
            <pc:sldMk cId="973694035" sldId="347"/>
            <ac:spMk id="3" creationId="{00000000-0000-0000-0000-000000000000}"/>
          </ac:spMkLst>
        </pc:spChg>
        <pc:spChg chg="del mod ord">
          <ac:chgData name="JOSE IGNACIO REQUENO JARABO" userId="2f8bd5aa-630e-4756-b5d4-24e5f26e4e83" providerId="ADAL" clId="{3145AB67-941B-4EBC-9641-FA55358046CB}" dt="2023-04-21T14:21:25.625" v="3004" actId="478"/>
          <ac:spMkLst>
            <pc:docMk/>
            <pc:sldMk cId="973694035" sldId="347"/>
            <ac:spMk id="4" creationId="{00000000-0000-0000-0000-000000000000}"/>
          </ac:spMkLst>
        </pc:spChg>
        <pc:spChg chg="mod ord">
          <ac:chgData name="JOSE IGNACIO REQUENO JARABO" userId="2f8bd5aa-630e-4756-b5d4-24e5f26e4e83" providerId="ADAL" clId="{3145AB67-941B-4EBC-9641-FA55358046CB}" dt="2023-04-19T09:29:31.227" v="252" actId="700"/>
          <ac:spMkLst>
            <pc:docMk/>
            <pc:sldMk cId="973694035" sldId="347"/>
            <ac:spMk id="5" creationId="{00000000-0000-0000-0000-000000000000}"/>
          </ac:spMkLst>
        </pc:spChg>
      </pc:sldChg>
      <pc:sldChg chg="delSp modSp mod modClrScheme chgLayout modNotes">
        <pc:chgData name="JOSE IGNACIO REQUENO JARABO" userId="2f8bd5aa-630e-4756-b5d4-24e5f26e4e83" providerId="ADAL" clId="{3145AB67-941B-4EBC-9641-FA55358046CB}" dt="2023-04-21T14:21:15.339" v="3001" actId="478"/>
        <pc:sldMkLst>
          <pc:docMk/>
          <pc:sldMk cId="1398083063" sldId="348"/>
        </pc:sldMkLst>
        <pc:spChg chg="mod ord">
          <ac:chgData name="JOSE IGNACIO REQUENO JARABO" userId="2f8bd5aa-630e-4756-b5d4-24e5f26e4e83" providerId="ADAL" clId="{3145AB67-941B-4EBC-9641-FA55358046CB}" dt="2023-04-19T09:29:36.858" v="345" actId="27636"/>
          <ac:spMkLst>
            <pc:docMk/>
            <pc:sldMk cId="1398083063" sldId="348"/>
            <ac:spMk id="2" creationId="{00000000-0000-0000-0000-000000000000}"/>
          </ac:spMkLst>
        </pc:spChg>
        <pc:spChg chg="mod ord">
          <ac:chgData name="JOSE IGNACIO REQUENO JARABO" userId="2f8bd5aa-630e-4756-b5d4-24e5f26e4e83" providerId="ADAL" clId="{3145AB67-941B-4EBC-9641-FA55358046CB}" dt="2023-04-19T09:29:36.858" v="344" actId="27636"/>
          <ac:spMkLst>
            <pc:docMk/>
            <pc:sldMk cId="1398083063" sldId="348"/>
            <ac:spMk id="3" creationId="{00000000-0000-0000-0000-000000000000}"/>
          </ac:spMkLst>
        </pc:spChg>
        <pc:spChg chg="del mod ord">
          <ac:chgData name="JOSE IGNACIO REQUENO JARABO" userId="2f8bd5aa-630e-4756-b5d4-24e5f26e4e83" providerId="ADAL" clId="{3145AB67-941B-4EBC-9641-FA55358046CB}" dt="2023-04-21T14:21:15.339" v="3001" actId="478"/>
          <ac:spMkLst>
            <pc:docMk/>
            <pc:sldMk cId="1398083063" sldId="348"/>
            <ac:spMk id="4" creationId="{00000000-0000-0000-0000-000000000000}"/>
          </ac:spMkLst>
        </pc:spChg>
        <pc:spChg chg="mod ord">
          <ac:chgData name="JOSE IGNACIO REQUENO JARABO" userId="2f8bd5aa-630e-4756-b5d4-24e5f26e4e83" providerId="ADAL" clId="{3145AB67-941B-4EBC-9641-FA55358046CB}" dt="2023-04-19T09:29:31.227" v="252" actId="700"/>
          <ac:spMkLst>
            <pc:docMk/>
            <pc:sldMk cId="1398083063" sldId="348"/>
            <ac:spMk id="5" creationId="{00000000-0000-0000-0000-000000000000}"/>
          </ac:spMkLst>
        </pc:spChg>
      </pc:sldChg>
      <pc:sldChg chg="delSp modSp mod modClrScheme chgLayout modNotes">
        <pc:chgData name="JOSE IGNACIO REQUENO JARABO" userId="2f8bd5aa-630e-4756-b5d4-24e5f26e4e83" providerId="ADAL" clId="{3145AB67-941B-4EBC-9641-FA55358046CB}" dt="2023-04-21T14:20:58.792" v="2997" actId="478"/>
        <pc:sldMkLst>
          <pc:docMk/>
          <pc:sldMk cId="3217748403" sldId="349"/>
        </pc:sldMkLst>
        <pc:spChg chg="mod ord">
          <ac:chgData name="JOSE IGNACIO REQUENO JARABO" userId="2f8bd5aa-630e-4756-b5d4-24e5f26e4e83" providerId="ADAL" clId="{3145AB67-941B-4EBC-9641-FA55358046CB}" dt="2023-04-19T09:29:36.921" v="351" actId="27636"/>
          <ac:spMkLst>
            <pc:docMk/>
            <pc:sldMk cId="3217748403" sldId="349"/>
            <ac:spMk id="2" creationId="{00000000-0000-0000-0000-000000000000}"/>
          </ac:spMkLst>
        </pc:spChg>
        <pc:spChg chg="mod ord">
          <ac:chgData name="JOSE IGNACIO REQUENO JARABO" userId="2f8bd5aa-630e-4756-b5d4-24e5f26e4e83" providerId="ADAL" clId="{3145AB67-941B-4EBC-9641-FA55358046CB}" dt="2023-04-19T09:29:31.227" v="252" actId="700"/>
          <ac:spMkLst>
            <pc:docMk/>
            <pc:sldMk cId="3217748403" sldId="349"/>
            <ac:spMk id="3" creationId="{00000000-0000-0000-0000-000000000000}"/>
          </ac:spMkLst>
        </pc:spChg>
        <pc:spChg chg="del mod ord">
          <ac:chgData name="JOSE IGNACIO REQUENO JARABO" userId="2f8bd5aa-630e-4756-b5d4-24e5f26e4e83" providerId="ADAL" clId="{3145AB67-941B-4EBC-9641-FA55358046CB}" dt="2023-04-21T14:20:58.792" v="2997" actId="478"/>
          <ac:spMkLst>
            <pc:docMk/>
            <pc:sldMk cId="3217748403" sldId="349"/>
            <ac:spMk id="4" creationId="{00000000-0000-0000-0000-000000000000}"/>
          </ac:spMkLst>
        </pc:spChg>
        <pc:spChg chg="mod ord">
          <ac:chgData name="JOSE IGNACIO REQUENO JARABO" userId="2f8bd5aa-630e-4756-b5d4-24e5f26e4e83" providerId="ADAL" clId="{3145AB67-941B-4EBC-9641-FA55358046CB}" dt="2023-04-19T09:29:31.227" v="252" actId="700"/>
          <ac:spMkLst>
            <pc:docMk/>
            <pc:sldMk cId="3217748403" sldId="349"/>
            <ac:spMk id="5" creationId="{00000000-0000-0000-0000-000000000000}"/>
          </ac:spMkLst>
        </pc:spChg>
        <pc:picChg chg="mod">
          <ac:chgData name="JOSE IGNACIO REQUENO JARABO" userId="2f8bd5aa-630e-4756-b5d4-24e5f26e4e83" providerId="ADAL" clId="{3145AB67-941B-4EBC-9641-FA55358046CB}" dt="2023-04-19T09:05:48.795" v="145"/>
          <ac:picMkLst>
            <pc:docMk/>
            <pc:sldMk cId="3217748403" sldId="349"/>
            <ac:picMk id="6" creationId="{00000000-0000-0000-0000-000000000000}"/>
          </ac:picMkLst>
        </pc:picChg>
      </pc:sldChg>
      <pc:sldChg chg="addSp delSp modSp mod modClrScheme chgLayout modNotes">
        <pc:chgData name="JOSE IGNACIO REQUENO JARABO" userId="2f8bd5aa-630e-4756-b5d4-24e5f26e4e83" providerId="ADAL" clId="{3145AB67-941B-4EBC-9641-FA55358046CB}" dt="2023-04-21T14:19:52.441" v="2981" actId="478"/>
        <pc:sldMkLst>
          <pc:docMk/>
          <pc:sldMk cId="1421437819" sldId="350"/>
        </pc:sldMkLst>
        <pc:spChg chg="mod ord">
          <ac:chgData name="JOSE IGNACIO REQUENO JARABO" userId="2f8bd5aa-630e-4756-b5d4-24e5f26e4e83" providerId="ADAL" clId="{3145AB67-941B-4EBC-9641-FA55358046CB}" dt="2023-04-19T09:29:37.027" v="364" actId="27636"/>
          <ac:spMkLst>
            <pc:docMk/>
            <pc:sldMk cId="1421437819" sldId="350"/>
            <ac:spMk id="2" creationId="{00000000-0000-0000-0000-000000000000}"/>
          </ac:spMkLst>
        </pc:spChg>
        <pc:spChg chg="add del mod ord">
          <ac:chgData name="JOSE IGNACIO REQUENO JARABO" userId="2f8bd5aa-630e-4756-b5d4-24e5f26e4e83" providerId="ADAL" clId="{3145AB67-941B-4EBC-9641-FA55358046CB}" dt="2023-04-21T14:19:52.441" v="2981" actId="478"/>
          <ac:spMkLst>
            <pc:docMk/>
            <pc:sldMk cId="1421437819" sldId="350"/>
            <ac:spMk id="4" creationId="{00000000-0000-0000-0000-000000000000}"/>
          </ac:spMkLst>
        </pc:spChg>
        <pc:spChg chg="mod ord">
          <ac:chgData name="JOSE IGNACIO REQUENO JARABO" userId="2f8bd5aa-630e-4756-b5d4-24e5f26e4e83" providerId="ADAL" clId="{3145AB67-941B-4EBC-9641-FA55358046CB}" dt="2023-04-19T09:29:31.227" v="252" actId="700"/>
          <ac:spMkLst>
            <pc:docMk/>
            <pc:sldMk cId="1421437819" sldId="350"/>
            <ac:spMk id="5" creationId="{00000000-0000-0000-0000-000000000000}"/>
          </ac:spMkLst>
        </pc:spChg>
        <pc:spChg chg="mod ord">
          <ac:chgData name="JOSE IGNACIO REQUENO JARABO" userId="2f8bd5aa-630e-4756-b5d4-24e5f26e4e83" providerId="ADAL" clId="{3145AB67-941B-4EBC-9641-FA55358046CB}" dt="2023-04-19T09:29:31.227" v="252" actId="700"/>
          <ac:spMkLst>
            <pc:docMk/>
            <pc:sldMk cId="1421437819" sldId="350"/>
            <ac:spMk id="9" creationId="{944E0B57-3254-48D0-BD5E-15456F1DC7D9}"/>
          </ac:spMkLst>
        </pc:spChg>
        <pc:graphicFrameChg chg="add del mod">
          <ac:chgData name="JOSE IGNACIO REQUENO JARABO" userId="2f8bd5aa-630e-4756-b5d4-24e5f26e4e83" providerId="ADAL" clId="{3145AB67-941B-4EBC-9641-FA55358046CB}" dt="2023-04-21T14:19:03.154" v="2955"/>
          <ac:graphicFrameMkLst>
            <pc:docMk/>
            <pc:sldMk cId="1421437819" sldId="350"/>
            <ac:graphicFrameMk id="3" creationId="{1B36C067-2F79-0A39-7E46-256A12049FB3}"/>
          </ac:graphicFrameMkLst>
        </pc:graphicFrameChg>
        <pc:graphicFrameChg chg="mod">
          <ac:chgData name="JOSE IGNACIO REQUENO JARABO" userId="2f8bd5aa-630e-4756-b5d4-24e5f26e4e83" providerId="ADAL" clId="{3145AB67-941B-4EBC-9641-FA55358046CB}" dt="2023-04-21T14:19:29.757" v="2975" actId="1076"/>
          <ac:graphicFrameMkLst>
            <pc:docMk/>
            <pc:sldMk cId="1421437819" sldId="350"/>
            <ac:graphicFrameMk id="12" creationId="{D1615844-E8A8-4C93-B568-E9D337818F04}"/>
          </ac:graphicFrameMkLst>
        </pc:graphicFrameChg>
        <pc:graphicFrameChg chg="mod">
          <ac:chgData name="JOSE IGNACIO REQUENO JARABO" userId="2f8bd5aa-630e-4756-b5d4-24e5f26e4e83" providerId="ADAL" clId="{3145AB67-941B-4EBC-9641-FA55358046CB}" dt="2023-04-21T14:19:35.248" v="2978" actId="1076"/>
          <ac:graphicFrameMkLst>
            <pc:docMk/>
            <pc:sldMk cId="1421437819" sldId="350"/>
            <ac:graphicFrameMk id="13" creationId="{C70E6945-C7FC-4C9F-BA00-6D22DA841231}"/>
          </ac:graphicFrameMkLst>
        </pc:graphicFrameChg>
        <pc:graphicFrameChg chg="mod">
          <ac:chgData name="JOSE IGNACIO REQUENO JARABO" userId="2f8bd5aa-630e-4756-b5d4-24e5f26e4e83" providerId="ADAL" clId="{3145AB67-941B-4EBC-9641-FA55358046CB}" dt="2023-04-21T14:19:48.934" v="2980" actId="1076"/>
          <ac:graphicFrameMkLst>
            <pc:docMk/>
            <pc:sldMk cId="1421437819" sldId="350"/>
            <ac:graphicFrameMk id="14" creationId="{B31EDDE0-AA0D-442B-8CD0-C7BD04D826C7}"/>
          </ac:graphicFrameMkLst>
        </pc:graphicFrameChg>
        <pc:graphicFrameChg chg="add del mod ord">
          <ac:chgData name="JOSE IGNACIO REQUENO JARABO" userId="2f8bd5aa-630e-4756-b5d4-24e5f26e4e83" providerId="ADAL" clId="{3145AB67-941B-4EBC-9641-FA55358046CB}" dt="2023-04-21T14:19:45.255" v="2979" actId="1076"/>
          <ac:graphicFrameMkLst>
            <pc:docMk/>
            <pc:sldMk cId="1421437819" sldId="350"/>
            <ac:graphicFrameMk id="15" creationId="{F3344495-FC88-40BD-A19A-BA1FAD50570D}"/>
          </ac:graphicFrameMkLst>
        </pc:graphicFrameChg>
        <pc:cxnChg chg="mod">
          <ac:chgData name="JOSE IGNACIO REQUENO JARABO" userId="2f8bd5aa-630e-4756-b5d4-24e5f26e4e83" providerId="ADAL" clId="{3145AB67-941B-4EBC-9641-FA55358046CB}" dt="2023-04-19T09:05:48.795" v="145"/>
          <ac:cxnSpMkLst>
            <pc:docMk/>
            <pc:sldMk cId="1421437819" sldId="350"/>
            <ac:cxnSpMk id="11" creationId="{74F1B355-EFE8-4934-8DAC-947DA0031C31}"/>
          </ac:cxnSpMkLst>
        </pc:cxnChg>
      </pc:sldChg>
      <pc:sldChg chg="delSp modSp mod modClrScheme chgLayout modNotes">
        <pc:chgData name="JOSE IGNACIO REQUENO JARABO" userId="2f8bd5aa-630e-4756-b5d4-24e5f26e4e83" providerId="ADAL" clId="{3145AB67-941B-4EBC-9641-FA55358046CB}" dt="2023-04-21T14:20:55.538" v="2996" actId="478"/>
        <pc:sldMkLst>
          <pc:docMk/>
          <pc:sldMk cId="172283273" sldId="352"/>
        </pc:sldMkLst>
        <pc:spChg chg="mod ord">
          <ac:chgData name="JOSE IGNACIO REQUENO JARABO" userId="2f8bd5aa-630e-4756-b5d4-24e5f26e4e83" providerId="ADAL" clId="{3145AB67-941B-4EBC-9641-FA55358046CB}" dt="2023-04-19T09:29:36.927" v="352" actId="27636"/>
          <ac:spMkLst>
            <pc:docMk/>
            <pc:sldMk cId="172283273" sldId="352"/>
            <ac:spMk id="2" creationId="{00000000-0000-0000-0000-000000000000}"/>
          </ac:spMkLst>
        </pc:spChg>
        <pc:spChg chg="mod ord">
          <ac:chgData name="JOSE IGNACIO REQUENO JARABO" userId="2f8bd5aa-630e-4756-b5d4-24e5f26e4e83" providerId="ADAL" clId="{3145AB67-941B-4EBC-9641-FA55358046CB}" dt="2023-04-19T09:29:31.227" v="252" actId="700"/>
          <ac:spMkLst>
            <pc:docMk/>
            <pc:sldMk cId="172283273" sldId="352"/>
            <ac:spMk id="3" creationId="{00000000-0000-0000-0000-000000000000}"/>
          </ac:spMkLst>
        </pc:spChg>
        <pc:spChg chg="del mod ord">
          <ac:chgData name="JOSE IGNACIO REQUENO JARABO" userId="2f8bd5aa-630e-4756-b5d4-24e5f26e4e83" providerId="ADAL" clId="{3145AB67-941B-4EBC-9641-FA55358046CB}" dt="2023-04-21T14:20:55.538" v="2996" actId="478"/>
          <ac:spMkLst>
            <pc:docMk/>
            <pc:sldMk cId="172283273" sldId="352"/>
            <ac:spMk id="4" creationId="{00000000-0000-0000-0000-000000000000}"/>
          </ac:spMkLst>
        </pc:spChg>
        <pc:spChg chg="mod ord">
          <ac:chgData name="JOSE IGNACIO REQUENO JARABO" userId="2f8bd5aa-630e-4756-b5d4-24e5f26e4e83" providerId="ADAL" clId="{3145AB67-941B-4EBC-9641-FA55358046CB}" dt="2023-04-19T09:29:31.227" v="252" actId="700"/>
          <ac:spMkLst>
            <pc:docMk/>
            <pc:sldMk cId="172283273" sldId="352"/>
            <ac:spMk id="5" creationId="{00000000-0000-0000-0000-000000000000}"/>
          </ac:spMkLst>
        </pc:spChg>
        <pc:spChg chg="mod">
          <ac:chgData name="JOSE IGNACIO REQUENO JARABO" userId="2f8bd5aa-630e-4756-b5d4-24e5f26e4e83" providerId="ADAL" clId="{3145AB67-941B-4EBC-9641-FA55358046CB}" dt="2023-04-19T09:05:48.795" v="145"/>
          <ac:spMkLst>
            <pc:docMk/>
            <pc:sldMk cId="172283273" sldId="352"/>
            <ac:spMk id="7" creationId="{4564FC4D-2276-42B3-86DC-A1870FF4298A}"/>
          </ac:spMkLst>
        </pc:spChg>
      </pc:sldChg>
      <pc:sldChg chg="delSp modSp mod modClrScheme chgLayout modNotes">
        <pc:chgData name="JOSE IGNACIO REQUENO JARABO" userId="2f8bd5aa-630e-4756-b5d4-24e5f26e4e83" providerId="ADAL" clId="{3145AB67-941B-4EBC-9641-FA55358046CB}" dt="2023-04-21T14:18:41.285" v="2948" actId="478"/>
        <pc:sldMkLst>
          <pc:docMk/>
          <pc:sldMk cId="50614902" sldId="353"/>
        </pc:sldMkLst>
        <pc:spChg chg="mod ord">
          <ac:chgData name="JOSE IGNACIO REQUENO JARABO" userId="2f8bd5aa-630e-4756-b5d4-24e5f26e4e83" providerId="ADAL" clId="{3145AB67-941B-4EBC-9641-FA55358046CB}" dt="2023-04-19T09:29:37.027" v="363" actId="27636"/>
          <ac:spMkLst>
            <pc:docMk/>
            <pc:sldMk cId="50614902" sldId="353"/>
            <ac:spMk id="2" creationId="{00000000-0000-0000-0000-000000000000}"/>
          </ac:spMkLst>
        </pc:spChg>
        <pc:spChg chg="del mod ord">
          <ac:chgData name="JOSE IGNACIO REQUENO JARABO" userId="2f8bd5aa-630e-4756-b5d4-24e5f26e4e83" providerId="ADAL" clId="{3145AB67-941B-4EBC-9641-FA55358046CB}" dt="2023-04-21T14:18:41.285" v="2948" actId="478"/>
          <ac:spMkLst>
            <pc:docMk/>
            <pc:sldMk cId="50614902" sldId="353"/>
            <ac:spMk id="4" creationId="{00000000-0000-0000-0000-000000000000}"/>
          </ac:spMkLst>
        </pc:spChg>
        <pc:spChg chg="mod ord">
          <ac:chgData name="JOSE IGNACIO REQUENO JARABO" userId="2f8bd5aa-630e-4756-b5d4-24e5f26e4e83" providerId="ADAL" clId="{3145AB67-941B-4EBC-9641-FA55358046CB}" dt="2023-04-19T09:29:31.227" v="252" actId="700"/>
          <ac:spMkLst>
            <pc:docMk/>
            <pc:sldMk cId="50614902" sldId="353"/>
            <ac:spMk id="5" creationId="{00000000-0000-0000-0000-000000000000}"/>
          </ac:spMkLst>
        </pc:spChg>
        <pc:spChg chg="mod ord">
          <ac:chgData name="JOSE IGNACIO REQUENO JARABO" userId="2f8bd5aa-630e-4756-b5d4-24e5f26e4e83" providerId="ADAL" clId="{3145AB67-941B-4EBC-9641-FA55358046CB}" dt="2023-04-19T09:29:31.227" v="252" actId="700"/>
          <ac:spMkLst>
            <pc:docMk/>
            <pc:sldMk cId="50614902" sldId="353"/>
            <ac:spMk id="9" creationId="{944E0B57-3254-48D0-BD5E-15456F1DC7D9}"/>
          </ac:spMkLst>
        </pc:spChg>
        <pc:graphicFrameChg chg="mod">
          <ac:chgData name="JOSE IGNACIO REQUENO JARABO" userId="2f8bd5aa-630e-4756-b5d4-24e5f26e4e83" providerId="ADAL" clId="{3145AB67-941B-4EBC-9641-FA55358046CB}" dt="2023-04-19T09:05:48.795" v="145"/>
          <ac:graphicFrameMkLst>
            <pc:docMk/>
            <pc:sldMk cId="50614902" sldId="353"/>
            <ac:graphicFrameMk id="12" creationId="{59DB7AE8-4036-60C3-BC9F-9EA84EB0185B}"/>
          </ac:graphicFrameMkLst>
        </pc:graphicFrameChg>
        <pc:graphicFrameChg chg="mod">
          <ac:chgData name="JOSE IGNACIO REQUENO JARABO" userId="2f8bd5aa-630e-4756-b5d4-24e5f26e4e83" providerId="ADAL" clId="{3145AB67-941B-4EBC-9641-FA55358046CB}" dt="2023-04-19T09:05:48.795" v="145"/>
          <ac:graphicFrameMkLst>
            <pc:docMk/>
            <pc:sldMk cId="50614902" sldId="353"/>
            <ac:graphicFrameMk id="13" creationId="{FD8D4020-CCE7-86C4-EFEB-96466D19A0AD}"/>
          </ac:graphicFrameMkLst>
        </pc:graphicFrameChg>
      </pc:sldChg>
      <pc:sldChg chg="delSp modSp del mod modClrScheme delDesignElem chgLayout modNotes">
        <pc:chgData name="JOSE IGNACIO REQUENO JARABO" userId="2f8bd5aa-630e-4756-b5d4-24e5f26e4e83" providerId="ADAL" clId="{3145AB67-941B-4EBC-9641-FA55358046CB}" dt="2023-04-19T09:10:11.729" v="177" actId="47"/>
        <pc:sldMkLst>
          <pc:docMk/>
          <pc:sldMk cId="1700535858" sldId="354"/>
        </pc:sldMkLst>
        <pc:spChg chg="mod ord">
          <ac:chgData name="JOSE IGNACIO REQUENO JARABO" userId="2f8bd5aa-630e-4756-b5d4-24e5f26e4e83" providerId="ADAL" clId="{3145AB67-941B-4EBC-9641-FA55358046CB}" dt="2023-04-19T09:09:55.218" v="172" actId="27636"/>
          <ac:spMkLst>
            <pc:docMk/>
            <pc:sldMk cId="1700535858" sldId="354"/>
            <ac:spMk id="2" creationId="{00000000-0000-0000-0000-000000000000}"/>
          </ac:spMkLst>
        </pc:spChg>
        <pc:spChg chg="mod ord">
          <ac:chgData name="JOSE IGNACIO REQUENO JARABO" userId="2f8bd5aa-630e-4756-b5d4-24e5f26e4e83" providerId="ADAL" clId="{3145AB67-941B-4EBC-9641-FA55358046CB}" dt="2023-04-19T09:09:55.196" v="171" actId="700"/>
          <ac:spMkLst>
            <pc:docMk/>
            <pc:sldMk cId="1700535858" sldId="354"/>
            <ac:spMk id="3" creationId="{00000000-0000-0000-0000-000000000000}"/>
          </ac:spMkLst>
        </pc:spChg>
        <pc:spChg chg="del">
          <ac:chgData name="JOSE IGNACIO REQUENO JARABO" userId="2f8bd5aa-630e-4756-b5d4-24e5f26e4e83" providerId="ADAL" clId="{3145AB67-941B-4EBC-9641-FA55358046CB}" dt="2023-04-19T09:04:30.628" v="19"/>
          <ac:spMkLst>
            <pc:docMk/>
            <pc:sldMk cId="1700535858" sldId="354"/>
            <ac:spMk id="50" creationId="{7F57BEA8-497D-4AA8-8A18-BDCD696B25FE}"/>
          </ac:spMkLst>
        </pc:spChg>
        <pc:picChg chg="mod">
          <ac:chgData name="JOSE IGNACIO REQUENO JARABO" userId="2f8bd5aa-630e-4756-b5d4-24e5f26e4e83" providerId="ADAL" clId="{3145AB67-941B-4EBC-9641-FA55358046CB}" dt="2023-04-19T09:10:06.347" v="176" actId="1076"/>
          <ac:picMkLst>
            <pc:docMk/>
            <pc:sldMk cId="1700535858" sldId="354"/>
            <ac:picMk id="5" creationId="{E395A11E-AF69-4A50-ABAD-5E61C3F79BC9}"/>
          </ac:picMkLst>
        </pc:picChg>
        <pc:cxnChg chg="del">
          <ac:chgData name="JOSE IGNACIO REQUENO JARABO" userId="2f8bd5aa-630e-4756-b5d4-24e5f26e4e83" providerId="ADAL" clId="{3145AB67-941B-4EBC-9641-FA55358046CB}" dt="2023-04-19T09:04:30.628" v="19"/>
          <ac:cxnSpMkLst>
            <pc:docMk/>
            <pc:sldMk cId="1700535858" sldId="354"/>
            <ac:cxnSpMk id="48" creationId="{D2E961F1-4A28-4A5F-BBD4-6E400E5E6C75}"/>
          </ac:cxnSpMkLst>
        </pc:cxnChg>
        <pc:cxnChg chg="del">
          <ac:chgData name="JOSE IGNACIO REQUENO JARABO" userId="2f8bd5aa-630e-4756-b5d4-24e5f26e4e83" providerId="ADAL" clId="{3145AB67-941B-4EBC-9641-FA55358046CB}" dt="2023-04-19T09:04:30.628" v="19"/>
          <ac:cxnSpMkLst>
            <pc:docMk/>
            <pc:sldMk cId="1700535858" sldId="354"/>
            <ac:cxnSpMk id="52" creationId="{A82415D3-DDE5-4D63-8CB3-23A5EC581B27}"/>
          </ac:cxnSpMkLst>
        </pc:cxnChg>
        <pc:cxnChg chg="del">
          <ac:chgData name="JOSE IGNACIO REQUENO JARABO" userId="2f8bd5aa-630e-4756-b5d4-24e5f26e4e83" providerId="ADAL" clId="{3145AB67-941B-4EBC-9641-FA55358046CB}" dt="2023-04-19T09:04:30.628" v="19"/>
          <ac:cxnSpMkLst>
            <pc:docMk/>
            <pc:sldMk cId="1700535858" sldId="354"/>
            <ac:cxnSpMk id="54" creationId="{AD7193FB-6AE6-4B3B-8F89-56B55DD63B4D}"/>
          </ac:cxnSpMkLst>
        </pc:cxnChg>
      </pc:sldChg>
      <pc:sldChg chg="addSp delSp modSp add mod">
        <pc:chgData name="JOSE IGNACIO REQUENO JARABO" userId="2f8bd5aa-630e-4756-b5d4-24e5f26e4e83" providerId="ADAL" clId="{3145AB67-941B-4EBC-9641-FA55358046CB}" dt="2023-04-21T14:20:16.138" v="2985" actId="478"/>
        <pc:sldMkLst>
          <pc:docMk/>
          <pc:sldMk cId="2349607900" sldId="354"/>
        </pc:sldMkLst>
        <pc:spChg chg="mod">
          <ac:chgData name="JOSE IGNACIO REQUENO JARABO" userId="2f8bd5aa-630e-4756-b5d4-24e5f26e4e83" providerId="ADAL" clId="{3145AB67-941B-4EBC-9641-FA55358046CB}" dt="2023-04-19T09:47:25.196" v="400" actId="1076"/>
          <ac:spMkLst>
            <pc:docMk/>
            <pc:sldMk cId="2349607900" sldId="354"/>
            <ac:spMk id="3" creationId="{00000000-0000-0000-0000-000000000000}"/>
          </ac:spMkLst>
        </pc:spChg>
        <pc:spChg chg="del">
          <ac:chgData name="JOSE IGNACIO REQUENO JARABO" userId="2f8bd5aa-630e-4756-b5d4-24e5f26e4e83" providerId="ADAL" clId="{3145AB67-941B-4EBC-9641-FA55358046CB}" dt="2023-04-21T14:20:16.138" v="2985" actId="478"/>
          <ac:spMkLst>
            <pc:docMk/>
            <pc:sldMk cId="2349607900" sldId="354"/>
            <ac:spMk id="4" creationId="{00000000-0000-0000-0000-000000000000}"/>
          </ac:spMkLst>
        </pc:spChg>
        <pc:spChg chg="mod">
          <ac:chgData name="JOSE IGNACIO REQUENO JARABO" userId="2f8bd5aa-630e-4756-b5d4-24e5f26e4e83" providerId="ADAL" clId="{3145AB67-941B-4EBC-9641-FA55358046CB}" dt="2023-04-19T09:47:38.520" v="402"/>
          <ac:spMkLst>
            <pc:docMk/>
            <pc:sldMk cId="2349607900" sldId="354"/>
            <ac:spMk id="7" creationId="{D6AC8071-24FF-9D58-5945-B7C2B0F5827C}"/>
          </ac:spMkLst>
        </pc:spChg>
        <pc:spChg chg="mod">
          <ac:chgData name="JOSE IGNACIO REQUENO JARABO" userId="2f8bd5aa-630e-4756-b5d4-24e5f26e4e83" providerId="ADAL" clId="{3145AB67-941B-4EBC-9641-FA55358046CB}" dt="2023-04-19T09:47:38.520" v="402"/>
          <ac:spMkLst>
            <pc:docMk/>
            <pc:sldMk cId="2349607900" sldId="354"/>
            <ac:spMk id="9" creationId="{6968A243-7047-F07A-C22D-708EE1DDD632}"/>
          </ac:spMkLst>
        </pc:spChg>
        <pc:spChg chg="mod">
          <ac:chgData name="JOSE IGNACIO REQUENO JARABO" userId="2f8bd5aa-630e-4756-b5d4-24e5f26e4e83" providerId="ADAL" clId="{3145AB67-941B-4EBC-9641-FA55358046CB}" dt="2023-04-19T09:47:38.520" v="402"/>
          <ac:spMkLst>
            <pc:docMk/>
            <pc:sldMk cId="2349607900" sldId="354"/>
            <ac:spMk id="10" creationId="{4F074A2A-81FD-F069-44DE-E9FE69898CD0}"/>
          </ac:spMkLst>
        </pc:spChg>
        <pc:spChg chg="mod">
          <ac:chgData name="JOSE IGNACIO REQUENO JARABO" userId="2f8bd5aa-630e-4756-b5d4-24e5f26e4e83" providerId="ADAL" clId="{3145AB67-941B-4EBC-9641-FA55358046CB}" dt="2023-04-19T09:47:38.520" v="402"/>
          <ac:spMkLst>
            <pc:docMk/>
            <pc:sldMk cId="2349607900" sldId="354"/>
            <ac:spMk id="11" creationId="{5F0DF04B-1699-BF87-8499-BA72D9E8BEEA}"/>
          </ac:spMkLst>
        </pc:spChg>
        <pc:spChg chg="add mod">
          <ac:chgData name="JOSE IGNACIO REQUENO JARABO" userId="2f8bd5aa-630e-4756-b5d4-24e5f26e4e83" providerId="ADAL" clId="{3145AB67-941B-4EBC-9641-FA55358046CB}" dt="2023-04-19T09:48:06.840" v="404" actId="164"/>
          <ac:spMkLst>
            <pc:docMk/>
            <pc:sldMk cId="2349607900" sldId="354"/>
            <ac:spMk id="12" creationId="{452A065A-012E-FCA0-5B4B-46EDD7305345}"/>
          </ac:spMkLst>
        </pc:spChg>
        <pc:spChg chg="add mod">
          <ac:chgData name="JOSE IGNACIO REQUENO JARABO" userId="2f8bd5aa-630e-4756-b5d4-24e5f26e4e83" providerId="ADAL" clId="{3145AB67-941B-4EBC-9641-FA55358046CB}" dt="2023-04-19T09:48:06.840" v="404" actId="164"/>
          <ac:spMkLst>
            <pc:docMk/>
            <pc:sldMk cId="2349607900" sldId="354"/>
            <ac:spMk id="13" creationId="{1BC83B6E-EAC0-2C43-CC9D-0AA772E476A0}"/>
          </ac:spMkLst>
        </pc:spChg>
        <pc:spChg chg="add mod">
          <ac:chgData name="JOSE IGNACIO REQUENO JARABO" userId="2f8bd5aa-630e-4756-b5d4-24e5f26e4e83" providerId="ADAL" clId="{3145AB67-941B-4EBC-9641-FA55358046CB}" dt="2023-04-19T09:48:06.840" v="404" actId="164"/>
          <ac:spMkLst>
            <pc:docMk/>
            <pc:sldMk cId="2349607900" sldId="354"/>
            <ac:spMk id="15" creationId="{9C9C45BC-C21B-D130-1FA8-0834533E4AC8}"/>
          </ac:spMkLst>
        </pc:spChg>
        <pc:spChg chg="add mod">
          <ac:chgData name="JOSE IGNACIO REQUENO JARABO" userId="2f8bd5aa-630e-4756-b5d4-24e5f26e4e83" providerId="ADAL" clId="{3145AB67-941B-4EBC-9641-FA55358046CB}" dt="2023-04-19T09:48:06.840" v="404" actId="164"/>
          <ac:spMkLst>
            <pc:docMk/>
            <pc:sldMk cId="2349607900" sldId="354"/>
            <ac:spMk id="17" creationId="{63E7C733-96A1-EA7D-05DE-F6CD670041F3}"/>
          </ac:spMkLst>
        </pc:spChg>
        <pc:spChg chg="mod">
          <ac:chgData name="JOSE IGNACIO REQUENO JARABO" userId="2f8bd5aa-630e-4756-b5d4-24e5f26e4e83" providerId="ADAL" clId="{3145AB67-941B-4EBC-9641-FA55358046CB}" dt="2023-04-19T09:47:38.520" v="402"/>
          <ac:spMkLst>
            <pc:docMk/>
            <pc:sldMk cId="2349607900" sldId="354"/>
            <ac:spMk id="19" creationId="{E261C4CD-91F3-3DB1-39EC-2A9C25F1D56D}"/>
          </ac:spMkLst>
        </pc:spChg>
        <pc:spChg chg="mod">
          <ac:chgData name="JOSE IGNACIO REQUENO JARABO" userId="2f8bd5aa-630e-4756-b5d4-24e5f26e4e83" providerId="ADAL" clId="{3145AB67-941B-4EBC-9641-FA55358046CB}" dt="2023-04-19T09:47:38.520" v="402"/>
          <ac:spMkLst>
            <pc:docMk/>
            <pc:sldMk cId="2349607900" sldId="354"/>
            <ac:spMk id="20" creationId="{A88AC46B-6B29-08FE-2FB2-C4D719AB85B7}"/>
          </ac:spMkLst>
        </pc:spChg>
        <pc:spChg chg="mod">
          <ac:chgData name="JOSE IGNACIO REQUENO JARABO" userId="2f8bd5aa-630e-4756-b5d4-24e5f26e4e83" providerId="ADAL" clId="{3145AB67-941B-4EBC-9641-FA55358046CB}" dt="2023-04-19T09:47:38.520" v="402"/>
          <ac:spMkLst>
            <pc:docMk/>
            <pc:sldMk cId="2349607900" sldId="354"/>
            <ac:spMk id="21" creationId="{BD613925-BB61-DE55-4A9F-E147144CC43A}"/>
          </ac:spMkLst>
        </pc:spChg>
        <pc:spChg chg="mod">
          <ac:chgData name="JOSE IGNACIO REQUENO JARABO" userId="2f8bd5aa-630e-4756-b5d4-24e5f26e4e83" providerId="ADAL" clId="{3145AB67-941B-4EBC-9641-FA55358046CB}" dt="2023-04-19T09:47:38.520" v="402"/>
          <ac:spMkLst>
            <pc:docMk/>
            <pc:sldMk cId="2349607900" sldId="354"/>
            <ac:spMk id="24" creationId="{68E11830-111F-15F0-A7CB-E0C3C3F6EF67}"/>
          </ac:spMkLst>
        </pc:spChg>
        <pc:spChg chg="mod">
          <ac:chgData name="JOSE IGNACIO REQUENO JARABO" userId="2f8bd5aa-630e-4756-b5d4-24e5f26e4e83" providerId="ADAL" clId="{3145AB67-941B-4EBC-9641-FA55358046CB}" dt="2023-04-19T09:47:38.520" v="402"/>
          <ac:spMkLst>
            <pc:docMk/>
            <pc:sldMk cId="2349607900" sldId="354"/>
            <ac:spMk id="26" creationId="{34956325-5A62-C6A8-DE56-93DEA66D3A85}"/>
          </ac:spMkLst>
        </pc:spChg>
        <pc:spChg chg="mod">
          <ac:chgData name="JOSE IGNACIO REQUENO JARABO" userId="2f8bd5aa-630e-4756-b5d4-24e5f26e4e83" providerId="ADAL" clId="{3145AB67-941B-4EBC-9641-FA55358046CB}" dt="2023-04-19T09:47:38.520" v="402"/>
          <ac:spMkLst>
            <pc:docMk/>
            <pc:sldMk cId="2349607900" sldId="354"/>
            <ac:spMk id="27" creationId="{4031A5A5-362E-B450-913B-7FB0D0339043}"/>
          </ac:spMkLst>
        </pc:spChg>
        <pc:spChg chg="mod">
          <ac:chgData name="JOSE IGNACIO REQUENO JARABO" userId="2f8bd5aa-630e-4756-b5d4-24e5f26e4e83" providerId="ADAL" clId="{3145AB67-941B-4EBC-9641-FA55358046CB}" dt="2023-04-19T09:47:38.520" v="402"/>
          <ac:spMkLst>
            <pc:docMk/>
            <pc:sldMk cId="2349607900" sldId="354"/>
            <ac:spMk id="28" creationId="{21F459E6-B0F2-65A5-C817-2FE12D71F60D}"/>
          </ac:spMkLst>
        </pc:spChg>
        <pc:spChg chg="mod">
          <ac:chgData name="JOSE IGNACIO REQUENO JARABO" userId="2f8bd5aa-630e-4756-b5d4-24e5f26e4e83" providerId="ADAL" clId="{3145AB67-941B-4EBC-9641-FA55358046CB}" dt="2023-04-19T09:47:38.520" v="402"/>
          <ac:spMkLst>
            <pc:docMk/>
            <pc:sldMk cId="2349607900" sldId="354"/>
            <ac:spMk id="31" creationId="{108A1FC3-DAE4-36B8-A09F-8D76EC0A767B}"/>
          </ac:spMkLst>
        </pc:spChg>
        <pc:spChg chg="mod">
          <ac:chgData name="JOSE IGNACIO REQUENO JARABO" userId="2f8bd5aa-630e-4756-b5d4-24e5f26e4e83" providerId="ADAL" clId="{3145AB67-941B-4EBC-9641-FA55358046CB}" dt="2023-04-19T09:47:38.520" v="402"/>
          <ac:spMkLst>
            <pc:docMk/>
            <pc:sldMk cId="2349607900" sldId="354"/>
            <ac:spMk id="32" creationId="{8CC0B099-0147-3811-B7F5-6F970927B066}"/>
          </ac:spMkLst>
        </pc:spChg>
        <pc:spChg chg="mod">
          <ac:chgData name="JOSE IGNACIO REQUENO JARABO" userId="2f8bd5aa-630e-4756-b5d4-24e5f26e4e83" providerId="ADAL" clId="{3145AB67-941B-4EBC-9641-FA55358046CB}" dt="2023-04-19T09:47:38.520" v="402"/>
          <ac:spMkLst>
            <pc:docMk/>
            <pc:sldMk cId="2349607900" sldId="354"/>
            <ac:spMk id="34" creationId="{5A45CE80-EE1B-FB0D-EA51-5D965D7F5469}"/>
          </ac:spMkLst>
        </pc:spChg>
        <pc:spChg chg="mod">
          <ac:chgData name="JOSE IGNACIO REQUENO JARABO" userId="2f8bd5aa-630e-4756-b5d4-24e5f26e4e83" providerId="ADAL" clId="{3145AB67-941B-4EBC-9641-FA55358046CB}" dt="2023-04-19T09:47:38.520" v="402"/>
          <ac:spMkLst>
            <pc:docMk/>
            <pc:sldMk cId="2349607900" sldId="354"/>
            <ac:spMk id="35" creationId="{B5B80DCA-0207-8733-8E59-9D47B789BB49}"/>
          </ac:spMkLst>
        </pc:spChg>
        <pc:spChg chg="mod">
          <ac:chgData name="JOSE IGNACIO REQUENO JARABO" userId="2f8bd5aa-630e-4756-b5d4-24e5f26e4e83" providerId="ADAL" clId="{3145AB67-941B-4EBC-9641-FA55358046CB}" dt="2023-04-19T09:47:38.520" v="402"/>
          <ac:spMkLst>
            <pc:docMk/>
            <pc:sldMk cId="2349607900" sldId="354"/>
            <ac:spMk id="36" creationId="{C0F438B2-4274-4380-ADF5-796CD6E2AC49}"/>
          </ac:spMkLst>
        </pc:spChg>
        <pc:spChg chg="mod">
          <ac:chgData name="JOSE IGNACIO REQUENO JARABO" userId="2f8bd5aa-630e-4756-b5d4-24e5f26e4e83" providerId="ADAL" clId="{3145AB67-941B-4EBC-9641-FA55358046CB}" dt="2023-04-19T09:47:38.520" v="402"/>
          <ac:spMkLst>
            <pc:docMk/>
            <pc:sldMk cId="2349607900" sldId="354"/>
            <ac:spMk id="37" creationId="{76FE835E-6608-03E0-D8FB-550A90E322B0}"/>
          </ac:spMkLst>
        </pc:spChg>
        <pc:spChg chg="mod">
          <ac:chgData name="JOSE IGNACIO REQUENO JARABO" userId="2f8bd5aa-630e-4756-b5d4-24e5f26e4e83" providerId="ADAL" clId="{3145AB67-941B-4EBC-9641-FA55358046CB}" dt="2023-04-19T09:47:38.520" v="402"/>
          <ac:spMkLst>
            <pc:docMk/>
            <pc:sldMk cId="2349607900" sldId="354"/>
            <ac:spMk id="38" creationId="{1D19F4F9-593C-5863-57FB-8DF9D48BD66B}"/>
          </ac:spMkLst>
        </pc:spChg>
        <pc:spChg chg="mod">
          <ac:chgData name="JOSE IGNACIO REQUENO JARABO" userId="2f8bd5aa-630e-4756-b5d4-24e5f26e4e83" providerId="ADAL" clId="{3145AB67-941B-4EBC-9641-FA55358046CB}" dt="2023-04-19T09:47:38.520" v="402"/>
          <ac:spMkLst>
            <pc:docMk/>
            <pc:sldMk cId="2349607900" sldId="354"/>
            <ac:spMk id="44" creationId="{172539BD-C7F2-EDC6-CF63-9DCF297C0F55}"/>
          </ac:spMkLst>
        </pc:spChg>
        <pc:spChg chg="mod">
          <ac:chgData name="JOSE IGNACIO REQUENO JARABO" userId="2f8bd5aa-630e-4756-b5d4-24e5f26e4e83" providerId="ADAL" clId="{3145AB67-941B-4EBC-9641-FA55358046CB}" dt="2023-04-19T09:47:38.520" v="402"/>
          <ac:spMkLst>
            <pc:docMk/>
            <pc:sldMk cId="2349607900" sldId="354"/>
            <ac:spMk id="45" creationId="{45E38CCE-8E20-3396-7D8B-C7B35B3C7198}"/>
          </ac:spMkLst>
        </pc:spChg>
        <pc:spChg chg="mod">
          <ac:chgData name="JOSE IGNACIO REQUENO JARABO" userId="2f8bd5aa-630e-4756-b5d4-24e5f26e4e83" providerId="ADAL" clId="{3145AB67-941B-4EBC-9641-FA55358046CB}" dt="2023-04-19T09:47:38.520" v="402"/>
          <ac:spMkLst>
            <pc:docMk/>
            <pc:sldMk cId="2349607900" sldId="354"/>
            <ac:spMk id="46" creationId="{000EA1CD-B621-7401-0264-C1CC3154E804}"/>
          </ac:spMkLst>
        </pc:spChg>
        <pc:spChg chg="mod">
          <ac:chgData name="JOSE IGNACIO REQUENO JARABO" userId="2f8bd5aa-630e-4756-b5d4-24e5f26e4e83" providerId="ADAL" clId="{3145AB67-941B-4EBC-9641-FA55358046CB}" dt="2023-04-19T09:47:38.520" v="402"/>
          <ac:spMkLst>
            <pc:docMk/>
            <pc:sldMk cId="2349607900" sldId="354"/>
            <ac:spMk id="47" creationId="{D4F414C7-DA29-0719-63DF-FA25B0F4E23D}"/>
          </ac:spMkLst>
        </pc:spChg>
        <pc:spChg chg="mod">
          <ac:chgData name="JOSE IGNACIO REQUENO JARABO" userId="2f8bd5aa-630e-4756-b5d4-24e5f26e4e83" providerId="ADAL" clId="{3145AB67-941B-4EBC-9641-FA55358046CB}" dt="2023-04-19T09:47:38.520" v="402"/>
          <ac:spMkLst>
            <pc:docMk/>
            <pc:sldMk cId="2349607900" sldId="354"/>
            <ac:spMk id="48" creationId="{8A3B4B1E-785D-75DB-6D2E-4FB6B82AAC2F}"/>
          </ac:spMkLst>
        </pc:spChg>
        <pc:spChg chg="mod">
          <ac:chgData name="JOSE IGNACIO REQUENO JARABO" userId="2f8bd5aa-630e-4756-b5d4-24e5f26e4e83" providerId="ADAL" clId="{3145AB67-941B-4EBC-9641-FA55358046CB}" dt="2023-04-19T09:47:38.520" v="402"/>
          <ac:spMkLst>
            <pc:docMk/>
            <pc:sldMk cId="2349607900" sldId="354"/>
            <ac:spMk id="53" creationId="{AA94EB10-E20D-B554-BD8B-01E65DEE3F5E}"/>
          </ac:spMkLst>
        </pc:spChg>
        <pc:spChg chg="mod">
          <ac:chgData name="JOSE IGNACIO REQUENO JARABO" userId="2f8bd5aa-630e-4756-b5d4-24e5f26e4e83" providerId="ADAL" clId="{3145AB67-941B-4EBC-9641-FA55358046CB}" dt="2023-04-19T09:47:38.520" v="402"/>
          <ac:spMkLst>
            <pc:docMk/>
            <pc:sldMk cId="2349607900" sldId="354"/>
            <ac:spMk id="54" creationId="{9642DD38-3718-232E-0393-FDEC1E286289}"/>
          </ac:spMkLst>
        </pc:spChg>
        <pc:spChg chg="mod">
          <ac:chgData name="JOSE IGNACIO REQUENO JARABO" userId="2f8bd5aa-630e-4756-b5d4-24e5f26e4e83" providerId="ADAL" clId="{3145AB67-941B-4EBC-9641-FA55358046CB}" dt="2023-04-19T09:47:38.520" v="402"/>
          <ac:spMkLst>
            <pc:docMk/>
            <pc:sldMk cId="2349607900" sldId="354"/>
            <ac:spMk id="57" creationId="{CB672EE2-AC1E-B2C2-1221-2C578B49AB71}"/>
          </ac:spMkLst>
        </pc:spChg>
        <pc:spChg chg="mod">
          <ac:chgData name="JOSE IGNACIO REQUENO JARABO" userId="2f8bd5aa-630e-4756-b5d4-24e5f26e4e83" providerId="ADAL" clId="{3145AB67-941B-4EBC-9641-FA55358046CB}" dt="2023-04-19T09:47:38.520" v="402"/>
          <ac:spMkLst>
            <pc:docMk/>
            <pc:sldMk cId="2349607900" sldId="354"/>
            <ac:spMk id="58" creationId="{254B2B9C-C305-F0DE-6AA4-11FDC8C8F399}"/>
          </ac:spMkLst>
        </pc:spChg>
        <pc:spChg chg="mod">
          <ac:chgData name="JOSE IGNACIO REQUENO JARABO" userId="2f8bd5aa-630e-4756-b5d4-24e5f26e4e83" providerId="ADAL" clId="{3145AB67-941B-4EBC-9641-FA55358046CB}" dt="2023-04-19T09:47:38.520" v="402"/>
          <ac:spMkLst>
            <pc:docMk/>
            <pc:sldMk cId="2349607900" sldId="354"/>
            <ac:spMk id="60" creationId="{DAF8DC2E-3AE8-B942-4947-3CAD9D1EEDB1}"/>
          </ac:spMkLst>
        </pc:spChg>
        <pc:spChg chg="mod">
          <ac:chgData name="JOSE IGNACIO REQUENO JARABO" userId="2f8bd5aa-630e-4756-b5d4-24e5f26e4e83" providerId="ADAL" clId="{3145AB67-941B-4EBC-9641-FA55358046CB}" dt="2023-04-19T09:47:38.520" v="402"/>
          <ac:spMkLst>
            <pc:docMk/>
            <pc:sldMk cId="2349607900" sldId="354"/>
            <ac:spMk id="61" creationId="{D5131063-E8E9-0995-E1B4-019CFF760AE8}"/>
          </ac:spMkLst>
        </pc:spChg>
        <pc:spChg chg="mod">
          <ac:chgData name="JOSE IGNACIO REQUENO JARABO" userId="2f8bd5aa-630e-4756-b5d4-24e5f26e4e83" providerId="ADAL" clId="{3145AB67-941B-4EBC-9641-FA55358046CB}" dt="2023-04-19T09:47:38.520" v="402"/>
          <ac:spMkLst>
            <pc:docMk/>
            <pc:sldMk cId="2349607900" sldId="354"/>
            <ac:spMk id="62" creationId="{18C22945-E609-F285-06C7-09D35CE7D9B7}"/>
          </ac:spMkLst>
        </pc:spChg>
        <pc:spChg chg="mod">
          <ac:chgData name="JOSE IGNACIO REQUENO JARABO" userId="2f8bd5aa-630e-4756-b5d4-24e5f26e4e83" providerId="ADAL" clId="{3145AB67-941B-4EBC-9641-FA55358046CB}" dt="2023-04-19T09:47:38.520" v="402"/>
          <ac:spMkLst>
            <pc:docMk/>
            <pc:sldMk cId="2349607900" sldId="354"/>
            <ac:spMk id="63" creationId="{F2AF33C7-0234-65F1-566B-2B1B483FF766}"/>
          </ac:spMkLst>
        </pc:spChg>
        <pc:spChg chg="mod">
          <ac:chgData name="JOSE IGNACIO REQUENO JARABO" userId="2f8bd5aa-630e-4756-b5d4-24e5f26e4e83" providerId="ADAL" clId="{3145AB67-941B-4EBC-9641-FA55358046CB}" dt="2023-04-19T09:47:38.520" v="402"/>
          <ac:spMkLst>
            <pc:docMk/>
            <pc:sldMk cId="2349607900" sldId="354"/>
            <ac:spMk id="64" creationId="{B3174948-3CB0-05D2-BA16-49004B9F936D}"/>
          </ac:spMkLst>
        </pc:spChg>
        <pc:spChg chg="mod">
          <ac:chgData name="JOSE IGNACIO REQUENO JARABO" userId="2f8bd5aa-630e-4756-b5d4-24e5f26e4e83" providerId="ADAL" clId="{3145AB67-941B-4EBC-9641-FA55358046CB}" dt="2023-04-19T09:47:38.520" v="402"/>
          <ac:spMkLst>
            <pc:docMk/>
            <pc:sldMk cId="2349607900" sldId="354"/>
            <ac:spMk id="70" creationId="{273A17F2-9226-B0DA-E578-D5733381CB86}"/>
          </ac:spMkLst>
        </pc:spChg>
        <pc:spChg chg="mod">
          <ac:chgData name="JOSE IGNACIO REQUENO JARABO" userId="2f8bd5aa-630e-4756-b5d4-24e5f26e4e83" providerId="ADAL" clId="{3145AB67-941B-4EBC-9641-FA55358046CB}" dt="2023-04-19T09:47:38.520" v="402"/>
          <ac:spMkLst>
            <pc:docMk/>
            <pc:sldMk cId="2349607900" sldId="354"/>
            <ac:spMk id="72" creationId="{88FA3186-15CE-8518-63E1-836C5CE3EE61}"/>
          </ac:spMkLst>
        </pc:spChg>
        <pc:spChg chg="mod">
          <ac:chgData name="JOSE IGNACIO REQUENO JARABO" userId="2f8bd5aa-630e-4756-b5d4-24e5f26e4e83" providerId="ADAL" clId="{3145AB67-941B-4EBC-9641-FA55358046CB}" dt="2023-04-19T09:47:38.520" v="402"/>
          <ac:spMkLst>
            <pc:docMk/>
            <pc:sldMk cId="2349607900" sldId="354"/>
            <ac:spMk id="73" creationId="{C74258C8-E2D2-8C16-38B6-056F24CF4B66}"/>
          </ac:spMkLst>
        </pc:spChg>
        <pc:spChg chg="mod">
          <ac:chgData name="JOSE IGNACIO REQUENO JARABO" userId="2f8bd5aa-630e-4756-b5d4-24e5f26e4e83" providerId="ADAL" clId="{3145AB67-941B-4EBC-9641-FA55358046CB}" dt="2023-04-19T09:47:38.520" v="402"/>
          <ac:spMkLst>
            <pc:docMk/>
            <pc:sldMk cId="2349607900" sldId="354"/>
            <ac:spMk id="74" creationId="{43574E93-017B-A1E8-EA23-82C2B224CA03}"/>
          </ac:spMkLst>
        </pc:spChg>
        <pc:spChg chg="add mod">
          <ac:chgData name="JOSE IGNACIO REQUENO JARABO" userId="2f8bd5aa-630e-4756-b5d4-24e5f26e4e83" providerId="ADAL" clId="{3145AB67-941B-4EBC-9641-FA55358046CB}" dt="2023-04-19T09:48:06.840" v="404" actId="164"/>
          <ac:spMkLst>
            <pc:docMk/>
            <pc:sldMk cId="2349607900" sldId="354"/>
            <ac:spMk id="76" creationId="{4EF08445-9503-C624-93C5-82F018E880E2}"/>
          </ac:spMkLst>
        </pc:spChg>
        <pc:spChg chg="add mod">
          <ac:chgData name="JOSE IGNACIO REQUENO JARABO" userId="2f8bd5aa-630e-4756-b5d4-24e5f26e4e83" providerId="ADAL" clId="{3145AB67-941B-4EBC-9641-FA55358046CB}" dt="2023-04-19T09:48:06.840" v="404" actId="164"/>
          <ac:spMkLst>
            <pc:docMk/>
            <pc:sldMk cId="2349607900" sldId="354"/>
            <ac:spMk id="77" creationId="{81B1EBC8-97A2-EFEA-C2EB-E87482FBE8EB}"/>
          </ac:spMkLst>
        </pc:spChg>
        <pc:spChg chg="mod">
          <ac:chgData name="JOSE IGNACIO REQUENO JARABO" userId="2f8bd5aa-630e-4756-b5d4-24e5f26e4e83" providerId="ADAL" clId="{3145AB67-941B-4EBC-9641-FA55358046CB}" dt="2023-04-19T09:47:38.520" v="402"/>
          <ac:spMkLst>
            <pc:docMk/>
            <pc:sldMk cId="2349607900" sldId="354"/>
            <ac:spMk id="79" creationId="{8DDF6939-43BA-591A-532E-E68F787B2F58}"/>
          </ac:spMkLst>
        </pc:spChg>
        <pc:spChg chg="mod">
          <ac:chgData name="JOSE IGNACIO REQUENO JARABO" userId="2f8bd5aa-630e-4756-b5d4-24e5f26e4e83" providerId="ADAL" clId="{3145AB67-941B-4EBC-9641-FA55358046CB}" dt="2023-04-19T09:47:38.520" v="402"/>
          <ac:spMkLst>
            <pc:docMk/>
            <pc:sldMk cId="2349607900" sldId="354"/>
            <ac:spMk id="80" creationId="{A164B0BE-B4C9-1DB8-E6C8-C8FA40248667}"/>
          </ac:spMkLst>
        </pc:spChg>
        <pc:spChg chg="mod">
          <ac:chgData name="JOSE IGNACIO REQUENO JARABO" userId="2f8bd5aa-630e-4756-b5d4-24e5f26e4e83" providerId="ADAL" clId="{3145AB67-941B-4EBC-9641-FA55358046CB}" dt="2023-04-19T09:47:38.520" v="402"/>
          <ac:spMkLst>
            <pc:docMk/>
            <pc:sldMk cId="2349607900" sldId="354"/>
            <ac:spMk id="83" creationId="{F46E4911-E311-D04E-5DDC-9924275B4C7F}"/>
          </ac:spMkLst>
        </pc:spChg>
        <pc:spChg chg="mod">
          <ac:chgData name="JOSE IGNACIO REQUENO JARABO" userId="2f8bd5aa-630e-4756-b5d4-24e5f26e4e83" providerId="ADAL" clId="{3145AB67-941B-4EBC-9641-FA55358046CB}" dt="2023-04-19T09:47:38.520" v="402"/>
          <ac:spMkLst>
            <pc:docMk/>
            <pc:sldMk cId="2349607900" sldId="354"/>
            <ac:spMk id="85" creationId="{F0DC5851-6810-548B-4381-C724CF1D431C}"/>
          </ac:spMkLst>
        </pc:spChg>
        <pc:spChg chg="mod">
          <ac:chgData name="JOSE IGNACIO REQUENO JARABO" userId="2f8bd5aa-630e-4756-b5d4-24e5f26e4e83" providerId="ADAL" clId="{3145AB67-941B-4EBC-9641-FA55358046CB}" dt="2023-04-19T09:47:38.520" v="402"/>
          <ac:spMkLst>
            <pc:docMk/>
            <pc:sldMk cId="2349607900" sldId="354"/>
            <ac:spMk id="86" creationId="{86C10495-75B1-ED39-7D5B-6D07BE8D3BD6}"/>
          </ac:spMkLst>
        </pc:spChg>
        <pc:spChg chg="mod">
          <ac:chgData name="JOSE IGNACIO REQUENO JARABO" userId="2f8bd5aa-630e-4756-b5d4-24e5f26e4e83" providerId="ADAL" clId="{3145AB67-941B-4EBC-9641-FA55358046CB}" dt="2023-04-19T09:47:38.520" v="402"/>
          <ac:spMkLst>
            <pc:docMk/>
            <pc:sldMk cId="2349607900" sldId="354"/>
            <ac:spMk id="87" creationId="{49646774-9CF2-305E-54F1-77A7463975F3}"/>
          </ac:spMkLst>
        </pc:spChg>
        <pc:spChg chg="mod">
          <ac:chgData name="JOSE IGNACIO REQUENO JARABO" userId="2f8bd5aa-630e-4756-b5d4-24e5f26e4e83" providerId="ADAL" clId="{3145AB67-941B-4EBC-9641-FA55358046CB}" dt="2023-04-19T09:47:38.520" v="402"/>
          <ac:spMkLst>
            <pc:docMk/>
            <pc:sldMk cId="2349607900" sldId="354"/>
            <ac:spMk id="89" creationId="{2F2A0F73-9134-962F-0C13-89A18795FD7B}"/>
          </ac:spMkLst>
        </pc:spChg>
        <pc:spChg chg="mod">
          <ac:chgData name="JOSE IGNACIO REQUENO JARABO" userId="2f8bd5aa-630e-4756-b5d4-24e5f26e4e83" providerId="ADAL" clId="{3145AB67-941B-4EBC-9641-FA55358046CB}" dt="2023-04-19T09:47:38.520" v="402"/>
          <ac:spMkLst>
            <pc:docMk/>
            <pc:sldMk cId="2349607900" sldId="354"/>
            <ac:spMk id="91" creationId="{AF943E8B-3BB4-F5CF-3B37-D5E1AB4C926E}"/>
          </ac:spMkLst>
        </pc:spChg>
        <pc:spChg chg="mod">
          <ac:chgData name="JOSE IGNACIO REQUENO JARABO" userId="2f8bd5aa-630e-4756-b5d4-24e5f26e4e83" providerId="ADAL" clId="{3145AB67-941B-4EBC-9641-FA55358046CB}" dt="2023-04-19T09:47:38.520" v="402"/>
          <ac:spMkLst>
            <pc:docMk/>
            <pc:sldMk cId="2349607900" sldId="354"/>
            <ac:spMk id="92" creationId="{ECEFF330-C54D-73BA-C87B-F64716E8617A}"/>
          </ac:spMkLst>
        </pc:spChg>
        <pc:spChg chg="mod">
          <ac:chgData name="JOSE IGNACIO REQUENO JARABO" userId="2f8bd5aa-630e-4756-b5d4-24e5f26e4e83" providerId="ADAL" clId="{3145AB67-941B-4EBC-9641-FA55358046CB}" dt="2023-04-19T09:47:38.520" v="402"/>
          <ac:spMkLst>
            <pc:docMk/>
            <pc:sldMk cId="2349607900" sldId="354"/>
            <ac:spMk id="93" creationId="{B76F2B32-8301-D946-E988-F3F6B2E653A6}"/>
          </ac:spMkLst>
        </pc:spChg>
        <pc:spChg chg="mod">
          <ac:chgData name="JOSE IGNACIO REQUENO JARABO" userId="2f8bd5aa-630e-4756-b5d4-24e5f26e4e83" providerId="ADAL" clId="{3145AB67-941B-4EBC-9641-FA55358046CB}" dt="2023-04-19T09:47:38.520" v="402"/>
          <ac:spMkLst>
            <pc:docMk/>
            <pc:sldMk cId="2349607900" sldId="354"/>
            <ac:spMk id="98" creationId="{7754CB12-832A-D555-4DEE-1A0EAA5D9172}"/>
          </ac:spMkLst>
        </pc:spChg>
        <pc:spChg chg="mod">
          <ac:chgData name="JOSE IGNACIO REQUENO JARABO" userId="2f8bd5aa-630e-4756-b5d4-24e5f26e4e83" providerId="ADAL" clId="{3145AB67-941B-4EBC-9641-FA55358046CB}" dt="2023-04-19T09:47:38.520" v="402"/>
          <ac:spMkLst>
            <pc:docMk/>
            <pc:sldMk cId="2349607900" sldId="354"/>
            <ac:spMk id="100" creationId="{C81D8AF2-D96B-5F04-03A0-0DC6CFF4989F}"/>
          </ac:spMkLst>
        </pc:spChg>
        <pc:spChg chg="mod">
          <ac:chgData name="JOSE IGNACIO REQUENO JARABO" userId="2f8bd5aa-630e-4756-b5d4-24e5f26e4e83" providerId="ADAL" clId="{3145AB67-941B-4EBC-9641-FA55358046CB}" dt="2023-04-19T09:47:38.520" v="402"/>
          <ac:spMkLst>
            <pc:docMk/>
            <pc:sldMk cId="2349607900" sldId="354"/>
            <ac:spMk id="101" creationId="{EBD63A96-87FF-C2A2-CABA-D56B5C08243C}"/>
          </ac:spMkLst>
        </pc:spChg>
        <pc:spChg chg="mod">
          <ac:chgData name="JOSE IGNACIO REQUENO JARABO" userId="2f8bd5aa-630e-4756-b5d4-24e5f26e4e83" providerId="ADAL" clId="{3145AB67-941B-4EBC-9641-FA55358046CB}" dt="2023-04-19T09:47:38.520" v="402"/>
          <ac:spMkLst>
            <pc:docMk/>
            <pc:sldMk cId="2349607900" sldId="354"/>
            <ac:spMk id="102" creationId="{95D70B24-5B82-F1C3-60E9-4177F222C0BA}"/>
          </ac:spMkLst>
        </pc:spChg>
        <pc:spChg chg="add mod">
          <ac:chgData name="JOSE IGNACIO REQUENO JARABO" userId="2f8bd5aa-630e-4756-b5d4-24e5f26e4e83" providerId="ADAL" clId="{3145AB67-941B-4EBC-9641-FA55358046CB}" dt="2023-04-19T09:48:06.840" v="404" actId="164"/>
          <ac:spMkLst>
            <pc:docMk/>
            <pc:sldMk cId="2349607900" sldId="354"/>
            <ac:spMk id="104" creationId="{F871DFA9-57AE-62D7-F95A-A42503AF2DE3}"/>
          </ac:spMkLst>
        </pc:spChg>
        <pc:spChg chg="mod">
          <ac:chgData name="JOSE IGNACIO REQUENO JARABO" userId="2f8bd5aa-630e-4756-b5d4-24e5f26e4e83" providerId="ADAL" clId="{3145AB67-941B-4EBC-9641-FA55358046CB}" dt="2023-04-19T09:47:38.520" v="402"/>
          <ac:spMkLst>
            <pc:docMk/>
            <pc:sldMk cId="2349607900" sldId="354"/>
            <ac:spMk id="106" creationId="{4EE8F97B-BD78-E0D2-9785-E5B790B195E6}"/>
          </ac:spMkLst>
        </pc:spChg>
        <pc:spChg chg="mod">
          <ac:chgData name="JOSE IGNACIO REQUENO JARABO" userId="2f8bd5aa-630e-4756-b5d4-24e5f26e4e83" providerId="ADAL" clId="{3145AB67-941B-4EBC-9641-FA55358046CB}" dt="2023-04-19T09:47:38.520" v="402"/>
          <ac:spMkLst>
            <pc:docMk/>
            <pc:sldMk cId="2349607900" sldId="354"/>
            <ac:spMk id="108" creationId="{135DEA20-40D8-E1F0-88CF-1D0CF6BC656C}"/>
          </ac:spMkLst>
        </pc:spChg>
        <pc:spChg chg="mod">
          <ac:chgData name="JOSE IGNACIO REQUENO JARABO" userId="2f8bd5aa-630e-4756-b5d4-24e5f26e4e83" providerId="ADAL" clId="{3145AB67-941B-4EBC-9641-FA55358046CB}" dt="2023-04-19T09:47:38.520" v="402"/>
          <ac:spMkLst>
            <pc:docMk/>
            <pc:sldMk cId="2349607900" sldId="354"/>
            <ac:spMk id="109" creationId="{163DBEE4-31D9-D117-2487-D1F19D87DBB5}"/>
          </ac:spMkLst>
        </pc:spChg>
        <pc:spChg chg="mod">
          <ac:chgData name="JOSE IGNACIO REQUENO JARABO" userId="2f8bd5aa-630e-4756-b5d4-24e5f26e4e83" providerId="ADAL" clId="{3145AB67-941B-4EBC-9641-FA55358046CB}" dt="2023-04-19T09:47:38.520" v="402"/>
          <ac:spMkLst>
            <pc:docMk/>
            <pc:sldMk cId="2349607900" sldId="354"/>
            <ac:spMk id="110" creationId="{8CDC5187-CB49-3C04-F355-28C9AD9CA5BA}"/>
          </ac:spMkLst>
        </pc:spChg>
        <pc:spChg chg="add mod">
          <ac:chgData name="JOSE IGNACIO REQUENO JARABO" userId="2f8bd5aa-630e-4756-b5d4-24e5f26e4e83" providerId="ADAL" clId="{3145AB67-941B-4EBC-9641-FA55358046CB}" dt="2023-04-19T09:48:06.840" v="404" actId="164"/>
          <ac:spMkLst>
            <pc:docMk/>
            <pc:sldMk cId="2349607900" sldId="354"/>
            <ac:spMk id="111" creationId="{8A408DF1-B038-54DC-4D22-BE761935D4BC}"/>
          </ac:spMkLst>
        </pc:spChg>
        <pc:spChg chg="add mod">
          <ac:chgData name="JOSE IGNACIO REQUENO JARABO" userId="2f8bd5aa-630e-4756-b5d4-24e5f26e4e83" providerId="ADAL" clId="{3145AB67-941B-4EBC-9641-FA55358046CB}" dt="2023-04-19T09:48:06.840" v="404" actId="164"/>
          <ac:spMkLst>
            <pc:docMk/>
            <pc:sldMk cId="2349607900" sldId="354"/>
            <ac:spMk id="112" creationId="{0CD868AD-46F8-667E-56DE-D646E5DB0B24}"/>
          </ac:spMkLst>
        </pc:spChg>
        <pc:spChg chg="add mod">
          <ac:chgData name="JOSE IGNACIO REQUENO JARABO" userId="2f8bd5aa-630e-4756-b5d4-24e5f26e4e83" providerId="ADAL" clId="{3145AB67-941B-4EBC-9641-FA55358046CB}" dt="2023-04-19T09:48:06.840" v="404" actId="164"/>
          <ac:spMkLst>
            <pc:docMk/>
            <pc:sldMk cId="2349607900" sldId="354"/>
            <ac:spMk id="113" creationId="{FADB4DDB-8E31-D3E5-FFC7-8A7413EA9AB5}"/>
          </ac:spMkLst>
        </pc:spChg>
        <pc:spChg chg="del">
          <ac:chgData name="JOSE IGNACIO REQUENO JARABO" userId="2f8bd5aa-630e-4756-b5d4-24e5f26e4e83" providerId="ADAL" clId="{3145AB67-941B-4EBC-9641-FA55358046CB}" dt="2023-04-19T09:47:37.740" v="401" actId="478"/>
          <ac:spMkLst>
            <pc:docMk/>
            <pc:sldMk cId="2349607900" sldId="354"/>
            <ac:spMk id="116" creationId="{00000000-0000-0000-0000-000000000000}"/>
          </ac:spMkLst>
        </pc:spChg>
        <pc:spChg chg="add mod">
          <ac:chgData name="JOSE IGNACIO REQUENO JARABO" userId="2f8bd5aa-630e-4756-b5d4-24e5f26e4e83" providerId="ADAL" clId="{3145AB67-941B-4EBC-9641-FA55358046CB}" dt="2023-04-19T09:48:06.840" v="404" actId="164"/>
          <ac:spMkLst>
            <pc:docMk/>
            <pc:sldMk cId="2349607900" sldId="354"/>
            <ac:spMk id="117" creationId="{136164CE-19F5-0CE3-6501-55E60AF51BDD}"/>
          </ac:spMkLst>
        </pc:spChg>
        <pc:spChg chg="mod">
          <ac:chgData name="JOSE IGNACIO REQUENO JARABO" userId="2f8bd5aa-630e-4756-b5d4-24e5f26e4e83" providerId="ADAL" clId="{3145AB67-941B-4EBC-9641-FA55358046CB}" dt="2023-04-19T09:47:38.520" v="402"/>
          <ac:spMkLst>
            <pc:docMk/>
            <pc:sldMk cId="2349607900" sldId="354"/>
            <ac:spMk id="119" creationId="{B37A790B-62BD-FD82-4CD1-105FC7F60A34}"/>
          </ac:spMkLst>
        </pc:spChg>
        <pc:spChg chg="mod">
          <ac:chgData name="JOSE IGNACIO REQUENO JARABO" userId="2f8bd5aa-630e-4756-b5d4-24e5f26e4e83" providerId="ADAL" clId="{3145AB67-941B-4EBC-9641-FA55358046CB}" dt="2023-04-19T09:47:38.520" v="402"/>
          <ac:spMkLst>
            <pc:docMk/>
            <pc:sldMk cId="2349607900" sldId="354"/>
            <ac:spMk id="121" creationId="{E87D272F-CD3E-0648-8B85-6844E36E98F9}"/>
          </ac:spMkLst>
        </pc:spChg>
        <pc:spChg chg="mod">
          <ac:chgData name="JOSE IGNACIO REQUENO JARABO" userId="2f8bd5aa-630e-4756-b5d4-24e5f26e4e83" providerId="ADAL" clId="{3145AB67-941B-4EBC-9641-FA55358046CB}" dt="2023-04-19T09:47:38.520" v="402"/>
          <ac:spMkLst>
            <pc:docMk/>
            <pc:sldMk cId="2349607900" sldId="354"/>
            <ac:spMk id="122" creationId="{B0288872-5746-A45D-085C-BF8675BD0838}"/>
          </ac:spMkLst>
        </pc:spChg>
        <pc:spChg chg="mod">
          <ac:chgData name="JOSE IGNACIO REQUENO JARABO" userId="2f8bd5aa-630e-4756-b5d4-24e5f26e4e83" providerId="ADAL" clId="{3145AB67-941B-4EBC-9641-FA55358046CB}" dt="2023-04-19T09:47:38.520" v="402"/>
          <ac:spMkLst>
            <pc:docMk/>
            <pc:sldMk cId="2349607900" sldId="354"/>
            <ac:spMk id="123" creationId="{69C5AF96-8398-2F10-4241-7919B73808E5}"/>
          </ac:spMkLst>
        </pc:spChg>
        <pc:spChg chg="del">
          <ac:chgData name="JOSE IGNACIO REQUENO JARABO" userId="2f8bd5aa-630e-4756-b5d4-24e5f26e4e83" providerId="ADAL" clId="{3145AB67-941B-4EBC-9641-FA55358046CB}" dt="2023-04-19T09:47:37.740" v="401" actId="478"/>
          <ac:spMkLst>
            <pc:docMk/>
            <pc:sldMk cId="2349607900" sldId="354"/>
            <ac:spMk id="130" creationId="{00000000-0000-0000-0000-000000000000}"/>
          </ac:spMkLst>
        </pc:spChg>
        <pc:spChg chg="del">
          <ac:chgData name="JOSE IGNACIO REQUENO JARABO" userId="2f8bd5aa-630e-4756-b5d4-24e5f26e4e83" providerId="ADAL" clId="{3145AB67-941B-4EBC-9641-FA55358046CB}" dt="2023-04-19T09:47:37.740" v="401" actId="478"/>
          <ac:spMkLst>
            <pc:docMk/>
            <pc:sldMk cId="2349607900" sldId="354"/>
            <ac:spMk id="134" creationId="{00000000-0000-0000-0000-000000000000}"/>
          </ac:spMkLst>
        </pc:spChg>
        <pc:spChg chg="del">
          <ac:chgData name="JOSE IGNACIO REQUENO JARABO" userId="2f8bd5aa-630e-4756-b5d4-24e5f26e4e83" providerId="ADAL" clId="{3145AB67-941B-4EBC-9641-FA55358046CB}" dt="2023-04-19T09:47:37.740" v="401" actId="478"/>
          <ac:spMkLst>
            <pc:docMk/>
            <pc:sldMk cId="2349607900" sldId="354"/>
            <ac:spMk id="136" creationId="{00000000-0000-0000-0000-000000000000}"/>
          </ac:spMkLst>
        </pc:spChg>
        <pc:spChg chg="del">
          <ac:chgData name="JOSE IGNACIO REQUENO JARABO" userId="2f8bd5aa-630e-4756-b5d4-24e5f26e4e83" providerId="ADAL" clId="{3145AB67-941B-4EBC-9641-FA55358046CB}" dt="2023-04-19T09:47:37.740" v="401" actId="478"/>
          <ac:spMkLst>
            <pc:docMk/>
            <pc:sldMk cId="2349607900" sldId="354"/>
            <ac:spMk id="195" creationId="{3D4F880C-EC9A-44D5-A244-6C2D9360D110}"/>
          </ac:spMkLst>
        </pc:spChg>
        <pc:spChg chg="del">
          <ac:chgData name="JOSE IGNACIO REQUENO JARABO" userId="2f8bd5aa-630e-4756-b5d4-24e5f26e4e83" providerId="ADAL" clId="{3145AB67-941B-4EBC-9641-FA55358046CB}" dt="2023-04-19T09:47:37.740" v="401" actId="478"/>
          <ac:spMkLst>
            <pc:docMk/>
            <pc:sldMk cId="2349607900" sldId="354"/>
            <ac:spMk id="196" creationId="{00000000-0000-0000-0000-000000000000}"/>
          </ac:spMkLst>
        </pc:spChg>
        <pc:spChg chg="del">
          <ac:chgData name="JOSE IGNACIO REQUENO JARABO" userId="2f8bd5aa-630e-4756-b5d4-24e5f26e4e83" providerId="ADAL" clId="{3145AB67-941B-4EBC-9641-FA55358046CB}" dt="2023-04-19T09:47:37.740" v="401" actId="478"/>
          <ac:spMkLst>
            <pc:docMk/>
            <pc:sldMk cId="2349607900" sldId="354"/>
            <ac:spMk id="212" creationId="{00000000-0000-0000-0000-000000000000}"/>
          </ac:spMkLst>
        </pc:spChg>
        <pc:spChg chg="del">
          <ac:chgData name="JOSE IGNACIO REQUENO JARABO" userId="2f8bd5aa-630e-4756-b5d4-24e5f26e4e83" providerId="ADAL" clId="{3145AB67-941B-4EBC-9641-FA55358046CB}" dt="2023-04-19T09:47:37.740" v="401" actId="478"/>
          <ac:spMkLst>
            <pc:docMk/>
            <pc:sldMk cId="2349607900" sldId="354"/>
            <ac:spMk id="213" creationId="{00000000-0000-0000-0000-000000000000}"/>
          </ac:spMkLst>
        </pc:spChg>
        <pc:spChg chg="del">
          <ac:chgData name="JOSE IGNACIO REQUENO JARABO" userId="2f8bd5aa-630e-4756-b5d4-24e5f26e4e83" providerId="ADAL" clId="{3145AB67-941B-4EBC-9641-FA55358046CB}" dt="2023-04-19T09:47:37.740" v="401" actId="478"/>
          <ac:spMkLst>
            <pc:docMk/>
            <pc:sldMk cId="2349607900" sldId="354"/>
            <ac:spMk id="227" creationId="{00000000-0000-0000-0000-000000000000}"/>
          </ac:spMkLst>
        </pc:spChg>
        <pc:spChg chg="del">
          <ac:chgData name="JOSE IGNACIO REQUENO JARABO" userId="2f8bd5aa-630e-4756-b5d4-24e5f26e4e83" providerId="ADAL" clId="{3145AB67-941B-4EBC-9641-FA55358046CB}" dt="2023-04-19T09:47:37.740" v="401" actId="478"/>
          <ac:spMkLst>
            <pc:docMk/>
            <pc:sldMk cId="2349607900" sldId="354"/>
            <ac:spMk id="253" creationId="{7D93E335-D23C-43FF-AB26-5E37B70808D0}"/>
          </ac:spMkLst>
        </pc:spChg>
        <pc:spChg chg="del">
          <ac:chgData name="JOSE IGNACIO REQUENO JARABO" userId="2f8bd5aa-630e-4756-b5d4-24e5f26e4e83" providerId="ADAL" clId="{3145AB67-941B-4EBC-9641-FA55358046CB}" dt="2023-04-19T09:47:37.740" v="401" actId="478"/>
          <ac:spMkLst>
            <pc:docMk/>
            <pc:sldMk cId="2349607900" sldId="354"/>
            <ac:spMk id="279" creationId="{D611959F-9989-4045-8A24-07118D399A93}"/>
          </ac:spMkLst>
        </pc:spChg>
        <pc:spChg chg="del">
          <ac:chgData name="JOSE IGNACIO REQUENO JARABO" userId="2f8bd5aa-630e-4756-b5d4-24e5f26e4e83" providerId="ADAL" clId="{3145AB67-941B-4EBC-9641-FA55358046CB}" dt="2023-04-19T09:47:37.740" v="401" actId="478"/>
          <ac:spMkLst>
            <pc:docMk/>
            <pc:sldMk cId="2349607900" sldId="354"/>
            <ac:spMk id="288" creationId="{6847A788-E229-4DA2-841F-FBCFE4BAFFE3}"/>
          </ac:spMkLst>
        </pc:spChg>
        <pc:spChg chg="del">
          <ac:chgData name="JOSE IGNACIO REQUENO JARABO" userId="2f8bd5aa-630e-4756-b5d4-24e5f26e4e83" providerId="ADAL" clId="{3145AB67-941B-4EBC-9641-FA55358046CB}" dt="2023-04-19T09:47:37.740" v="401" actId="478"/>
          <ac:spMkLst>
            <pc:docMk/>
            <pc:sldMk cId="2349607900" sldId="354"/>
            <ac:spMk id="289" creationId="{98D7497D-D635-4408-B071-04AC2F72ABF5}"/>
          </ac:spMkLst>
        </pc:spChg>
        <pc:spChg chg="add mod">
          <ac:chgData name="JOSE IGNACIO REQUENO JARABO" userId="2f8bd5aa-630e-4756-b5d4-24e5f26e4e83" providerId="ADAL" clId="{3145AB67-941B-4EBC-9641-FA55358046CB}" dt="2023-04-19T09:48:06.840" v="404" actId="164"/>
          <ac:spMkLst>
            <pc:docMk/>
            <pc:sldMk cId="2349607900" sldId="354"/>
            <ac:spMk id="292" creationId="{6AC8789B-A293-DF96-9B44-4F1B215A2F39}"/>
          </ac:spMkLst>
        </pc:spChg>
        <pc:spChg chg="add mod">
          <ac:chgData name="JOSE IGNACIO REQUENO JARABO" userId="2f8bd5aa-630e-4756-b5d4-24e5f26e4e83" providerId="ADAL" clId="{3145AB67-941B-4EBC-9641-FA55358046CB}" dt="2023-04-19T09:48:06.840" v="404" actId="164"/>
          <ac:spMkLst>
            <pc:docMk/>
            <pc:sldMk cId="2349607900" sldId="354"/>
            <ac:spMk id="295" creationId="{C6F09EE8-E0CC-FB92-E032-CA192E72EC61}"/>
          </ac:spMkLst>
        </pc:spChg>
        <pc:spChg chg="mod">
          <ac:chgData name="JOSE IGNACIO REQUENO JARABO" userId="2f8bd5aa-630e-4756-b5d4-24e5f26e4e83" providerId="ADAL" clId="{3145AB67-941B-4EBC-9641-FA55358046CB}" dt="2023-04-19T09:47:38.520" v="402"/>
          <ac:spMkLst>
            <pc:docMk/>
            <pc:sldMk cId="2349607900" sldId="354"/>
            <ac:spMk id="299" creationId="{F4B25CDE-66E4-C0C9-9EF0-B88651DD97D6}"/>
          </ac:spMkLst>
        </pc:spChg>
        <pc:spChg chg="mod">
          <ac:chgData name="JOSE IGNACIO REQUENO JARABO" userId="2f8bd5aa-630e-4756-b5d4-24e5f26e4e83" providerId="ADAL" clId="{3145AB67-941B-4EBC-9641-FA55358046CB}" dt="2023-04-19T09:47:38.520" v="402"/>
          <ac:spMkLst>
            <pc:docMk/>
            <pc:sldMk cId="2349607900" sldId="354"/>
            <ac:spMk id="303" creationId="{EA22106B-EBAC-AA5E-8573-FE7E1041AC07}"/>
          </ac:spMkLst>
        </pc:spChg>
        <pc:spChg chg="mod">
          <ac:chgData name="JOSE IGNACIO REQUENO JARABO" userId="2f8bd5aa-630e-4756-b5d4-24e5f26e4e83" providerId="ADAL" clId="{3145AB67-941B-4EBC-9641-FA55358046CB}" dt="2023-04-19T09:47:38.520" v="402"/>
          <ac:spMkLst>
            <pc:docMk/>
            <pc:sldMk cId="2349607900" sldId="354"/>
            <ac:spMk id="305" creationId="{00EF66C5-5CF6-53E6-C0A3-DA9C89493185}"/>
          </ac:spMkLst>
        </pc:spChg>
        <pc:spChg chg="mod">
          <ac:chgData name="JOSE IGNACIO REQUENO JARABO" userId="2f8bd5aa-630e-4756-b5d4-24e5f26e4e83" providerId="ADAL" clId="{3145AB67-941B-4EBC-9641-FA55358046CB}" dt="2023-04-19T09:47:38.520" v="402"/>
          <ac:spMkLst>
            <pc:docMk/>
            <pc:sldMk cId="2349607900" sldId="354"/>
            <ac:spMk id="306" creationId="{C5BA8C8D-03D7-F429-93E7-66221F3849F6}"/>
          </ac:spMkLst>
        </pc:spChg>
        <pc:spChg chg="mod">
          <ac:chgData name="JOSE IGNACIO REQUENO JARABO" userId="2f8bd5aa-630e-4756-b5d4-24e5f26e4e83" providerId="ADAL" clId="{3145AB67-941B-4EBC-9641-FA55358046CB}" dt="2023-04-19T09:47:38.520" v="402"/>
          <ac:spMkLst>
            <pc:docMk/>
            <pc:sldMk cId="2349607900" sldId="354"/>
            <ac:spMk id="309" creationId="{5D7BA83B-9D33-4D99-E1B6-BEAA231A715C}"/>
          </ac:spMkLst>
        </pc:spChg>
        <pc:spChg chg="mod">
          <ac:chgData name="JOSE IGNACIO REQUENO JARABO" userId="2f8bd5aa-630e-4756-b5d4-24e5f26e4e83" providerId="ADAL" clId="{3145AB67-941B-4EBC-9641-FA55358046CB}" dt="2023-04-19T09:47:38.520" v="402"/>
          <ac:spMkLst>
            <pc:docMk/>
            <pc:sldMk cId="2349607900" sldId="354"/>
            <ac:spMk id="310" creationId="{FAA1797E-2276-E006-8C1B-7D32329AFFE7}"/>
          </ac:spMkLst>
        </pc:spChg>
        <pc:spChg chg="mod">
          <ac:chgData name="JOSE IGNACIO REQUENO JARABO" userId="2f8bd5aa-630e-4756-b5d4-24e5f26e4e83" providerId="ADAL" clId="{3145AB67-941B-4EBC-9641-FA55358046CB}" dt="2023-04-19T09:47:38.520" v="402"/>
          <ac:spMkLst>
            <pc:docMk/>
            <pc:sldMk cId="2349607900" sldId="354"/>
            <ac:spMk id="312" creationId="{B1E73078-11E7-7A5A-621F-9B75D0903841}"/>
          </ac:spMkLst>
        </pc:spChg>
        <pc:spChg chg="mod">
          <ac:chgData name="JOSE IGNACIO REQUENO JARABO" userId="2f8bd5aa-630e-4756-b5d4-24e5f26e4e83" providerId="ADAL" clId="{3145AB67-941B-4EBC-9641-FA55358046CB}" dt="2023-04-19T09:47:38.520" v="402"/>
          <ac:spMkLst>
            <pc:docMk/>
            <pc:sldMk cId="2349607900" sldId="354"/>
            <ac:spMk id="317" creationId="{0D6B95AA-6D36-1056-ACF4-68D13ED02D65}"/>
          </ac:spMkLst>
        </pc:spChg>
        <pc:spChg chg="mod">
          <ac:chgData name="JOSE IGNACIO REQUENO JARABO" userId="2f8bd5aa-630e-4756-b5d4-24e5f26e4e83" providerId="ADAL" clId="{3145AB67-941B-4EBC-9641-FA55358046CB}" dt="2023-04-19T09:47:38.520" v="402"/>
          <ac:spMkLst>
            <pc:docMk/>
            <pc:sldMk cId="2349607900" sldId="354"/>
            <ac:spMk id="318" creationId="{A8785013-ABD0-7245-A38A-CE0489CE7085}"/>
          </ac:spMkLst>
        </pc:spChg>
        <pc:grpChg chg="add mod">
          <ac:chgData name="JOSE IGNACIO REQUENO JARABO" userId="2f8bd5aa-630e-4756-b5d4-24e5f26e4e83" providerId="ADAL" clId="{3145AB67-941B-4EBC-9641-FA55358046CB}" dt="2023-04-19T09:48:06.840" v="404" actId="164"/>
          <ac:grpSpMkLst>
            <pc:docMk/>
            <pc:sldMk cId="2349607900" sldId="354"/>
            <ac:grpSpMk id="6" creationId="{0AB9047A-B910-3FFB-6334-603F7993E503}"/>
          </ac:grpSpMkLst>
        </pc:grpChg>
        <pc:grpChg chg="mod">
          <ac:chgData name="JOSE IGNACIO REQUENO JARABO" userId="2f8bd5aa-630e-4756-b5d4-24e5f26e4e83" providerId="ADAL" clId="{3145AB67-941B-4EBC-9641-FA55358046CB}" dt="2023-04-19T09:47:38.520" v="402"/>
          <ac:grpSpMkLst>
            <pc:docMk/>
            <pc:sldMk cId="2349607900" sldId="354"/>
            <ac:grpSpMk id="8" creationId="{53110AB2-A3BD-75CD-92E3-4F4CE215BE95}"/>
          </ac:grpSpMkLst>
        </pc:grpChg>
        <pc:grpChg chg="add mod">
          <ac:chgData name="JOSE IGNACIO REQUENO JARABO" userId="2f8bd5aa-630e-4756-b5d4-24e5f26e4e83" providerId="ADAL" clId="{3145AB67-941B-4EBC-9641-FA55358046CB}" dt="2023-04-19T09:48:06.840" v="404" actId="164"/>
          <ac:grpSpMkLst>
            <pc:docMk/>
            <pc:sldMk cId="2349607900" sldId="354"/>
            <ac:grpSpMk id="18" creationId="{5ED5C84B-6B72-4DB2-24DB-9E17322B3FDE}"/>
          </ac:grpSpMkLst>
        </pc:grpChg>
        <pc:grpChg chg="add mod">
          <ac:chgData name="JOSE IGNACIO REQUENO JARABO" userId="2f8bd5aa-630e-4756-b5d4-24e5f26e4e83" providerId="ADAL" clId="{3145AB67-941B-4EBC-9641-FA55358046CB}" dt="2023-04-19T09:48:06.840" v="404" actId="164"/>
          <ac:grpSpMkLst>
            <pc:docMk/>
            <pc:sldMk cId="2349607900" sldId="354"/>
            <ac:grpSpMk id="23" creationId="{AFC1F7DA-1CD9-A5AD-79D4-3F4E6A4DA469}"/>
          </ac:grpSpMkLst>
        </pc:grpChg>
        <pc:grpChg chg="mod">
          <ac:chgData name="JOSE IGNACIO REQUENO JARABO" userId="2f8bd5aa-630e-4756-b5d4-24e5f26e4e83" providerId="ADAL" clId="{3145AB67-941B-4EBC-9641-FA55358046CB}" dt="2023-04-19T09:47:38.520" v="402"/>
          <ac:grpSpMkLst>
            <pc:docMk/>
            <pc:sldMk cId="2349607900" sldId="354"/>
            <ac:grpSpMk id="25" creationId="{D20729A6-2F4A-758F-5BE2-8687B2A5FB11}"/>
          </ac:grpSpMkLst>
        </pc:grpChg>
        <pc:grpChg chg="add mod">
          <ac:chgData name="JOSE IGNACIO REQUENO JARABO" userId="2f8bd5aa-630e-4756-b5d4-24e5f26e4e83" providerId="ADAL" clId="{3145AB67-941B-4EBC-9641-FA55358046CB}" dt="2023-04-19T09:48:06.840" v="404" actId="164"/>
          <ac:grpSpMkLst>
            <pc:docMk/>
            <pc:sldMk cId="2349607900" sldId="354"/>
            <ac:grpSpMk id="30" creationId="{C0E1D198-4832-041E-01A3-6070F0406B74}"/>
          </ac:grpSpMkLst>
        </pc:grpChg>
        <pc:grpChg chg="mod">
          <ac:chgData name="JOSE IGNACIO REQUENO JARABO" userId="2f8bd5aa-630e-4756-b5d4-24e5f26e4e83" providerId="ADAL" clId="{3145AB67-941B-4EBC-9641-FA55358046CB}" dt="2023-04-19T09:47:38.520" v="402"/>
          <ac:grpSpMkLst>
            <pc:docMk/>
            <pc:sldMk cId="2349607900" sldId="354"/>
            <ac:grpSpMk id="33" creationId="{F6672C4F-FDD4-F587-DEF6-DFC5BC9BD1DF}"/>
          </ac:grpSpMkLst>
        </pc:grpChg>
        <pc:grpChg chg="add mod">
          <ac:chgData name="JOSE IGNACIO REQUENO JARABO" userId="2f8bd5aa-630e-4756-b5d4-24e5f26e4e83" providerId="ADAL" clId="{3145AB67-941B-4EBC-9641-FA55358046CB}" dt="2023-04-19T09:48:06.840" v="404" actId="164"/>
          <ac:grpSpMkLst>
            <pc:docMk/>
            <pc:sldMk cId="2349607900" sldId="354"/>
            <ac:grpSpMk id="43" creationId="{8D936C20-D878-BB3A-4D7D-E1A4367F184D}"/>
          </ac:grpSpMkLst>
        </pc:grpChg>
        <pc:grpChg chg="mod">
          <ac:chgData name="JOSE IGNACIO REQUENO JARABO" userId="2f8bd5aa-630e-4756-b5d4-24e5f26e4e83" providerId="ADAL" clId="{3145AB67-941B-4EBC-9641-FA55358046CB}" dt="2023-04-19T09:47:38.520" v="402"/>
          <ac:grpSpMkLst>
            <pc:docMk/>
            <pc:sldMk cId="2349607900" sldId="354"/>
            <ac:grpSpMk id="52" creationId="{BEDD4B1B-89A8-B1BC-829D-A8359381AD99}"/>
          </ac:grpSpMkLst>
        </pc:grpChg>
        <pc:grpChg chg="add mod">
          <ac:chgData name="JOSE IGNACIO REQUENO JARABO" userId="2f8bd5aa-630e-4756-b5d4-24e5f26e4e83" providerId="ADAL" clId="{3145AB67-941B-4EBC-9641-FA55358046CB}" dt="2023-04-19T09:48:06.840" v="404" actId="164"/>
          <ac:grpSpMkLst>
            <pc:docMk/>
            <pc:sldMk cId="2349607900" sldId="354"/>
            <ac:grpSpMk id="56" creationId="{A1416C1C-B26C-B7EA-61D9-D6C63123B1E9}"/>
          </ac:grpSpMkLst>
        </pc:grpChg>
        <pc:grpChg chg="mod">
          <ac:chgData name="JOSE IGNACIO REQUENO JARABO" userId="2f8bd5aa-630e-4756-b5d4-24e5f26e4e83" providerId="ADAL" clId="{3145AB67-941B-4EBC-9641-FA55358046CB}" dt="2023-04-19T09:47:38.520" v="402"/>
          <ac:grpSpMkLst>
            <pc:docMk/>
            <pc:sldMk cId="2349607900" sldId="354"/>
            <ac:grpSpMk id="59" creationId="{C867675B-9CA3-104C-6D9B-B980414320A8}"/>
          </ac:grpSpMkLst>
        </pc:grpChg>
        <pc:grpChg chg="add mod">
          <ac:chgData name="JOSE IGNACIO REQUENO JARABO" userId="2f8bd5aa-630e-4756-b5d4-24e5f26e4e83" providerId="ADAL" clId="{3145AB67-941B-4EBC-9641-FA55358046CB}" dt="2023-04-19T09:48:06.840" v="404" actId="164"/>
          <ac:grpSpMkLst>
            <pc:docMk/>
            <pc:sldMk cId="2349607900" sldId="354"/>
            <ac:grpSpMk id="69" creationId="{76547AEA-6A85-1625-E778-BAB9B64BEF26}"/>
          </ac:grpSpMkLst>
        </pc:grpChg>
        <pc:grpChg chg="mod">
          <ac:chgData name="JOSE IGNACIO REQUENO JARABO" userId="2f8bd5aa-630e-4756-b5d4-24e5f26e4e83" providerId="ADAL" clId="{3145AB67-941B-4EBC-9641-FA55358046CB}" dt="2023-04-19T09:47:38.520" v="402"/>
          <ac:grpSpMkLst>
            <pc:docMk/>
            <pc:sldMk cId="2349607900" sldId="354"/>
            <ac:grpSpMk id="71" creationId="{62783CB3-0A43-2119-627D-12B2634350BC}"/>
          </ac:grpSpMkLst>
        </pc:grpChg>
        <pc:grpChg chg="add mod">
          <ac:chgData name="JOSE IGNACIO REQUENO JARABO" userId="2f8bd5aa-630e-4756-b5d4-24e5f26e4e83" providerId="ADAL" clId="{3145AB67-941B-4EBC-9641-FA55358046CB}" dt="2023-04-19T09:48:06.840" v="404" actId="164"/>
          <ac:grpSpMkLst>
            <pc:docMk/>
            <pc:sldMk cId="2349607900" sldId="354"/>
            <ac:grpSpMk id="78" creationId="{B6762113-E07C-27F3-6B13-FD8F4CB82042}"/>
          </ac:grpSpMkLst>
        </pc:grpChg>
        <pc:grpChg chg="add mod">
          <ac:chgData name="JOSE IGNACIO REQUENO JARABO" userId="2f8bd5aa-630e-4756-b5d4-24e5f26e4e83" providerId="ADAL" clId="{3145AB67-941B-4EBC-9641-FA55358046CB}" dt="2023-04-19T09:48:06.840" v="404" actId="164"/>
          <ac:grpSpMkLst>
            <pc:docMk/>
            <pc:sldMk cId="2349607900" sldId="354"/>
            <ac:grpSpMk id="82" creationId="{BA066983-129B-4082-98DA-F9ECE4A78396}"/>
          </ac:grpSpMkLst>
        </pc:grpChg>
        <pc:grpChg chg="mod">
          <ac:chgData name="JOSE IGNACIO REQUENO JARABO" userId="2f8bd5aa-630e-4756-b5d4-24e5f26e4e83" providerId="ADAL" clId="{3145AB67-941B-4EBC-9641-FA55358046CB}" dt="2023-04-19T09:47:38.520" v="402"/>
          <ac:grpSpMkLst>
            <pc:docMk/>
            <pc:sldMk cId="2349607900" sldId="354"/>
            <ac:grpSpMk id="84" creationId="{2CD7FB89-2EE0-09D2-226B-55E226FCED71}"/>
          </ac:grpSpMkLst>
        </pc:grpChg>
        <pc:grpChg chg="add mod">
          <ac:chgData name="JOSE IGNACIO REQUENO JARABO" userId="2f8bd5aa-630e-4756-b5d4-24e5f26e4e83" providerId="ADAL" clId="{3145AB67-941B-4EBC-9641-FA55358046CB}" dt="2023-04-19T09:48:06.840" v="404" actId="164"/>
          <ac:grpSpMkLst>
            <pc:docMk/>
            <pc:sldMk cId="2349607900" sldId="354"/>
            <ac:grpSpMk id="88" creationId="{EAC81EE3-ED05-6C8B-0180-6F74396C2CF6}"/>
          </ac:grpSpMkLst>
        </pc:grpChg>
        <pc:grpChg chg="mod">
          <ac:chgData name="JOSE IGNACIO REQUENO JARABO" userId="2f8bd5aa-630e-4756-b5d4-24e5f26e4e83" providerId="ADAL" clId="{3145AB67-941B-4EBC-9641-FA55358046CB}" dt="2023-04-19T09:47:38.520" v="402"/>
          <ac:grpSpMkLst>
            <pc:docMk/>
            <pc:sldMk cId="2349607900" sldId="354"/>
            <ac:grpSpMk id="90" creationId="{15CD2ACA-75BC-695E-E86D-2087804B510D}"/>
          </ac:grpSpMkLst>
        </pc:grpChg>
        <pc:grpChg chg="add mod">
          <ac:chgData name="JOSE IGNACIO REQUENO JARABO" userId="2f8bd5aa-630e-4756-b5d4-24e5f26e4e83" providerId="ADAL" clId="{3145AB67-941B-4EBC-9641-FA55358046CB}" dt="2023-04-19T09:48:06.840" v="404" actId="164"/>
          <ac:grpSpMkLst>
            <pc:docMk/>
            <pc:sldMk cId="2349607900" sldId="354"/>
            <ac:grpSpMk id="97" creationId="{336A0AF0-88E6-1AFB-6683-1CC26AB1BAC3}"/>
          </ac:grpSpMkLst>
        </pc:grpChg>
        <pc:grpChg chg="mod">
          <ac:chgData name="JOSE IGNACIO REQUENO JARABO" userId="2f8bd5aa-630e-4756-b5d4-24e5f26e4e83" providerId="ADAL" clId="{3145AB67-941B-4EBC-9641-FA55358046CB}" dt="2023-04-19T09:47:38.520" v="402"/>
          <ac:grpSpMkLst>
            <pc:docMk/>
            <pc:sldMk cId="2349607900" sldId="354"/>
            <ac:grpSpMk id="99" creationId="{12FBEB18-5ABF-4367-BC9F-A6CA988FD108}"/>
          </ac:grpSpMkLst>
        </pc:grpChg>
        <pc:grpChg chg="add mod">
          <ac:chgData name="JOSE IGNACIO REQUENO JARABO" userId="2f8bd5aa-630e-4756-b5d4-24e5f26e4e83" providerId="ADAL" clId="{3145AB67-941B-4EBC-9641-FA55358046CB}" dt="2023-04-19T09:48:06.840" v="404" actId="164"/>
          <ac:grpSpMkLst>
            <pc:docMk/>
            <pc:sldMk cId="2349607900" sldId="354"/>
            <ac:grpSpMk id="105" creationId="{A8EB0C0F-9C77-5320-B15E-6CBE0A955FFA}"/>
          </ac:grpSpMkLst>
        </pc:grpChg>
        <pc:grpChg chg="mod">
          <ac:chgData name="JOSE IGNACIO REQUENO JARABO" userId="2f8bd5aa-630e-4756-b5d4-24e5f26e4e83" providerId="ADAL" clId="{3145AB67-941B-4EBC-9641-FA55358046CB}" dt="2023-04-19T09:47:38.520" v="402"/>
          <ac:grpSpMkLst>
            <pc:docMk/>
            <pc:sldMk cId="2349607900" sldId="354"/>
            <ac:grpSpMk id="107" creationId="{FF0C14DB-529C-C877-9A2C-2D07A1816D8E}"/>
          </ac:grpSpMkLst>
        </pc:grpChg>
        <pc:grpChg chg="add mod">
          <ac:chgData name="JOSE IGNACIO REQUENO JARABO" userId="2f8bd5aa-630e-4756-b5d4-24e5f26e4e83" providerId="ADAL" clId="{3145AB67-941B-4EBC-9641-FA55358046CB}" dt="2023-04-19T09:48:06.840" v="404" actId="164"/>
          <ac:grpSpMkLst>
            <pc:docMk/>
            <pc:sldMk cId="2349607900" sldId="354"/>
            <ac:grpSpMk id="118" creationId="{2EF28DA0-965C-5E86-933F-CBBE9536980A}"/>
          </ac:grpSpMkLst>
        </pc:grpChg>
        <pc:grpChg chg="mod">
          <ac:chgData name="JOSE IGNACIO REQUENO JARABO" userId="2f8bd5aa-630e-4756-b5d4-24e5f26e4e83" providerId="ADAL" clId="{3145AB67-941B-4EBC-9641-FA55358046CB}" dt="2023-04-19T09:47:38.520" v="402"/>
          <ac:grpSpMkLst>
            <pc:docMk/>
            <pc:sldMk cId="2349607900" sldId="354"/>
            <ac:grpSpMk id="120" creationId="{440CFCC8-FE78-6548-AA3F-8DC74D616A6B}"/>
          </ac:grpSpMkLst>
        </pc:grpChg>
        <pc:grpChg chg="del">
          <ac:chgData name="JOSE IGNACIO REQUENO JARABO" userId="2f8bd5aa-630e-4756-b5d4-24e5f26e4e83" providerId="ADAL" clId="{3145AB67-941B-4EBC-9641-FA55358046CB}" dt="2023-04-19T09:47:37.740" v="401" actId="478"/>
          <ac:grpSpMkLst>
            <pc:docMk/>
            <pc:sldMk cId="2349607900" sldId="354"/>
            <ac:grpSpMk id="124" creationId="{00000000-0000-0000-0000-000000000000}"/>
          </ac:grpSpMkLst>
        </pc:grpChg>
        <pc:grpChg chg="del">
          <ac:chgData name="JOSE IGNACIO REQUENO JARABO" userId="2f8bd5aa-630e-4756-b5d4-24e5f26e4e83" providerId="ADAL" clId="{3145AB67-941B-4EBC-9641-FA55358046CB}" dt="2023-04-19T09:47:37.740" v="401" actId="478"/>
          <ac:grpSpMkLst>
            <pc:docMk/>
            <pc:sldMk cId="2349607900" sldId="354"/>
            <ac:grpSpMk id="131" creationId="{00000000-0000-0000-0000-000000000000}"/>
          </ac:grpSpMkLst>
        </pc:grpChg>
        <pc:grpChg chg="del">
          <ac:chgData name="JOSE IGNACIO REQUENO JARABO" userId="2f8bd5aa-630e-4756-b5d4-24e5f26e4e83" providerId="ADAL" clId="{3145AB67-941B-4EBC-9641-FA55358046CB}" dt="2023-04-19T09:47:37.740" v="401" actId="478"/>
          <ac:grpSpMkLst>
            <pc:docMk/>
            <pc:sldMk cId="2349607900" sldId="354"/>
            <ac:grpSpMk id="137" creationId="{00000000-0000-0000-0000-000000000000}"/>
          </ac:grpSpMkLst>
        </pc:grpChg>
        <pc:grpChg chg="del">
          <ac:chgData name="JOSE IGNACIO REQUENO JARABO" userId="2f8bd5aa-630e-4756-b5d4-24e5f26e4e83" providerId="ADAL" clId="{3145AB67-941B-4EBC-9641-FA55358046CB}" dt="2023-04-19T09:47:37.740" v="401" actId="478"/>
          <ac:grpSpMkLst>
            <pc:docMk/>
            <pc:sldMk cId="2349607900" sldId="354"/>
            <ac:grpSpMk id="142" creationId="{00000000-0000-0000-0000-000000000000}"/>
          </ac:grpSpMkLst>
        </pc:grpChg>
        <pc:grpChg chg="del">
          <ac:chgData name="JOSE IGNACIO REQUENO JARABO" userId="2f8bd5aa-630e-4756-b5d4-24e5f26e4e83" providerId="ADAL" clId="{3145AB67-941B-4EBC-9641-FA55358046CB}" dt="2023-04-19T09:47:37.740" v="401" actId="478"/>
          <ac:grpSpMkLst>
            <pc:docMk/>
            <pc:sldMk cId="2349607900" sldId="354"/>
            <ac:grpSpMk id="149" creationId="{00000000-0000-0000-0000-000000000000}"/>
          </ac:grpSpMkLst>
        </pc:grpChg>
        <pc:grpChg chg="del">
          <ac:chgData name="JOSE IGNACIO REQUENO JARABO" userId="2f8bd5aa-630e-4756-b5d4-24e5f26e4e83" providerId="ADAL" clId="{3145AB67-941B-4EBC-9641-FA55358046CB}" dt="2023-04-19T09:47:37.740" v="401" actId="478"/>
          <ac:grpSpMkLst>
            <pc:docMk/>
            <pc:sldMk cId="2349607900" sldId="354"/>
            <ac:grpSpMk id="162" creationId="{00000000-0000-0000-0000-000000000000}"/>
          </ac:grpSpMkLst>
        </pc:grpChg>
        <pc:grpChg chg="del">
          <ac:chgData name="JOSE IGNACIO REQUENO JARABO" userId="2f8bd5aa-630e-4756-b5d4-24e5f26e4e83" providerId="ADAL" clId="{3145AB67-941B-4EBC-9641-FA55358046CB}" dt="2023-04-19T09:47:37.740" v="401" actId="478"/>
          <ac:grpSpMkLst>
            <pc:docMk/>
            <pc:sldMk cId="2349607900" sldId="354"/>
            <ac:grpSpMk id="175" creationId="{00000000-0000-0000-0000-000000000000}"/>
          </ac:grpSpMkLst>
        </pc:grpChg>
        <pc:grpChg chg="del">
          <ac:chgData name="JOSE IGNACIO REQUENO JARABO" userId="2f8bd5aa-630e-4756-b5d4-24e5f26e4e83" providerId="ADAL" clId="{3145AB67-941B-4EBC-9641-FA55358046CB}" dt="2023-04-19T09:47:37.740" v="401" actId="478"/>
          <ac:grpSpMkLst>
            <pc:docMk/>
            <pc:sldMk cId="2349607900" sldId="354"/>
            <ac:grpSpMk id="188" creationId="{3B14D4D6-D233-4F0D-98D6-85B7CDE84863}"/>
          </ac:grpSpMkLst>
        </pc:grpChg>
        <pc:grpChg chg="del">
          <ac:chgData name="JOSE IGNACIO REQUENO JARABO" userId="2f8bd5aa-630e-4756-b5d4-24e5f26e4e83" providerId="ADAL" clId="{3145AB67-941B-4EBC-9641-FA55358046CB}" dt="2023-04-19T09:47:37.740" v="401" actId="478"/>
          <ac:grpSpMkLst>
            <pc:docMk/>
            <pc:sldMk cId="2349607900" sldId="354"/>
            <ac:grpSpMk id="197" creationId="{00000000-0000-0000-0000-000000000000}"/>
          </ac:grpSpMkLst>
        </pc:grpChg>
        <pc:grpChg chg="del">
          <ac:chgData name="JOSE IGNACIO REQUENO JARABO" userId="2f8bd5aa-630e-4756-b5d4-24e5f26e4e83" providerId="ADAL" clId="{3145AB67-941B-4EBC-9641-FA55358046CB}" dt="2023-04-19T09:47:37.740" v="401" actId="478"/>
          <ac:grpSpMkLst>
            <pc:docMk/>
            <pc:sldMk cId="2349607900" sldId="354"/>
            <ac:grpSpMk id="203" creationId="{00000000-0000-0000-0000-000000000000}"/>
          </ac:grpSpMkLst>
        </pc:grpChg>
        <pc:grpChg chg="del">
          <ac:chgData name="JOSE IGNACIO REQUENO JARABO" userId="2f8bd5aa-630e-4756-b5d4-24e5f26e4e83" providerId="ADAL" clId="{3145AB67-941B-4EBC-9641-FA55358046CB}" dt="2023-04-19T09:47:37.740" v="401" actId="478"/>
          <ac:grpSpMkLst>
            <pc:docMk/>
            <pc:sldMk cId="2349607900" sldId="354"/>
            <ac:grpSpMk id="209" creationId="{1FD64E73-7BE0-4F5D-AA0C-46F2040C213A}"/>
          </ac:grpSpMkLst>
        </pc:grpChg>
        <pc:grpChg chg="del">
          <ac:chgData name="JOSE IGNACIO REQUENO JARABO" userId="2f8bd5aa-630e-4756-b5d4-24e5f26e4e83" providerId="ADAL" clId="{3145AB67-941B-4EBC-9641-FA55358046CB}" dt="2023-04-19T09:47:37.740" v="401" actId="478"/>
          <ac:grpSpMkLst>
            <pc:docMk/>
            <pc:sldMk cId="2349607900" sldId="354"/>
            <ac:grpSpMk id="214" creationId="{00000000-0000-0000-0000-000000000000}"/>
          </ac:grpSpMkLst>
        </pc:grpChg>
        <pc:grpChg chg="del">
          <ac:chgData name="JOSE IGNACIO REQUENO JARABO" userId="2f8bd5aa-630e-4756-b5d4-24e5f26e4e83" providerId="ADAL" clId="{3145AB67-941B-4EBC-9641-FA55358046CB}" dt="2023-04-19T09:47:37.740" v="401" actId="478"/>
          <ac:grpSpMkLst>
            <pc:docMk/>
            <pc:sldMk cId="2349607900" sldId="354"/>
            <ac:grpSpMk id="221" creationId="{00000000-0000-0000-0000-000000000000}"/>
          </ac:grpSpMkLst>
        </pc:grpChg>
        <pc:grpChg chg="del">
          <ac:chgData name="JOSE IGNACIO REQUENO JARABO" userId="2f8bd5aa-630e-4756-b5d4-24e5f26e4e83" providerId="ADAL" clId="{3145AB67-941B-4EBC-9641-FA55358046CB}" dt="2023-04-19T09:47:37.740" v="401" actId="478"/>
          <ac:grpSpMkLst>
            <pc:docMk/>
            <pc:sldMk cId="2349607900" sldId="354"/>
            <ac:grpSpMk id="228" creationId="{00000000-0000-0000-0000-000000000000}"/>
          </ac:grpSpMkLst>
        </pc:grpChg>
        <pc:grpChg chg="del">
          <ac:chgData name="JOSE IGNACIO REQUENO JARABO" userId="2f8bd5aa-630e-4756-b5d4-24e5f26e4e83" providerId="ADAL" clId="{3145AB67-941B-4EBC-9641-FA55358046CB}" dt="2023-04-19T09:47:37.740" v="401" actId="478"/>
          <ac:grpSpMkLst>
            <pc:docMk/>
            <pc:sldMk cId="2349607900" sldId="354"/>
            <ac:grpSpMk id="234" creationId="{00000000-0000-0000-0000-000000000000}"/>
          </ac:grpSpMkLst>
        </pc:grpChg>
        <pc:grpChg chg="del">
          <ac:chgData name="JOSE IGNACIO REQUENO JARABO" userId="2f8bd5aa-630e-4756-b5d4-24e5f26e4e83" providerId="ADAL" clId="{3145AB67-941B-4EBC-9641-FA55358046CB}" dt="2023-04-19T09:47:37.740" v="401" actId="478"/>
          <ac:grpSpMkLst>
            <pc:docMk/>
            <pc:sldMk cId="2349607900" sldId="354"/>
            <ac:grpSpMk id="246" creationId="{5A52C9E7-BAA2-459A-BED5-4CD7D63B515B}"/>
          </ac:grpSpMkLst>
        </pc:grpChg>
        <pc:grpChg chg="del">
          <ac:chgData name="JOSE IGNACIO REQUENO JARABO" userId="2f8bd5aa-630e-4756-b5d4-24e5f26e4e83" providerId="ADAL" clId="{3145AB67-941B-4EBC-9641-FA55358046CB}" dt="2023-04-19T09:47:37.740" v="401" actId="478"/>
          <ac:grpSpMkLst>
            <pc:docMk/>
            <pc:sldMk cId="2349607900" sldId="354"/>
            <ac:grpSpMk id="255" creationId="{98C9A138-19D4-433B-B9E9-41ECADB9E4A2}"/>
          </ac:grpSpMkLst>
        </pc:grpChg>
        <pc:grpChg chg="del">
          <ac:chgData name="JOSE IGNACIO REQUENO JARABO" userId="2f8bd5aa-630e-4756-b5d4-24e5f26e4e83" providerId="ADAL" clId="{3145AB67-941B-4EBC-9641-FA55358046CB}" dt="2023-04-19T09:47:37.740" v="401" actId="478"/>
          <ac:grpSpMkLst>
            <pc:docMk/>
            <pc:sldMk cId="2349607900" sldId="354"/>
            <ac:grpSpMk id="261" creationId="{6B22DB05-640E-47D3-B0DC-EA03C1428FBF}"/>
          </ac:grpSpMkLst>
        </pc:grpChg>
        <pc:grpChg chg="del">
          <ac:chgData name="JOSE IGNACIO REQUENO JARABO" userId="2f8bd5aa-630e-4756-b5d4-24e5f26e4e83" providerId="ADAL" clId="{3145AB67-941B-4EBC-9641-FA55358046CB}" dt="2023-04-19T09:47:37.740" v="401" actId="478"/>
          <ac:grpSpMkLst>
            <pc:docMk/>
            <pc:sldMk cId="2349607900" sldId="354"/>
            <ac:grpSpMk id="267" creationId="{7645A9E9-2A90-4533-A7C1-D83DE124A334}"/>
          </ac:grpSpMkLst>
        </pc:grpChg>
        <pc:grpChg chg="del">
          <ac:chgData name="JOSE IGNACIO REQUENO JARABO" userId="2f8bd5aa-630e-4756-b5d4-24e5f26e4e83" providerId="ADAL" clId="{3145AB67-941B-4EBC-9641-FA55358046CB}" dt="2023-04-19T09:47:37.740" v="401" actId="478"/>
          <ac:grpSpMkLst>
            <pc:docMk/>
            <pc:sldMk cId="2349607900" sldId="354"/>
            <ac:grpSpMk id="273" creationId="{C7623DAC-6ABD-4704-85B0-FC2E784A2D56}"/>
          </ac:grpSpMkLst>
        </pc:grpChg>
        <pc:grpChg chg="del">
          <ac:chgData name="JOSE IGNACIO REQUENO JARABO" userId="2f8bd5aa-630e-4756-b5d4-24e5f26e4e83" providerId="ADAL" clId="{3145AB67-941B-4EBC-9641-FA55358046CB}" dt="2023-04-19T09:47:37.740" v="401" actId="478"/>
          <ac:grpSpMkLst>
            <pc:docMk/>
            <pc:sldMk cId="2349607900" sldId="354"/>
            <ac:grpSpMk id="280" creationId="{B34FE764-BAF7-4AB6-B34F-A1DB19A11FE8}"/>
          </ac:grpSpMkLst>
        </pc:grpChg>
        <pc:grpChg chg="add mod">
          <ac:chgData name="JOSE IGNACIO REQUENO JARABO" userId="2f8bd5aa-630e-4756-b5d4-24e5f26e4e83" providerId="ADAL" clId="{3145AB67-941B-4EBC-9641-FA55358046CB}" dt="2023-04-19T09:48:06.840" v="404" actId="164"/>
          <ac:grpSpMkLst>
            <pc:docMk/>
            <pc:sldMk cId="2349607900" sldId="354"/>
            <ac:grpSpMk id="297" creationId="{EACDBA4E-BEBD-B870-3C46-9C0D1E982834}"/>
          </ac:grpSpMkLst>
        </pc:grpChg>
        <pc:grpChg chg="mod">
          <ac:chgData name="JOSE IGNACIO REQUENO JARABO" userId="2f8bd5aa-630e-4756-b5d4-24e5f26e4e83" providerId="ADAL" clId="{3145AB67-941B-4EBC-9641-FA55358046CB}" dt="2023-04-19T09:47:38.520" v="402"/>
          <ac:grpSpMkLst>
            <pc:docMk/>
            <pc:sldMk cId="2349607900" sldId="354"/>
            <ac:grpSpMk id="298" creationId="{291BABE9-554A-378D-6BF0-9F6F4660D432}"/>
          </ac:grpSpMkLst>
        </pc:grpChg>
        <pc:grpChg chg="mod">
          <ac:chgData name="JOSE IGNACIO REQUENO JARABO" userId="2f8bd5aa-630e-4756-b5d4-24e5f26e4e83" providerId="ADAL" clId="{3145AB67-941B-4EBC-9641-FA55358046CB}" dt="2023-04-19T09:47:38.520" v="402"/>
          <ac:grpSpMkLst>
            <pc:docMk/>
            <pc:sldMk cId="2349607900" sldId="354"/>
            <ac:grpSpMk id="300" creationId="{93C23062-8CC9-1905-E843-1B39DF79D0B4}"/>
          </ac:grpSpMkLst>
        </pc:grpChg>
        <pc:grpChg chg="mod">
          <ac:chgData name="JOSE IGNACIO REQUENO JARABO" userId="2f8bd5aa-630e-4756-b5d4-24e5f26e4e83" providerId="ADAL" clId="{3145AB67-941B-4EBC-9641-FA55358046CB}" dt="2023-04-19T09:47:38.520" v="402"/>
          <ac:grpSpMkLst>
            <pc:docMk/>
            <pc:sldMk cId="2349607900" sldId="354"/>
            <ac:grpSpMk id="301" creationId="{B843A1BD-2D57-94C6-5FAD-4D5CA9159F88}"/>
          </ac:grpSpMkLst>
        </pc:grpChg>
        <pc:grpChg chg="mod">
          <ac:chgData name="JOSE IGNACIO REQUENO JARABO" userId="2f8bd5aa-630e-4756-b5d4-24e5f26e4e83" providerId="ADAL" clId="{3145AB67-941B-4EBC-9641-FA55358046CB}" dt="2023-04-19T09:47:38.520" v="402"/>
          <ac:grpSpMkLst>
            <pc:docMk/>
            <pc:sldMk cId="2349607900" sldId="354"/>
            <ac:grpSpMk id="302" creationId="{5D2E2AD3-98AD-C89B-A1E9-D9A554B68442}"/>
          </ac:grpSpMkLst>
        </pc:grpChg>
        <pc:grpChg chg="mod">
          <ac:chgData name="JOSE IGNACIO REQUENO JARABO" userId="2f8bd5aa-630e-4756-b5d4-24e5f26e4e83" providerId="ADAL" clId="{3145AB67-941B-4EBC-9641-FA55358046CB}" dt="2023-04-19T09:47:38.520" v="402"/>
          <ac:grpSpMkLst>
            <pc:docMk/>
            <pc:sldMk cId="2349607900" sldId="354"/>
            <ac:grpSpMk id="313" creationId="{C4D96D92-C09A-FAB8-4B2F-8C65894DBE24}"/>
          </ac:grpSpMkLst>
        </pc:grpChg>
        <pc:grpChg chg="mod">
          <ac:chgData name="JOSE IGNACIO REQUENO JARABO" userId="2f8bd5aa-630e-4756-b5d4-24e5f26e4e83" providerId="ADAL" clId="{3145AB67-941B-4EBC-9641-FA55358046CB}" dt="2023-04-19T09:47:38.520" v="402"/>
          <ac:grpSpMkLst>
            <pc:docMk/>
            <pc:sldMk cId="2349607900" sldId="354"/>
            <ac:grpSpMk id="315" creationId="{7F8A5D23-65E3-1E10-14D5-0241F0A3DB65}"/>
          </ac:grpSpMkLst>
        </pc:grpChg>
        <pc:grpChg chg="add mod">
          <ac:chgData name="JOSE IGNACIO REQUENO JARABO" userId="2f8bd5aa-630e-4756-b5d4-24e5f26e4e83" providerId="ADAL" clId="{3145AB67-941B-4EBC-9641-FA55358046CB}" dt="2023-04-19T09:48:06.840" v="404" actId="164"/>
          <ac:grpSpMkLst>
            <pc:docMk/>
            <pc:sldMk cId="2349607900" sldId="354"/>
            <ac:grpSpMk id="319" creationId="{96E8C7A8-781A-5CFD-BF4D-3FEAB140704F}"/>
          </ac:grpSpMkLst>
        </pc:grpChg>
        <pc:graphicFrameChg chg="add mod">
          <ac:chgData name="JOSE IGNACIO REQUENO JARABO" userId="2f8bd5aa-630e-4756-b5d4-24e5f26e4e83" providerId="ADAL" clId="{3145AB67-941B-4EBC-9641-FA55358046CB}" dt="2023-04-19T09:48:06.840" v="404" actId="164"/>
          <ac:graphicFrameMkLst>
            <pc:docMk/>
            <pc:sldMk cId="2349607900" sldId="354"/>
            <ac:graphicFrameMk id="296" creationId="{7D4D6ECF-8401-1D01-75D6-D5EDAA2D7771}"/>
          </ac:graphicFrameMkLst>
        </pc:graphicFrameChg>
        <pc:picChg chg="mod">
          <ac:chgData name="JOSE IGNACIO REQUENO JARABO" userId="2f8bd5aa-630e-4756-b5d4-24e5f26e4e83" providerId="ADAL" clId="{3145AB67-941B-4EBC-9641-FA55358046CB}" dt="2023-04-19T09:47:38.520" v="402"/>
          <ac:picMkLst>
            <pc:docMk/>
            <pc:sldMk cId="2349607900" sldId="354"/>
            <ac:picMk id="307" creationId="{636911A7-1643-99C3-0C27-693B077A8FD3}"/>
          </ac:picMkLst>
        </pc:picChg>
        <pc:picChg chg="mod">
          <ac:chgData name="JOSE IGNACIO REQUENO JARABO" userId="2f8bd5aa-630e-4756-b5d4-24e5f26e4e83" providerId="ADAL" clId="{3145AB67-941B-4EBC-9641-FA55358046CB}" dt="2023-04-19T09:47:38.520" v="402"/>
          <ac:picMkLst>
            <pc:docMk/>
            <pc:sldMk cId="2349607900" sldId="354"/>
            <ac:picMk id="311" creationId="{53F0E7DC-0CE3-282D-98FB-104AF5820BB9}"/>
          </ac:picMkLst>
        </pc:picChg>
        <pc:picChg chg="mod">
          <ac:chgData name="JOSE IGNACIO REQUENO JARABO" userId="2f8bd5aa-630e-4756-b5d4-24e5f26e4e83" providerId="ADAL" clId="{3145AB67-941B-4EBC-9641-FA55358046CB}" dt="2023-04-19T09:47:38.520" v="402"/>
          <ac:picMkLst>
            <pc:docMk/>
            <pc:sldMk cId="2349607900" sldId="354"/>
            <ac:picMk id="316" creationId="{6D2BCF0B-BD3A-20A3-66B2-572E28F1B07F}"/>
          </ac:picMkLst>
        </pc:picChg>
        <pc:cxnChg chg="add mod">
          <ac:chgData name="JOSE IGNACIO REQUENO JARABO" userId="2f8bd5aa-630e-4756-b5d4-24e5f26e4e83" providerId="ADAL" clId="{3145AB67-941B-4EBC-9641-FA55358046CB}" dt="2023-04-19T09:48:06.840" v="404" actId="164"/>
          <ac:cxnSpMkLst>
            <pc:docMk/>
            <pc:sldMk cId="2349607900" sldId="354"/>
            <ac:cxnSpMk id="14" creationId="{C2C02164-31D5-D505-2D0E-6F02B3ABC2DC}"/>
          </ac:cxnSpMkLst>
        </pc:cxnChg>
        <pc:cxnChg chg="add mod">
          <ac:chgData name="JOSE IGNACIO REQUENO JARABO" userId="2f8bd5aa-630e-4756-b5d4-24e5f26e4e83" providerId="ADAL" clId="{3145AB67-941B-4EBC-9641-FA55358046CB}" dt="2023-04-19T09:48:06.840" v="404" actId="164"/>
          <ac:cxnSpMkLst>
            <pc:docMk/>
            <pc:sldMk cId="2349607900" sldId="354"/>
            <ac:cxnSpMk id="16" creationId="{D7BB4D20-B738-1504-56EA-3DC350DED847}"/>
          </ac:cxnSpMkLst>
        </pc:cxnChg>
        <pc:cxnChg chg="add mod">
          <ac:chgData name="JOSE IGNACIO REQUENO JARABO" userId="2f8bd5aa-630e-4756-b5d4-24e5f26e4e83" providerId="ADAL" clId="{3145AB67-941B-4EBC-9641-FA55358046CB}" dt="2023-04-19T09:48:06.840" v="404" actId="164"/>
          <ac:cxnSpMkLst>
            <pc:docMk/>
            <pc:sldMk cId="2349607900" sldId="354"/>
            <ac:cxnSpMk id="22" creationId="{57B000FC-191E-8FCF-5505-117D3E70CBF5}"/>
          </ac:cxnSpMkLst>
        </pc:cxnChg>
        <pc:cxnChg chg="add mod">
          <ac:chgData name="JOSE IGNACIO REQUENO JARABO" userId="2f8bd5aa-630e-4756-b5d4-24e5f26e4e83" providerId="ADAL" clId="{3145AB67-941B-4EBC-9641-FA55358046CB}" dt="2023-04-19T09:48:06.840" v="404" actId="164"/>
          <ac:cxnSpMkLst>
            <pc:docMk/>
            <pc:sldMk cId="2349607900" sldId="354"/>
            <ac:cxnSpMk id="29" creationId="{838CA41F-55BD-DCAE-ED20-709119CA0769}"/>
          </ac:cxnSpMkLst>
        </pc:cxnChg>
        <pc:cxnChg chg="mod">
          <ac:chgData name="JOSE IGNACIO REQUENO JARABO" userId="2f8bd5aa-630e-4756-b5d4-24e5f26e4e83" providerId="ADAL" clId="{3145AB67-941B-4EBC-9641-FA55358046CB}" dt="2023-04-19T09:47:38.520" v="402"/>
          <ac:cxnSpMkLst>
            <pc:docMk/>
            <pc:sldMk cId="2349607900" sldId="354"/>
            <ac:cxnSpMk id="39" creationId="{50351088-2614-651A-6E77-F60841A591C1}"/>
          </ac:cxnSpMkLst>
        </pc:cxnChg>
        <pc:cxnChg chg="mod">
          <ac:chgData name="JOSE IGNACIO REQUENO JARABO" userId="2f8bd5aa-630e-4756-b5d4-24e5f26e4e83" providerId="ADAL" clId="{3145AB67-941B-4EBC-9641-FA55358046CB}" dt="2023-04-19T09:47:38.520" v="402"/>
          <ac:cxnSpMkLst>
            <pc:docMk/>
            <pc:sldMk cId="2349607900" sldId="354"/>
            <ac:cxnSpMk id="40" creationId="{738D687E-E65E-BC9A-4836-48AB4DA2351A}"/>
          </ac:cxnSpMkLst>
        </pc:cxnChg>
        <pc:cxnChg chg="mod">
          <ac:chgData name="JOSE IGNACIO REQUENO JARABO" userId="2f8bd5aa-630e-4756-b5d4-24e5f26e4e83" providerId="ADAL" clId="{3145AB67-941B-4EBC-9641-FA55358046CB}" dt="2023-04-19T09:47:38.520" v="402"/>
          <ac:cxnSpMkLst>
            <pc:docMk/>
            <pc:sldMk cId="2349607900" sldId="354"/>
            <ac:cxnSpMk id="41" creationId="{1CF26D58-82A4-FCFE-2758-896B27B390B8}"/>
          </ac:cxnSpMkLst>
        </pc:cxnChg>
        <pc:cxnChg chg="mod">
          <ac:chgData name="JOSE IGNACIO REQUENO JARABO" userId="2f8bd5aa-630e-4756-b5d4-24e5f26e4e83" providerId="ADAL" clId="{3145AB67-941B-4EBC-9641-FA55358046CB}" dt="2023-04-19T09:47:38.520" v="402"/>
          <ac:cxnSpMkLst>
            <pc:docMk/>
            <pc:sldMk cId="2349607900" sldId="354"/>
            <ac:cxnSpMk id="42" creationId="{2750F95D-9D9A-02DD-0ECF-7828EE8C43C7}"/>
          </ac:cxnSpMkLst>
        </pc:cxnChg>
        <pc:cxnChg chg="mod">
          <ac:chgData name="JOSE IGNACIO REQUENO JARABO" userId="2f8bd5aa-630e-4756-b5d4-24e5f26e4e83" providerId="ADAL" clId="{3145AB67-941B-4EBC-9641-FA55358046CB}" dt="2023-04-19T09:47:38.520" v="402"/>
          <ac:cxnSpMkLst>
            <pc:docMk/>
            <pc:sldMk cId="2349607900" sldId="354"/>
            <ac:cxnSpMk id="49" creationId="{BD19E841-061B-11F6-D346-611C9F9C24E9}"/>
          </ac:cxnSpMkLst>
        </pc:cxnChg>
        <pc:cxnChg chg="mod">
          <ac:chgData name="JOSE IGNACIO REQUENO JARABO" userId="2f8bd5aa-630e-4756-b5d4-24e5f26e4e83" providerId="ADAL" clId="{3145AB67-941B-4EBC-9641-FA55358046CB}" dt="2023-04-19T09:47:38.520" v="402"/>
          <ac:cxnSpMkLst>
            <pc:docMk/>
            <pc:sldMk cId="2349607900" sldId="354"/>
            <ac:cxnSpMk id="50" creationId="{29B93B49-DFD9-2764-A0CF-6765F33C6158}"/>
          </ac:cxnSpMkLst>
        </pc:cxnChg>
        <pc:cxnChg chg="mod">
          <ac:chgData name="JOSE IGNACIO REQUENO JARABO" userId="2f8bd5aa-630e-4756-b5d4-24e5f26e4e83" providerId="ADAL" clId="{3145AB67-941B-4EBC-9641-FA55358046CB}" dt="2023-04-19T09:47:38.520" v="402"/>
          <ac:cxnSpMkLst>
            <pc:docMk/>
            <pc:sldMk cId="2349607900" sldId="354"/>
            <ac:cxnSpMk id="51" creationId="{E215950E-F9C4-C264-981E-B70B8131D16E}"/>
          </ac:cxnSpMkLst>
        </pc:cxnChg>
        <pc:cxnChg chg="add mod">
          <ac:chgData name="JOSE IGNACIO REQUENO JARABO" userId="2f8bd5aa-630e-4756-b5d4-24e5f26e4e83" providerId="ADAL" clId="{3145AB67-941B-4EBC-9641-FA55358046CB}" dt="2023-04-19T09:48:06.840" v="404" actId="164"/>
          <ac:cxnSpMkLst>
            <pc:docMk/>
            <pc:sldMk cId="2349607900" sldId="354"/>
            <ac:cxnSpMk id="55" creationId="{56EDAF59-F69F-024A-DCFD-486EAB0DD198}"/>
          </ac:cxnSpMkLst>
        </pc:cxnChg>
        <pc:cxnChg chg="mod">
          <ac:chgData name="JOSE IGNACIO REQUENO JARABO" userId="2f8bd5aa-630e-4756-b5d4-24e5f26e4e83" providerId="ADAL" clId="{3145AB67-941B-4EBC-9641-FA55358046CB}" dt="2023-04-19T09:47:38.520" v="402"/>
          <ac:cxnSpMkLst>
            <pc:docMk/>
            <pc:sldMk cId="2349607900" sldId="354"/>
            <ac:cxnSpMk id="65" creationId="{FAB0EF77-4827-4FBE-815B-2F4C084C36B9}"/>
          </ac:cxnSpMkLst>
        </pc:cxnChg>
        <pc:cxnChg chg="mod">
          <ac:chgData name="JOSE IGNACIO REQUENO JARABO" userId="2f8bd5aa-630e-4756-b5d4-24e5f26e4e83" providerId="ADAL" clId="{3145AB67-941B-4EBC-9641-FA55358046CB}" dt="2023-04-19T09:47:38.520" v="402"/>
          <ac:cxnSpMkLst>
            <pc:docMk/>
            <pc:sldMk cId="2349607900" sldId="354"/>
            <ac:cxnSpMk id="66" creationId="{6ABAA3FF-F14E-1FBB-E749-1610327D612D}"/>
          </ac:cxnSpMkLst>
        </pc:cxnChg>
        <pc:cxnChg chg="mod">
          <ac:chgData name="JOSE IGNACIO REQUENO JARABO" userId="2f8bd5aa-630e-4756-b5d4-24e5f26e4e83" providerId="ADAL" clId="{3145AB67-941B-4EBC-9641-FA55358046CB}" dt="2023-04-19T09:47:38.520" v="402"/>
          <ac:cxnSpMkLst>
            <pc:docMk/>
            <pc:sldMk cId="2349607900" sldId="354"/>
            <ac:cxnSpMk id="67" creationId="{A037DE76-FB01-A36D-79EE-42A887D0006D}"/>
          </ac:cxnSpMkLst>
        </pc:cxnChg>
        <pc:cxnChg chg="mod">
          <ac:chgData name="JOSE IGNACIO REQUENO JARABO" userId="2f8bd5aa-630e-4756-b5d4-24e5f26e4e83" providerId="ADAL" clId="{3145AB67-941B-4EBC-9641-FA55358046CB}" dt="2023-04-19T09:47:38.520" v="402"/>
          <ac:cxnSpMkLst>
            <pc:docMk/>
            <pc:sldMk cId="2349607900" sldId="354"/>
            <ac:cxnSpMk id="68" creationId="{5380E813-9463-78ED-21D5-C11476629BD0}"/>
          </ac:cxnSpMkLst>
        </pc:cxnChg>
        <pc:cxnChg chg="add mod">
          <ac:chgData name="JOSE IGNACIO REQUENO JARABO" userId="2f8bd5aa-630e-4756-b5d4-24e5f26e4e83" providerId="ADAL" clId="{3145AB67-941B-4EBC-9641-FA55358046CB}" dt="2023-04-19T09:48:06.840" v="404" actId="164"/>
          <ac:cxnSpMkLst>
            <pc:docMk/>
            <pc:sldMk cId="2349607900" sldId="354"/>
            <ac:cxnSpMk id="75" creationId="{DDE6FFB5-DBFA-EF9A-96E9-5349D3DF56A6}"/>
          </ac:cxnSpMkLst>
        </pc:cxnChg>
        <pc:cxnChg chg="add mod">
          <ac:chgData name="JOSE IGNACIO REQUENO JARABO" userId="2f8bd5aa-630e-4756-b5d4-24e5f26e4e83" providerId="ADAL" clId="{3145AB67-941B-4EBC-9641-FA55358046CB}" dt="2023-04-19T09:48:06.840" v="404" actId="164"/>
          <ac:cxnSpMkLst>
            <pc:docMk/>
            <pc:sldMk cId="2349607900" sldId="354"/>
            <ac:cxnSpMk id="81" creationId="{1B98EF5F-739F-A537-A77E-D9D91553CB64}"/>
          </ac:cxnSpMkLst>
        </pc:cxnChg>
        <pc:cxnChg chg="add mod">
          <ac:chgData name="JOSE IGNACIO REQUENO JARABO" userId="2f8bd5aa-630e-4756-b5d4-24e5f26e4e83" providerId="ADAL" clId="{3145AB67-941B-4EBC-9641-FA55358046CB}" dt="2023-04-19T09:48:06.840" v="404" actId="164"/>
          <ac:cxnSpMkLst>
            <pc:docMk/>
            <pc:sldMk cId="2349607900" sldId="354"/>
            <ac:cxnSpMk id="94" creationId="{74350106-27E1-AEBF-0FB4-485A4C1DDD2C}"/>
          </ac:cxnSpMkLst>
        </pc:cxnChg>
        <pc:cxnChg chg="add mod">
          <ac:chgData name="JOSE IGNACIO REQUENO JARABO" userId="2f8bd5aa-630e-4756-b5d4-24e5f26e4e83" providerId="ADAL" clId="{3145AB67-941B-4EBC-9641-FA55358046CB}" dt="2023-04-19T09:48:06.840" v="404" actId="164"/>
          <ac:cxnSpMkLst>
            <pc:docMk/>
            <pc:sldMk cId="2349607900" sldId="354"/>
            <ac:cxnSpMk id="95" creationId="{7E4948CD-CA4E-56C8-006A-E7C7235E7149}"/>
          </ac:cxnSpMkLst>
        </pc:cxnChg>
        <pc:cxnChg chg="add mod">
          <ac:chgData name="JOSE IGNACIO REQUENO JARABO" userId="2f8bd5aa-630e-4756-b5d4-24e5f26e4e83" providerId="ADAL" clId="{3145AB67-941B-4EBC-9641-FA55358046CB}" dt="2023-04-19T09:48:06.840" v="404" actId="164"/>
          <ac:cxnSpMkLst>
            <pc:docMk/>
            <pc:sldMk cId="2349607900" sldId="354"/>
            <ac:cxnSpMk id="96" creationId="{76E2D5BA-99F1-A4DE-E2DE-E59A7FC933F9}"/>
          </ac:cxnSpMkLst>
        </pc:cxnChg>
        <pc:cxnChg chg="add mod">
          <ac:chgData name="JOSE IGNACIO REQUENO JARABO" userId="2f8bd5aa-630e-4756-b5d4-24e5f26e4e83" providerId="ADAL" clId="{3145AB67-941B-4EBC-9641-FA55358046CB}" dt="2023-04-19T09:48:06.840" v="404" actId="164"/>
          <ac:cxnSpMkLst>
            <pc:docMk/>
            <pc:sldMk cId="2349607900" sldId="354"/>
            <ac:cxnSpMk id="103" creationId="{E3C6677A-7EC5-D187-BD25-65FF57920FAF}"/>
          </ac:cxnSpMkLst>
        </pc:cxnChg>
        <pc:cxnChg chg="add mod">
          <ac:chgData name="JOSE IGNACIO REQUENO JARABO" userId="2f8bd5aa-630e-4756-b5d4-24e5f26e4e83" providerId="ADAL" clId="{3145AB67-941B-4EBC-9641-FA55358046CB}" dt="2023-04-19T09:48:06.840" v="404" actId="164"/>
          <ac:cxnSpMkLst>
            <pc:docMk/>
            <pc:sldMk cId="2349607900" sldId="354"/>
            <ac:cxnSpMk id="114" creationId="{C6EF901D-19DE-E371-3C5C-18D36C668F1E}"/>
          </ac:cxnSpMkLst>
        </pc:cxnChg>
        <pc:cxnChg chg="add mod">
          <ac:chgData name="JOSE IGNACIO REQUENO JARABO" userId="2f8bd5aa-630e-4756-b5d4-24e5f26e4e83" providerId="ADAL" clId="{3145AB67-941B-4EBC-9641-FA55358046CB}" dt="2023-04-19T09:48:06.840" v="404" actId="164"/>
          <ac:cxnSpMkLst>
            <pc:docMk/>
            <pc:sldMk cId="2349607900" sldId="354"/>
            <ac:cxnSpMk id="115" creationId="{F2971E6F-FD5C-4F86-0FA2-B35948AED0AC}"/>
          </ac:cxnSpMkLst>
        </pc:cxnChg>
        <pc:cxnChg chg="del mod">
          <ac:chgData name="JOSE IGNACIO REQUENO JARABO" userId="2f8bd5aa-630e-4756-b5d4-24e5f26e4e83" providerId="ADAL" clId="{3145AB67-941B-4EBC-9641-FA55358046CB}" dt="2023-04-19T09:47:37.740" v="401" actId="478"/>
          <ac:cxnSpMkLst>
            <pc:docMk/>
            <pc:sldMk cId="2349607900" sldId="354"/>
            <ac:cxnSpMk id="135" creationId="{00000000-0000-0000-0000-000000000000}"/>
          </ac:cxnSpMkLst>
        </pc:cxnChg>
        <pc:cxnChg chg="del mod">
          <ac:chgData name="JOSE IGNACIO REQUENO JARABO" userId="2f8bd5aa-630e-4756-b5d4-24e5f26e4e83" providerId="ADAL" clId="{3145AB67-941B-4EBC-9641-FA55358046CB}" dt="2023-04-19T09:47:37.740" v="401" actId="478"/>
          <ac:cxnSpMkLst>
            <pc:docMk/>
            <pc:sldMk cId="2349607900" sldId="354"/>
            <ac:cxnSpMk id="141" creationId="{00000000-0000-0000-0000-000000000000}"/>
          </ac:cxnSpMkLst>
        </pc:cxnChg>
        <pc:cxnChg chg="del mod">
          <ac:chgData name="JOSE IGNACIO REQUENO JARABO" userId="2f8bd5aa-630e-4756-b5d4-24e5f26e4e83" providerId="ADAL" clId="{3145AB67-941B-4EBC-9641-FA55358046CB}" dt="2023-04-19T09:47:37.740" v="401" actId="478"/>
          <ac:cxnSpMkLst>
            <pc:docMk/>
            <pc:sldMk cId="2349607900" sldId="354"/>
            <ac:cxnSpMk id="148" creationId="{00000000-0000-0000-0000-000000000000}"/>
          </ac:cxnSpMkLst>
        </pc:cxnChg>
        <pc:cxnChg chg="mod">
          <ac:chgData name="JOSE IGNACIO REQUENO JARABO" userId="2f8bd5aa-630e-4756-b5d4-24e5f26e4e83" providerId="ADAL" clId="{3145AB67-941B-4EBC-9641-FA55358046CB}" dt="2023-04-19T09:47:37.740" v="401" actId="478"/>
          <ac:cxnSpMkLst>
            <pc:docMk/>
            <pc:sldMk cId="2349607900" sldId="354"/>
            <ac:cxnSpMk id="158" creationId="{00000000-0000-0000-0000-000000000000}"/>
          </ac:cxnSpMkLst>
        </pc:cxnChg>
        <pc:cxnChg chg="mod">
          <ac:chgData name="JOSE IGNACIO REQUENO JARABO" userId="2f8bd5aa-630e-4756-b5d4-24e5f26e4e83" providerId="ADAL" clId="{3145AB67-941B-4EBC-9641-FA55358046CB}" dt="2023-04-19T09:47:37.740" v="401" actId="478"/>
          <ac:cxnSpMkLst>
            <pc:docMk/>
            <pc:sldMk cId="2349607900" sldId="354"/>
            <ac:cxnSpMk id="159" creationId="{00000000-0000-0000-0000-000000000000}"/>
          </ac:cxnSpMkLst>
        </pc:cxnChg>
        <pc:cxnChg chg="mod">
          <ac:chgData name="JOSE IGNACIO REQUENO JARABO" userId="2f8bd5aa-630e-4756-b5d4-24e5f26e4e83" providerId="ADAL" clId="{3145AB67-941B-4EBC-9641-FA55358046CB}" dt="2023-04-19T09:47:37.740" v="401" actId="478"/>
          <ac:cxnSpMkLst>
            <pc:docMk/>
            <pc:sldMk cId="2349607900" sldId="354"/>
            <ac:cxnSpMk id="160" creationId="{00000000-0000-0000-0000-000000000000}"/>
          </ac:cxnSpMkLst>
        </pc:cxnChg>
        <pc:cxnChg chg="mod">
          <ac:chgData name="JOSE IGNACIO REQUENO JARABO" userId="2f8bd5aa-630e-4756-b5d4-24e5f26e4e83" providerId="ADAL" clId="{3145AB67-941B-4EBC-9641-FA55358046CB}" dt="2023-04-19T09:47:37.740" v="401" actId="478"/>
          <ac:cxnSpMkLst>
            <pc:docMk/>
            <pc:sldMk cId="2349607900" sldId="354"/>
            <ac:cxnSpMk id="161" creationId="{00000000-0000-0000-0000-000000000000}"/>
          </ac:cxnSpMkLst>
        </pc:cxnChg>
        <pc:cxnChg chg="mod">
          <ac:chgData name="JOSE IGNACIO REQUENO JARABO" userId="2f8bd5aa-630e-4756-b5d4-24e5f26e4e83" providerId="ADAL" clId="{3145AB67-941B-4EBC-9641-FA55358046CB}" dt="2023-04-19T09:47:37.740" v="401" actId="478"/>
          <ac:cxnSpMkLst>
            <pc:docMk/>
            <pc:sldMk cId="2349607900" sldId="354"/>
            <ac:cxnSpMk id="168" creationId="{00000000-0000-0000-0000-000000000000}"/>
          </ac:cxnSpMkLst>
        </pc:cxnChg>
        <pc:cxnChg chg="mod">
          <ac:chgData name="JOSE IGNACIO REQUENO JARABO" userId="2f8bd5aa-630e-4756-b5d4-24e5f26e4e83" providerId="ADAL" clId="{3145AB67-941B-4EBC-9641-FA55358046CB}" dt="2023-04-19T09:47:37.740" v="401" actId="478"/>
          <ac:cxnSpMkLst>
            <pc:docMk/>
            <pc:sldMk cId="2349607900" sldId="354"/>
            <ac:cxnSpMk id="169" creationId="{00000000-0000-0000-0000-000000000000}"/>
          </ac:cxnSpMkLst>
        </pc:cxnChg>
        <pc:cxnChg chg="mod">
          <ac:chgData name="JOSE IGNACIO REQUENO JARABO" userId="2f8bd5aa-630e-4756-b5d4-24e5f26e4e83" providerId="ADAL" clId="{3145AB67-941B-4EBC-9641-FA55358046CB}" dt="2023-04-19T09:47:37.740" v="401" actId="478"/>
          <ac:cxnSpMkLst>
            <pc:docMk/>
            <pc:sldMk cId="2349607900" sldId="354"/>
            <ac:cxnSpMk id="170" creationId="{00000000-0000-0000-0000-000000000000}"/>
          </ac:cxnSpMkLst>
        </pc:cxnChg>
        <pc:cxnChg chg="del mod">
          <ac:chgData name="JOSE IGNACIO REQUENO JARABO" userId="2f8bd5aa-630e-4756-b5d4-24e5f26e4e83" providerId="ADAL" clId="{3145AB67-941B-4EBC-9641-FA55358046CB}" dt="2023-04-19T09:47:37.740" v="401" actId="478"/>
          <ac:cxnSpMkLst>
            <pc:docMk/>
            <pc:sldMk cId="2349607900" sldId="354"/>
            <ac:cxnSpMk id="174" creationId="{00000000-0000-0000-0000-000000000000}"/>
          </ac:cxnSpMkLst>
        </pc:cxnChg>
        <pc:cxnChg chg="mod">
          <ac:chgData name="JOSE IGNACIO REQUENO JARABO" userId="2f8bd5aa-630e-4756-b5d4-24e5f26e4e83" providerId="ADAL" clId="{3145AB67-941B-4EBC-9641-FA55358046CB}" dt="2023-04-19T09:47:37.740" v="401" actId="478"/>
          <ac:cxnSpMkLst>
            <pc:docMk/>
            <pc:sldMk cId="2349607900" sldId="354"/>
            <ac:cxnSpMk id="184" creationId="{00000000-0000-0000-0000-000000000000}"/>
          </ac:cxnSpMkLst>
        </pc:cxnChg>
        <pc:cxnChg chg="mod">
          <ac:chgData name="JOSE IGNACIO REQUENO JARABO" userId="2f8bd5aa-630e-4756-b5d4-24e5f26e4e83" providerId="ADAL" clId="{3145AB67-941B-4EBC-9641-FA55358046CB}" dt="2023-04-19T09:47:37.740" v="401" actId="478"/>
          <ac:cxnSpMkLst>
            <pc:docMk/>
            <pc:sldMk cId="2349607900" sldId="354"/>
            <ac:cxnSpMk id="185" creationId="{00000000-0000-0000-0000-000000000000}"/>
          </ac:cxnSpMkLst>
        </pc:cxnChg>
        <pc:cxnChg chg="mod">
          <ac:chgData name="JOSE IGNACIO REQUENO JARABO" userId="2f8bd5aa-630e-4756-b5d4-24e5f26e4e83" providerId="ADAL" clId="{3145AB67-941B-4EBC-9641-FA55358046CB}" dt="2023-04-19T09:47:37.740" v="401" actId="478"/>
          <ac:cxnSpMkLst>
            <pc:docMk/>
            <pc:sldMk cId="2349607900" sldId="354"/>
            <ac:cxnSpMk id="186" creationId="{00000000-0000-0000-0000-000000000000}"/>
          </ac:cxnSpMkLst>
        </pc:cxnChg>
        <pc:cxnChg chg="mod">
          <ac:chgData name="JOSE IGNACIO REQUENO JARABO" userId="2f8bd5aa-630e-4756-b5d4-24e5f26e4e83" providerId="ADAL" clId="{3145AB67-941B-4EBC-9641-FA55358046CB}" dt="2023-04-19T09:47:37.740" v="401" actId="478"/>
          <ac:cxnSpMkLst>
            <pc:docMk/>
            <pc:sldMk cId="2349607900" sldId="354"/>
            <ac:cxnSpMk id="187" creationId="{00000000-0000-0000-0000-000000000000}"/>
          </ac:cxnSpMkLst>
        </pc:cxnChg>
        <pc:cxnChg chg="del">
          <ac:chgData name="JOSE IGNACIO REQUENO JARABO" userId="2f8bd5aa-630e-4756-b5d4-24e5f26e4e83" providerId="ADAL" clId="{3145AB67-941B-4EBC-9641-FA55358046CB}" dt="2023-04-19T09:47:37.740" v="401" actId="478"/>
          <ac:cxnSpMkLst>
            <pc:docMk/>
            <pc:sldMk cId="2349607900" sldId="354"/>
            <ac:cxnSpMk id="194" creationId="{F01E8C9E-7F63-4AFC-8084-09199449100E}"/>
          </ac:cxnSpMkLst>
        </pc:cxnChg>
        <pc:cxnChg chg="del mod">
          <ac:chgData name="JOSE IGNACIO REQUENO JARABO" userId="2f8bd5aa-630e-4756-b5d4-24e5f26e4e83" providerId="ADAL" clId="{3145AB67-941B-4EBC-9641-FA55358046CB}" dt="2023-04-19T09:47:37.740" v="401" actId="478"/>
          <ac:cxnSpMkLst>
            <pc:docMk/>
            <pc:sldMk cId="2349607900" sldId="354"/>
            <ac:cxnSpMk id="220" creationId="{00000000-0000-0000-0000-000000000000}"/>
          </ac:cxnSpMkLst>
        </pc:cxnChg>
        <pc:cxnChg chg="del mod">
          <ac:chgData name="JOSE IGNACIO REQUENO JARABO" userId="2f8bd5aa-630e-4756-b5d4-24e5f26e4e83" providerId="ADAL" clId="{3145AB67-941B-4EBC-9641-FA55358046CB}" dt="2023-04-19T09:47:37.740" v="401" actId="478"/>
          <ac:cxnSpMkLst>
            <pc:docMk/>
            <pc:sldMk cId="2349607900" sldId="354"/>
            <ac:cxnSpMk id="240" creationId="{00000000-0000-0000-0000-000000000000}"/>
          </ac:cxnSpMkLst>
        </pc:cxnChg>
        <pc:cxnChg chg="del mod">
          <ac:chgData name="JOSE IGNACIO REQUENO JARABO" userId="2f8bd5aa-630e-4756-b5d4-24e5f26e4e83" providerId="ADAL" clId="{3145AB67-941B-4EBC-9641-FA55358046CB}" dt="2023-04-19T09:47:37.740" v="401" actId="478"/>
          <ac:cxnSpMkLst>
            <pc:docMk/>
            <pc:sldMk cId="2349607900" sldId="354"/>
            <ac:cxnSpMk id="241" creationId="{00000000-0000-0000-0000-000000000000}"/>
          </ac:cxnSpMkLst>
        </pc:cxnChg>
        <pc:cxnChg chg="del mod">
          <ac:chgData name="JOSE IGNACIO REQUENO JARABO" userId="2f8bd5aa-630e-4756-b5d4-24e5f26e4e83" providerId="ADAL" clId="{3145AB67-941B-4EBC-9641-FA55358046CB}" dt="2023-04-19T09:47:37.740" v="401" actId="478"/>
          <ac:cxnSpMkLst>
            <pc:docMk/>
            <pc:sldMk cId="2349607900" sldId="354"/>
            <ac:cxnSpMk id="242" creationId="{00000000-0000-0000-0000-000000000000}"/>
          </ac:cxnSpMkLst>
        </pc:cxnChg>
        <pc:cxnChg chg="del mod">
          <ac:chgData name="JOSE IGNACIO REQUENO JARABO" userId="2f8bd5aa-630e-4756-b5d4-24e5f26e4e83" providerId="ADAL" clId="{3145AB67-941B-4EBC-9641-FA55358046CB}" dt="2023-04-19T09:47:37.740" v="401" actId="478"/>
          <ac:cxnSpMkLst>
            <pc:docMk/>
            <pc:sldMk cId="2349607900" sldId="354"/>
            <ac:cxnSpMk id="243" creationId="{00000000-0000-0000-0000-000000000000}"/>
          </ac:cxnSpMkLst>
        </pc:cxnChg>
        <pc:cxnChg chg="del mod">
          <ac:chgData name="JOSE IGNACIO REQUENO JARABO" userId="2f8bd5aa-630e-4756-b5d4-24e5f26e4e83" providerId="ADAL" clId="{3145AB67-941B-4EBC-9641-FA55358046CB}" dt="2023-04-19T09:47:37.740" v="401" actId="478"/>
          <ac:cxnSpMkLst>
            <pc:docMk/>
            <pc:sldMk cId="2349607900" sldId="354"/>
            <ac:cxnSpMk id="244" creationId="{00000000-0000-0000-0000-000000000000}"/>
          </ac:cxnSpMkLst>
        </pc:cxnChg>
        <pc:cxnChg chg="del mod">
          <ac:chgData name="JOSE IGNACIO REQUENO JARABO" userId="2f8bd5aa-630e-4756-b5d4-24e5f26e4e83" providerId="ADAL" clId="{3145AB67-941B-4EBC-9641-FA55358046CB}" dt="2023-04-19T09:47:37.740" v="401" actId="478"/>
          <ac:cxnSpMkLst>
            <pc:docMk/>
            <pc:sldMk cId="2349607900" sldId="354"/>
            <ac:cxnSpMk id="245" creationId="{00000000-0000-0000-0000-000000000000}"/>
          </ac:cxnSpMkLst>
        </pc:cxnChg>
        <pc:cxnChg chg="del">
          <ac:chgData name="JOSE IGNACIO REQUENO JARABO" userId="2f8bd5aa-630e-4756-b5d4-24e5f26e4e83" providerId="ADAL" clId="{3145AB67-941B-4EBC-9641-FA55358046CB}" dt="2023-04-19T09:47:37.740" v="401" actId="478"/>
          <ac:cxnSpMkLst>
            <pc:docMk/>
            <pc:sldMk cId="2349607900" sldId="354"/>
            <ac:cxnSpMk id="252" creationId="{991600B5-9031-4202-9624-911BE442A676}"/>
          </ac:cxnSpMkLst>
        </pc:cxnChg>
        <pc:cxnChg chg="del mod">
          <ac:chgData name="JOSE IGNACIO REQUENO JARABO" userId="2f8bd5aa-630e-4756-b5d4-24e5f26e4e83" providerId="ADAL" clId="{3145AB67-941B-4EBC-9641-FA55358046CB}" dt="2023-04-19T09:47:37.740" v="401" actId="478"/>
          <ac:cxnSpMkLst>
            <pc:docMk/>
            <pc:sldMk cId="2349607900" sldId="354"/>
            <ac:cxnSpMk id="254" creationId="{3770FC6E-3970-4B48-BA00-2BF886E73073}"/>
          </ac:cxnSpMkLst>
        </pc:cxnChg>
        <pc:cxnChg chg="del mod">
          <ac:chgData name="JOSE IGNACIO REQUENO JARABO" userId="2f8bd5aa-630e-4756-b5d4-24e5f26e4e83" providerId="ADAL" clId="{3145AB67-941B-4EBC-9641-FA55358046CB}" dt="2023-04-19T09:47:37.740" v="401" actId="478"/>
          <ac:cxnSpMkLst>
            <pc:docMk/>
            <pc:sldMk cId="2349607900" sldId="354"/>
            <ac:cxnSpMk id="283" creationId="{3F87D094-A278-4662-935A-A288681B5039}"/>
          </ac:cxnSpMkLst>
        </pc:cxnChg>
        <pc:cxnChg chg="del mod">
          <ac:chgData name="JOSE IGNACIO REQUENO JARABO" userId="2f8bd5aa-630e-4756-b5d4-24e5f26e4e83" providerId="ADAL" clId="{3145AB67-941B-4EBC-9641-FA55358046CB}" dt="2023-04-19T09:47:37.740" v="401" actId="478"/>
          <ac:cxnSpMkLst>
            <pc:docMk/>
            <pc:sldMk cId="2349607900" sldId="354"/>
            <ac:cxnSpMk id="284" creationId="{54906552-5BE3-4547-9202-BA84527D812C}"/>
          </ac:cxnSpMkLst>
        </pc:cxnChg>
        <pc:cxnChg chg="del mod">
          <ac:chgData name="JOSE IGNACIO REQUENO JARABO" userId="2f8bd5aa-630e-4756-b5d4-24e5f26e4e83" providerId="ADAL" clId="{3145AB67-941B-4EBC-9641-FA55358046CB}" dt="2023-04-19T09:47:37.740" v="401" actId="478"/>
          <ac:cxnSpMkLst>
            <pc:docMk/>
            <pc:sldMk cId="2349607900" sldId="354"/>
            <ac:cxnSpMk id="285" creationId="{87B6037E-5CDB-4FB6-BABF-7F1165F1B536}"/>
          </ac:cxnSpMkLst>
        </pc:cxnChg>
        <pc:cxnChg chg="del mod">
          <ac:chgData name="JOSE IGNACIO REQUENO JARABO" userId="2f8bd5aa-630e-4756-b5d4-24e5f26e4e83" providerId="ADAL" clId="{3145AB67-941B-4EBC-9641-FA55358046CB}" dt="2023-04-19T09:47:37.740" v="401" actId="478"/>
          <ac:cxnSpMkLst>
            <pc:docMk/>
            <pc:sldMk cId="2349607900" sldId="354"/>
            <ac:cxnSpMk id="286" creationId="{B397E306-6884-4D95-B5D1-FF2EE97F6C5C}"/>
          </ac:cxnSpMkLst>
        </pc:cxnChg>
        <pc:cxnChg chg="del mod">
          <ac:chgData name="JOSE IGNACIO REQUENO JARABO" userId="2f8bd5aa-630e-4756-b5d4-24e5f26e4e83" providerId="ADAL" clId="{3145AB67-941B-4EBC-9641-FA55358046CB}" dt="2023-04-19T09:47:37.740" v="401" actId="478"/>
          <ac:cxnSpMkLst>
            <pc:docMk/>
            <pc:sldMk cId="2349607900" sldId="354"/>
            <ac:cxnSpMk id="287" creationId="{4D1FBE14-E4C6-4E3B-9B95-D539983FA557}"/>
          </ac:cxnSpMkLst>
        </pc:cxnChg>
        <pc:cxnChg chg="del mod">
          <ac:chgData name="JOSE IGNACIO REQUENO JARABO" userId="2f8bd5aa-630e-4756-b5d4-24e5f26e4e83" providerId="ADAL" clId="{3145AB67-941B-4EBC-9641-FA55358046CB}" dt="2023-04-19T09:47:37.740" v="401" actId="478"/>
          <ac:cxnSpMkLst>
            <pc:docMk/>
            <pc:sldMk cId="2349607900" sldId="354"/>
            <ac:cxnSpMk id="290" creationId="{F685660B-44C2-4ABA-8DA8-6387D287A1DF}"/>
          </ac:cxnSpMkLst>
        </pc:cxnChg>
        <pc:cxnChg chg="add mod">
          <ac:chgData name="JOSE IGNACIO REQUENO JARABO" userId="2f8bd5aa-630e-4756-b5d4-24e5f26e4e83" providerId="ADAL" clId="{3145AB67-941B-4EBC-9641-FA55358046CB}" dt="2023-04-19T09:48:06.840" v="404" actId="164"/>
          <ac:cxnSpMkLst>
            <pc:docMk/>
            <pc:sldMk cId="2349607900" sldId="354"/>
            <ac:cxnSpMk id="291" creationId="{BEAFA543-F4A9-894F-1254-67293265E2B6}"/>
          </ac:cxnSpMkLst>
        </pc:cxnChg>
        <pc:cxnChg chg="add mod">
          <ac:chgData name="JOSE IGNACIO REQUENO JARABO" userId="2f8bd5aa-630e-4756-b5d4-24e5f26e4e83" providerId="ADAL" clId="{3145AB67-941B-4EBC-9641-FA55358046CB}" dt="2023-04-19T09:48:06.840" v="404" actId="164"/>
          <ac:cxnSpMkLst>
            <pc:docMk/>
            <pc:sldMk cId="2349607900" sldId="354"/>
            <ac:cxnSpMk id="293" creationId="{C558C1F6-6E61-83FF-DC39-7A02162E1763}"/>
          </ac:cxnSpMkLst>
        </pc:cxnChg>
        <pc:cxnChg chg="add mod">
          <ac:chgData name="JOSE IGNACIO REQUENO JARABO" userId="2f8bd5aa-630e-4756-b5d4-24e5f26e4e83" providerId="ADAL" clId="{3145AB67-941B-4EBC-9641-FA55358046CB}" dt="2023-04-19T09:48:06.840" v="404" actId="164"/>
          <ac:cxnSpMkLst>
            <pc:docMk/>
            <pc:sldMk cId="2349607900" sldId="354"/>
            <ac:cxnSpMk id="294" creationId="{B96F49A1-3919-CB2C-CA64-11FFAE32B26D}"/>
          </ac:cxnSpMkLst>
        </pc:cxnChg>
        <pc:cxnChg chg="mod">
          <ac:chgData name="JOSE IGNACIO REQUENO JARABO" userId="2f8bd5aa-630e-4756-b5d4-24e5f26e4e83" providerId="ADAL" clId="{3145AB67-941B-4EBC-9641-FA55358046CB}" dt="2023-04-19T09:47:38.520" v="402"/>
          <ac:cxnSpMkLst>
            <pc:docMk/>
            <pc:sldMk cId="2349607900" sldId="354"/>
            <ac:cxnSpMk id="304" creationId="{70331A63-BBDD-1381-7BE5-3A7396C5E903}"/>
          </ac:cxnSpMkLst>
        </pc:cxnChg>
        <pc:cxnChg chg="mod">
          <ac:chgData name="JOSE IGNACIO REQUENO JARABO" userId="2f8bd5aa-630e-4756-b5d4-24e5f26e4e83" providerId="ADAL" clId="{3145AB67-941B-4EBC-9641-FA55358046CB}" dt="2023-04-19T09:47:38.520" v="402"/>
          <ac:cxnSpMkLst>
            <pc:docMk/>
            <pc:sldMk cId="2349607900" sldId="354"/>
            <ac:cxnSpMk id="308" creationId="{572AC2A1-D767-EDAC-ED08-E3032744A868}"/>
          </ac:cxnSpMkLst>
        </pc:cxnChg>
        <pc:cxnChg chg="mod">
          <ac:chgData name="JOSE IGNACIO REQUENO JARABO" userId="2f8bd5aa-630e-4756-b5d4-24e5f26e4e83" providerId="ADAL" clId="{3145AB67-941B-4EBC-9641-FA55358046CB}" dt="2023-04-19T09:47:38.520" v="402"/>
          <ac:cxnSpMkLst>
            <pc:docMk/>
            <pc:sldMk cId="2349607900" sldId="354"/>
            <ac:cxnSpMk id="314" creationId="{BEC95E1D-3D09-D430-7EC3-F3B1ADD7987A}"/>
          </ac:cxnSpMkLst>
        </pc:cxnChg>
      </pc:sldChg>
      <pc:sldChg chg="add del setBg">
        <pc:chgData name="JOSE IGNACIO REQUENO JARABO" userId="2f8bd5aa-630e-4756-b5d4-24e5f26e4e83" providerId="ADAL" clId="{3145AB67-941B-4EBC-9641-FA55358046CB}" dt="2023-04-19T11:19:11.264" v="1573" actId="2696"/>
        <pc:sldMkLst>
          <pc:docMk/>
          <pc:sldMk cId="1673798029" sldId="355"/>
        </pc:sldMkLst>
      </pc:sldChg>
      <pc:sldChg chg="add del">
        <pc:chgData name="JOSE IGNACIO REQUENO JARABO" userId="2f8bd5aa-630e-4756-b5d4-24e5f26e4e83" providerId="ADAL" clId="{3145AB67-941B-4EBC-9641-FA55358046CB}" dt="2023-04-19T11:19:22.995" v="1575" actId="47"/>
        <pc:sldMkLst>
          <pc:docMk/>
          <pc:sldMk cId="4078249394" sldId="355"/>
        </pc:sldMkLst>
      </pc:sldChg>
      <pc:sldChg chg="delSp modSp add mod chgLayout">
        <pc:chgData name="JOSE IGNACIO REQUENO JARABO" userId="2f8bd5aa-630e-4756-b5d4-24e5f26e4e83" providerId="ADAL" clId="{3145AB67-941B-4EBC-9641-FA55358046CB}" dt="2023-04-21T14:13:05.211" v="2887" actId="478"/>
        <pc:sldMkLst>
          <pc:docMk/>
          <pc:sldMk cId="562102417" sldId="356"/>
        </pc:sldMkLst>
        <pc:spChg chg="mod ord">
          <ac:chgData name="JOSE IGNACIO REQUENO JARABO" userId="2f8bd5aa-630e-4756-b5d4-24e5f26e4e83" providerId="ADAL" clId="{3145AB67-941B-4EBC-9641-FA55358046CB}" dt="2023-04-21T13:47:51.031" v="2780" actId="700"/>
          <ac:spMkLst>
            <pc:docMk/>
            <pc:sldMk cId="562102417" sldId="356"/>
            <ac:spMk id="2" creationId="{00000000-0000-0000-0000-000000000000}"/>
          </ac:spMkLst>
        </pc:spChg>
        <pc:spChg chg="mod ord">
          <ac:chgData name="JOSE IGNACIO REQUENO JARABO" userId="2f8bd5aa-630e-4756-b5d4-24e5f26e4e83" providerId="ADAL" clId="{3145AB67-941B-4EBC-9641-FA55358046CB}" dt="2023-04-21T13:47:51.031" v="2780" actId="700"/>
          <ac:spMkLst>
            <pc:docMk/>
            <pc:sldMk cId="562102417" sldId="356"/>
            <ac:spMk id="3" creationId="{00000000-0000-0000-0000-000000000000}"/>
          </ac:spMkLst>
        </pc:spChg>
        <pc:spChg chg="del mod ord">
          <ac:chgData name="JOSE IGNACIO REQUENO JARABO" userId="2f8bd5aa-630e-4756-b5d4-24e5f26e4e83" providerId="ADAL" clId="{3145AB67-941B-4EBC-9641-FA55358046CB}" dt="2023-04-21T14:13:05.211" v="2887" actId="478"/>
          <ac:spMkLst>
            <pc:docMk/>
            <pc:sldMk cId="562102417" sldId="356"/>
            <ac:spMk id="4" creationId="{00000000-0000-0000-0000-000000000000}"/>
          </ac:spMkLst>
        </pc:spChg>
        <pc:spChg chg="mod ord">
          <ac:chgData name="JOSE IGNACIO REQUENO JARABO" userId="2f8bd5aa-630e-4756-b5d4-24e5f26e4e83" providerId="ADAL" clId="{3145AB67-941B-4EBC-9641-FA55358046CB}" dt="2023-04-21T13:47:51.031" v="2780" actId="700"/>
          <ac:spMkLst>
            <pc:docMk/>
            <pc:sldMk cId="562102417" sldId="356"/>
            <ac:spMk id="5" creationId="{00000000-0000-0000-0000-000000000000}"/>
          </ac:spMkLst>
        </pc:spChg>
      </pc:sldChg>
      <pc:sldChg chg="modSp add del modAnim">
        <pc:chgData name="JOSE IGNACIO REQUENO JARABO" userId="2f8bd5aa-630e-4756-b5d4-24e5f26e4e83" providerId="ADAL" clId="{3145AB67-941B-4EBC-9641-FA55358046CB}" dt="2023-04-19T11:19:11.264" v="1573" actId="2696"/>
        <pc:sldMkLst>
          <pc:docMk/>
          <pc:sldMk cId="3879376185" sldId="356"/>
        </pc:sldMkLst>
        <pc:spChg chg="mod">
          <ac:chgData name="JOSE IGNACIO REQUENO JARABO" userId="2f8bd5aa-630e-4756-b5d4-24e5f26e4e83" providerId="ADAL" clId="{3145AB67-941B-4EBC-9641-FA55358046CB}" dt="2023-04-19T10:13:29.251" v="1037" actId="113"/>
          <ac:spMkLst>
            <pc:docMk/>
            <pc:sldMk cId="3879376185" sldId="356"/>
            <ac:spMk id="3" creationId="{00000000-0000-0000-0000-000000000000}"/>
          </ac:spMkLst>
        </pc:spChg>
      </pc:sldChg>
      <pc:sldChg chg="add del">
        <pc:chgData name="JOSE IGNACIO REQUENO JARABO" userId="2f8bd5aa-630e-4756-b5d4-24e5f26e4e83" providerId="ADAL" clId="{3145AB67-941B-4EBC-9641-FA55358046CB}" dt="2023-04-19T11:18:32.897" v="1570" actId="47"/>
        <pc:sldMkLst>
          <pc:docMk/>
          <pc:sldMk cId="1337743366" sldId="357"/>
        </pc:sldMkLst>
      </pc:sldChg>
      <pc:sldChg chg="delSp modSp add mod chgLayout">
        <pc:chgData name="JOSE IGNACIO REQUENO JARABO" userId="2f8bd5aa-630e-4756-b5d4-24e5f26e4e83" providerId="ADAL" clId="{3145AB67-941B-4EBC-9641-FA55358046CB}" dt="2023-04-21T14:13:16.636" v="2889" actId="478"/>
        <pc:sldMkLst>
          <pc:docMk/>
          <pc:sldMk cId="243229366" sldId="358"/>
        </pc:sldMkLst>
        <pc:spChg chg="mod ord">
          <ac:chgData name="JOSE IGNACIO REQUENO JARABO" userId="2f8bd5aa-630e-4756-b5d4-24e5f26e4e83" providerId="ADAL" clId="{3145AB67-941B-4EBC-9641-FA55358046CB}" dt="2023-04-21T13:47:51.031" v="2780" actId="700"/>
          <ac:spMkLst>
            <pc:docMk/>
            <pc:sldMk cId="243229366" sldId="358"/>
            <ac:spMk id="2" creationId="{00000000-0000-0000-0000-000000000000}"/>
          </ac:spMkLst>
        </pc:spChg>
        <pc:spChg chg="mod ord">
          <ac:chgData name="JOSE IGNACIO REQUENO JARABO" userId="2f8bd5aa-630e-4756-b5d4-24e5f26e4e83" providerId="ADAL" clId="{3145AB67-941B-4EBC-9641-FA55358046CB}" dt="2023-04-21T13:47:51.031" v="2780" actId="700"/>
          <ac:spMkLst>
            <pc:docMk/>
            <pc:sldMk cId="243229366" sldId="358"/>
            <ac:spMk id="3" creationId="{00000000-0000-0000-0000-000000000000}"/>
          </ac:spMkLst>
        </pc:spChg>
        <pc:spChg chg="del mod ord">
          <ac:chgData name="JOSE IGNACIO REQUENO JARABO" userId="2f8bd5aa-630e-4756-b5d4-24e5f26e4e83" providerId="ADAL" clId="{3145AB67-941B-4EBC-9641-FA55358046CB}" dt="2023-04-21T14:13:16.636" v="2889" actId="478"/>
          <ac:spMkLst>
            <pc:docMk/>
            <pc:sldMk cId="243229366" sldId="358"/>
            <ac:spMk id="4" creationId="{00000000-0000-0000-0000-000000000000}"/>
          </ac:spMkLst>
        </pc:spChg>
        <pc:spChg chg="mod ord">
          <ac:chgData name="JOSE IGNACIO REQUENO JARABO" userId="2f8bd5aa-630e-4756-b5d4-24e5f26e4e83" providerId="ADAL" clId="{3145AB67-941B-4EBC-9641-FA55358046CB}" dt="2023-04-21T13:47:51.031" v="2780" actId="700"/>
          <ac:spMkLst>
            <pc:docMk/>
            <pc:sldMk cId="243229366" sldId="358"/>
            <ac:spMk id="5" creationId="{00000000-0000-0000-0000-000000000000}"/>
          </ac:spMkLst>
        </pc:spChg>
      </pc:sldChg>
      <pc:sldChg chg="addSp delSp modSp add del mod modAnim">
        <pc:chgData name="JOSE IGNACIO REQUENO JARABO" userId="2f8bd5aa-630e-4756-b5d4-24e5f26e4e83" providerId="ADAL" clId="{3145AB67-941B-4EBC-9641-FA55358046CB}" dt="2023-04-19T11:19:11.264" v="1573" actId="2696"/>
        <pc:sldMkLst>
          <pc:docMk/>
          <pc:sldMk cId="1050495347" sldId="358"/>
        </pc:sldMkLst>
        <pc:spChg chg="mod">
          <ac:chgData name="JOSE IGNACIO REQUENO JARABO" userId="2f8bd5aa-630e-4756-b5d4-24e5f26e4e83" providerId="ADAL" clId="{3145AB67-941B-4EBC-9641-FA55358046CB}" dt="2023-04-19T10:57:32.679" v="1140" actId="21"/>
          <ac:spMkLst>
            <pc:docMk/>
            <pc:sldMk cId="1050495347" sldId="358"/>
            <ac:spMk id="3" creationId="{00000000-0000-0000-0000-000000000000}"/>
          </ac:spMkLst>
        </pc:spChg>
        <pc:spChg chg="add del">
          <ac:chgData name="JOSE IGNACIO REQUENO JARABO" userId="2f8bd5aa-630e-4756-b5d4-24e5f26e4e83" providerId="ADAL" clId="{3145AB67-941B-4EBC-9641-FA55358046CB}" dt="2023-04-19T10:05:11.766" v="673"/>
          <ac:spMkLst>
            <pc:docMk/>
            <pc:sldMk cId="1050495347" sldId="358"/>
            <ac:spMk id="6" creationId="{4DE58CFD-934A-AC4D-3F7E-95ED70A6FBA0}"/>
          </ac:spMkLst>
        </pc:spChg>
        <pc:spChg chg="add del">
          <ac:chgData name="JOSE IGNACIO REQUENO JARABO" userId="2f8bd5aa-630e-4756-b5d4-24e5f26e4e83" providerId="ADAL" clId="{3145AB67-941B-4EBC-9641-FA55358046CB}" dt="2023-04-19T10:05:16.454" v="675"/>
          <ac:spMkLst>
            <pc:docMk/>
            <pc:sldMk cId="1050495347" sldId="358"/>
            <ac:spMk id="7" creationId="{62787416-9E37-FF25-6576-8666C7640CC1}"/>
          </ac:spMkLst>
        </pc:spChg>
        <pc:spChg chg="add del">
          <ac:chgData name="JOSE IGNACIO REQUENO JARABO" userId="2f8bd5aa-630e-4756-b5d4-24e5f26e4e83" providerId="ADAL" clId="{3145AB67-941B-4EBC-9641-FA55358046CB}" dt="2023-04-19T10:05:24.255" v="677"/>
          <ac:spMkLst>
            <pc:docMk/>
            <pc:sldMk cId="1050495347" sldId="358"/>
            <ac:spMk id="8" creationId="{EE3C8C00-4264-C5E8-073D-6FC30E6B588C}"/>
          </ac:spMkLst>
        </pc:spChg>
        <pc:spChg chg="add mod">
          <ac:chgData name="JOSE IGNACIO REQUENO JARABO" userId="2f8bd5aa-630e-4756-b5d4-24e5f26e4e83" providerId="ADAL" clId="{3145AB67-941B-4EBC-9641-FA55358046CB}" dt="2023-04-19T10:57:51.665" v="1144" actId="1076"/>
          <ac:spMkLst>
            <pc:docMk/>
            <pc:sldMk cId="1050495347" sldId="358"/>
            <ac:spMk id="10" creationId="{7D0333C3-60B8-B488-DC17-FBDDAF78F3E1}"/>
          </ac:spMkLst>
        </pc:spChg>
        <pc:picChg chg="add mod">
          <ac:chgData name="JOSE IGNACIO REQUENO JARABO" userId="2f8bd5aa-630e-4756-b5d4-24e5f26e4e83" providerId="ADAL" clId="{3145AB67-941B-4EBC-9641-FA55358046CB}" dt="2023-04-19T10:17:09.947" v="1051" actId="1076"/>
          <ac:picMkLst>
            <pc:docMk/>
            <pc:sldMk cId="1050495347" sldId="358"/>
            <ac:picMk id="1029" creationId="{4CD333B6-1F5E-B582-8A65-58AA3A714E40}"/>
          </ac:picMkLst>
        </pc:picChg>
      </pc:sldChg>
      <pc:sldChg chg="modSp add del modAnim">
        <pc:chgData name="JOSE IGNACIO REQUENO JARABO" userId="2f8bd5aa-630e-4756-b5d4-24e5f26e4e83" providerId="ADAL" clId="{3145AB67-941B-4EBC-9641-FA55358046CB}" dt="2023-04-19T11:19:11.264" v="1573" actId="2696"/>
        <pc:sldMkLst>
          <pc:docMk/>
          <pc:sldMk cId="1800882128" sldId="359"/>
        </pc:sldMkLst>
        <pc:spChg chg="mod">
          <ac:chgData name="JOSE IGNACIO REQUENO JARABO" userId="2f8bd5aa-630e-4756-b5d4-24e5f26e4e83" providerId="ADAL" clId="{3145AB67-941B-4EBC-9641-FA55358046CB}" dt="2023-04-19T10:13:12.752" v="1036" actId="113"/>
          <ac:spMkLst>
            <pc:docMk/>
            <pc:sldMk cId="1800882128" sldId="359"/>
            <ac:spMk id="3" creationId="{00000000-0000-0000-0000-000000000000}"/>
          </ac:spMkLst>
        </pc:spChg>
      </pc:sldChg>
      <pc:sldChg chg="delSp modSp add mod chgLayout">
        <pc:chgData name="JOSE IGNACIO REQUENO JARABO" userId="2f8bd5aa-630e-4756-b5d4-24e5f26e4e83" providerId="ADAL" clId="{3145AB67-941B-4EBC-9641-FA55358046CB}" dt="2023-04-21T14:13:10.800" v="2888" actId="478"/>
        <pc:sldMkLst>
          <pc:docMk/>
          <pc:sldMk cId="4100012218" sldId="359"/>
        </pc:sldMkLst>
        <pc:spChg chg="mod ord">
          <ac:chgData name="JOSE IGNACIO REQUENO JARABO" userId="2f8bd5aa-630e-4756-b5d4-24e5f26e4e83" providerId="ADAL" clId="{3145AB67-941B-4EBC-9641-FA55358046CB}" dt="2023-04-21T13:47:51.031" v="2780" actId="700"/>
          <ac:spMkLst>
            <pc:docMk/>
            <pc:sldMk cId="4100012218" sldId="359"/>
            <ac:spMk id="2" creationId="{00000000-0000-0000-0000-000000000000}"/>
          </ac:spMkLst>
        </pc:spChg>
        <pc:spChg chg="mod ord">
          <ac:chgData name="JOSE IGNACIO REQUENO JARABO" userId="2f8bd5aa-630e-4756-b5d4-24e5f26e4e83" providerId="ADAL" clId="{3145AB67-941B-4EBC-9641-FA55358046CB}" dt="2023-04-21T13:47:51.031" v="2780" actId="700"/>
          <ac:spMkLst>
            <pc:docMk/>
            <pc:sldMk cId="4100012218" sldId="359"/>
            <ac:spMk id="3" creationId="{00000000-0000-0000-0000-000000000000}"/>
          </ac:spMkLst>
        </pc:spChg>
        <pc:spChg chg="del mod ord">
          <ac:chgData name="JOSE IGNACIO REQUENO JARABO" userId="2f8bd5aa-630e-4756-b5d4-24e5f26e4e83" providerId="ADAL" clId="{3145AB67-941B-4EBC-9641-FA55358046CB}" dt="2023-04-21T14:13:10.800" v="2888" actId="478"/>
          <ac:spMkLst>
            <pc:docMk/>
            <pc:sldMk cId="4100012218" sldId="359"/>
            <ac:spMk id="4" creationId="{00000000-0000-0000-0000-000000000000}"/>
          </ac:spMkLst>
        </pc:spChg>
        <pc:spChg chg="mod ord">
          <ac:chgData name="JOSE IGNACIO REQUENO JARABO" userId="2f8bd5aa-630e-4756-b5d4-24e5f26e4e83" providerId="ADAL" clId="{3145AB67-941B-4EBC-9641-FA55358046CB}" dt="2023-04-21T13:47:51.031" v="2780" actId="700"/>
          <ac:spMkLst>
            <pc:docMk/>
            <pc:sldMk cId="4100012218" sldId="359"/>
            <ac:spMk id="5" creationId="{00000000-0000-0000-0000-000000000000}"/>
          </ac:spMkLst>
        </pc:spChg>
      </pc:sldChg>
      <pc:sldChg chg="delSp modSp add mod chgLayout">
        <pc:chgData name="JOSE IGNACIO REQUENO JARABO" userId="2f8bd5aa-630e-4756-b5d4-24e5f26e4e83" providerId="ADAL" clId="{3145AB67-941B-4EBC-9641-FA55358046CB}" dt="2023-04-21T14:12:57.986" v="2885" actId="478"/>
        <pc:sldMkLst>
          <pc:docMk/>
          <pc:sldMk cId="404321364" sldId="360"/>
        </pc:sldMkLst>
        <pc:spChg chg="mod ord">
          <ac:chgData name="JOSE IGNACIO REQUENO JARABO" userId="2f8bd5aa-630e-4756-b5d4-24e5f26e4e83" providerId="ADAL" clId="{3145AB67-941B-4EBC-9641-FA55358046CB}" dt="2023-04-21T13:47:51.031" v="2780" actId="700"/>
          <ac:spMkLst>
            <pc:docMk/>
            <pc:sldMk cId="404321364" sldId="360"/>
            <ac:spMk id="2" creationId="{00000000-0000-0000-0000-000000000000}"/>
          </ac:spMkLst>
        </pc:spChg>
        <pc:spChg chg="mod ord">
          <ac:chgData name="JOSE IGNACIO REQUENO JARABO" userId="2f8bd5aa-630e-4756-b5d4-24e5f26e4e83" providerId="ADAL" clId="{3145AB67-941B-4EBC-9641-FA55358046CB}" dt="2023-04-21T13:47:51.031" v="2780" actId="700"/>
          <ac:spMkLst>
            <pc:docMk/>
            <pc:sldMk cId="404321364" sldId="360"/>
            <ac:spMk id="3" creationId="{00000000-0000-0000-0000-000000000000}"/>
          </ac:spMkLst>
        </pc:spChg>
        <pc:spChg chg="del mod ord">
          <ac:chgData name="JOSE IGNACIO REQUENO JARABO" userId="2f8bd5aa-630e-4756-b5d4-24e5f26e4e83" providerId="ADAL" clId="{3145AB67-941B-4EBC-9641-FA55358046CB}" dt="2023-04-21T14:12:57.986" v="2885" actId="478"/>
          <ac:spMkLst>
            <pc:docMk/>
            <pc:sldMk cId="404321364" sldId="360"/>
            <ac:spMk id="4" creationId="{00000000-0000-0000-0000-000000000000}"/>
          </ac:spMkLst>
        </pc:spChg>
        <pc:spChg chg="mod ord">
          <ac:chgData name="JOSE IGNACIO REQUENO JARABO" userId="2f8bd5aa-630e-4756-b5d4-24e5f26e4e83" providerId="ADAL" clId="{3145AB67-941B-4EBC-9641-FA55358046CB}" dt="2023-04-21T13:47:51.031" v="2780" actId="700"/>
          <ac:spMkLst>
            <pc:docMk/>
            <pc:sldMk cId="404321364" sldId="360"/>
            <ac:spMk id="5" creationId="{00000000-0000-0000-0000-000000000000}"/>
          </ac:spMkLst>
        </pc:spChg>
      </pc:sldChg>
      <pc:sldChg chg="addSp delSp modSp add del mod delAnim modAnim">
        <pc:chgData name="JOSE IGNACIO REQUENO JARABO" userId="2f8bd5aa-630e-4756-b5d4-24e5f26e4e83" providerId="ADAL" clId="{3145AB67-941B-4EBC-9641-FA55358046CB}" dt="2023-04-19T11:19:11.264" v="1573" actId="2696"/>
        <pc:sldMkLst>
          <pc:docMk/>
          <pc:sldMk cId="2888722042" sldId="360"/>
        </pc:sldMkLst>
        <pc:spChg chg="mod">
          <ac:chgData name="JOSE IGNACIO REQUENO JARABO" userId="2f8bd5aa-630e-4756-b5d4-24e5f26e4e83" providerId="ADAL" clId="{3145AB67-941B-4EBC-9641-FA55358046CB}" dt="2023-04-19T11:07:31.505" v="1369" actId="20577"/>
          <ac:spMkLst>
            <pc:docMk/>
            <pc:sldMk cId="2888722042" sldId="360"/>
            <ac:spMk id="3" creationId="{00000000-0000-0000-0000-000000000000}"/>
          </ac:spMkLst>
        </pc:spChg>
        <pc:spChg chg="add del mod">
          <ac:chgData name="JOSE IGNACIO REQUENO JARABO" userId="2f8bd5aa-630e-4756-b5d4-24e5f26e4e83" providerId="ADAL" clId="{3145AB67-941B-4EBC-9641-FA55358046CB}" dt="2023-04-19T11:12:24.128" v="1489" actId="478"/>
          <ac:spMkLst>
            <pc:docMk/>
            <pc:sldMk cId="2888722042" sldId="360"/>
            <ac:spMk id="6" creationId="{4D2F96FC-1ADB-9FF4-2832-975384CEDD2C}"/>
          </ac:spMkLst>
        </pc:spChg>
        <pc:spChg chg="add del mod">
          <ac:chgData name="JOSE IGNACIO REQUENO JARABO" userId="2f8bd5aa-630e-4756-b5d4-24e5f26e4e83" providerId="ADAL" clId="{3145AB67-941B-4EBC-9641-FA55358046CB}" dt="2023-04-19T11:12:24.128" v="1489" actId="478"/>
          <ac:spMkLst>
            <pc:docMk/>
            <pc:sldMk cId="2888722042" sldId="360"/>
            <ac:spMk id="7" creationId="{3B611BF3-7E4B-7339-D0AC-0D64CB45E2F2}"/>
          </ac:spMkLst>
        </pc:spChg>
        <pc:spChg chg="add del mod">
          <ac:chgData name="JOSE IGNACIO REQUENO JARABO" userId="2f8bd5aa-630e-4756-b5d4-24e5f26e4e83" providerId="ADAL" clId="{3145AB67-941B-4EBC-9641-FA55358046CB}" dt="2023-04-19T11:04:50.830" v="1261" actId="478"/>
          <ac:spMkLst>
            <pc:docMk/>
            <pc:sldMk cId="2888722042" sldId="360"/>
            <ac:spMk id="9" creationId="{3D1982DC-B32E-E903-9FE0-0C082D56F6CF}"/>
          </ac:spMkLst>
        </pc:spChg>
        <pc:spChg chg="add del mod">
          <ac:chgData name="JOSE IGNACIO REQUENO JARABO" userId="2f8bd5aa-630e-4756-b5d4-24e5f26e4e83" providerId="ADAL" clId="{3145AB67-941B-4EBC-9641-FA55358046CB}" dt="2023-04-19T11:12:24.128" v="1489" actId="478"/>
          <ac:spMkLst>
            <pc:docMk/>
            <pc:sldMk cId="2888722042" sldId="360"/>
            <ac:spMk id="10" creationId="{24E34DAB-A381-AE35-D7FA-D9F03405D865}"/>
          </ac:spMkLst>
        </pc:spChg>
        <pc:spChg chg="add del mod">
          <ac:chgData name="JOSE IGNACIO REQUENO JARABO" userId="2f8bd5aa-630e-4756-b5d4-24e5f26e4e83" providerId="ADAL" clId="{3145AB67-941B-4EBC-9641-FA55358046CB}" dt="2023-04-19T11:12:24.128" v="1489" actId="478"/>
          <ac:spMkLst>
            <pc:docMk/>
            <pc:sldMk cId="2888722042" sldId="360"/>
            <ac:spMk id="11" creationId="{4AFBA578-8AD3-9401-951E-DDE8D1A5CEC8}"/>
          </ac:spMkLst>
        </pc:spChg>
        <pc:spChg chg="add del mod">
          <ac:chgData name="JOSE IGNACIO REQUENO JARABO" userId="2f8bd5aa-630e-4756-b5d4-24e5f26e4e83" providerId="ADAL" clId="{3145AB67-941B-4EBC-9641-FA55358046CB}" dt="2023-04-19T11:12:24.128" v="1489" actId="478"/>
          <ac:spMkLst>
            <pc:docMk/>
            <pc:sldMk cId="2888722042" sldId="360"/>
            <ac:spMk id="14" creationId="{C0AA5C87-A086-F08F-BB9F-0C29A24CADB1}"/>
          </ac:spMkLst>
        </pc:spChg>
        <pc:spChg chg="add del mod">
          <ac:chgData name="JOSE IGNACIO REQUENO JARABO" userId="2f8bd5aa-630e-4756-b5d4-24e5f26e4e83" providerId="ADAL" clId="{3145AB67-941B-4EBC-9641-FA55358046CB}" dt="2023-04-19T11:12:24.128" v="1489" actId="478"/>
          <ac:spMkLst>
            <pc:docMk/>
            <pc:sldMk cId="2888722042" sldId="360"/>
            <ac:spMk id="16" creationId="{111F7A81-E03E-A9B5-F865-758F7AB5EAA0}"/>
          </ac:spMkLst>
        </pc:spChg>
        <pc:spChg chg="add del mod">
          <ac:chgData name="JOSE IGNACIO REQUENO JARABO" userId="2f8bd5aa-630e-4756-b5d4-24e5f26e4e83" providerId="ADAL" clId="{3145AB67-941B-4EBC-9641-FA55358046CB}" dt="2023-04-19T11:12:24.128" v="1489" actId="478"/>
          <ac:spMkLst>
            <pc:docMk/>
            <pc:sldMk cId="2888722042" sldId="360"/>
            <ac:spMk id="18" creationId="{5A75849B-431F-4AD2-A51E-BCF94CB6FF86}"/>
          </ac:spMkLst>
        </pc:spChg>
        <pc:spChg chg="add del mod">
          <ac:chgData name="JOSE IGNACIO REQUENO JARABO" userId="2f8bd5aa-630e-4756-b5d4-24e5f26e4e83" providerId="ADAL" clId="{3145AB67-941B-4EBC-9641-FA55358046CB}" dt="2023-04-19T11:12:24.128" v="1489" actId="478"/>
          <ac:spMkLst>
            <pc:docMk/>
            <pc:sldMk cId="2888722042" sldId="360"/>
            <ac:spMk id="20" creationId="{930E8344-BCE4-95A2-CA1F-4A153AFD3538}"/>
          </ac:spMkLst>
        </pc:spChg>
        <pc:spChg chg="add del mod">
          <ac:chgData name="JOSE IGNACIO REQUENO JARABO" userId="2f8bd5aa-630e-4756-b5d4-24e5f26e4e83" providerId="ADAL" clId="{3145AB67-941B-4EBC-9641-FA55358046CB}" dt="2023-04-19T11:12:24.128" v="1489" actId="478"/>
          <ac:spMkLst>
            <pc:docMk/>
            <pc:sldMk cId="2888722042" sldId="360"/>
            <ac:spMk id="21" creationId="{1899CBC9-5D51-19D4-8918-3407944C0833}"/>
          </ac:spMkLst>
        </pc:spChg>
        <pc:spChg chg="add del mod">
          <ac:chgData name="JOSE IGNACIO REQUENO JARABO" userId="2f8bd5aa-630e-4756-b5d4-24e5f26e4e83" providerId="ADAL" clId="{3145AB67-941B-4EBC-9641-FA55358046CB}" dt="2023-04-19T11:12:24.128" v="1489" actId="478"/>
          <ac:spMkLst>
            <pc:docMk/>
            <pc:sldMk cId="2888722042" sldId="360"/>
            <ac:spMk id="24" creationId="{1F9A5D8B-0F44-727F-A5CB-8A5B4AAC1F3B}"/>
          </ac:spMkLst>
        </pc:spChg>
        <pc:spChg chg="add del mod">
          <ac:chgData name="JOSE IGNACIO REQUENO JARABO" userId="2f8bd5aa-630e-4756-b5d4-24e5f26e4e83" providerId="ADAL" clId="{3145AB67-941B-4EBC-9641-FA55358046CB}" dt="2023-04-19T11:12:24.128" v="1489" actId="478"/>
          <ac:spMkLst>
            <pc:docMk/>
            <pc:sldMk cId="2888722042" sldId="360"/>
            <ac:spMk id="26" creationId="{1B0768FC-26A4-4ED8-D80A-AAC21563ED5B}"/>
          </ac:spMkLst>
        </pc:spChg>
        <pc:spChg chg="add del mod">
          <ac:chgData name="JOSE IGNACIO REQUENO JARABO" userId="2f8bd5aa-630e-4756-b5d4-24e5f26e4e83" providerId="ADAL" clId="{3145AB67-941B-4EBC-9641-FA55358046CB}" dt="2023-04-19T11:12:24.128" v="1489" actId="478"/>
          <ac:spMkLst>
            <pc:docMk/>
            <pc:sldMk cId="2888722042" sldId="360"/>
            <ac:spMk id="28" creationId="{23F50ADA-9A88-C2DF-EB3C-B90F982E76BE}"/>
          </ac:spMkLst>
        </pc:spChg>
        <pc:spChg chg="add del mod">
          <ac:chgData name="JOSE IGNACIO REQUENO JARABO" userId="2f8bd5aa-630e-4756-b5d4-24e5f26e4e83" providerId="ADAL" clId="{3145AB67-941B-4EBC-9641-FA55358046CB}" dt="2023-04-19T11:12:24.128" v="1489" actId="478"/>
          <ac:spMkLst>
            <pc:docMk/>
            <pc:sldMk cId="2888722042" sldId="360"/>
            <ac:spMk id="31" creationId="{2EC404E5-713C-C3E8-C997-C246C543E743}"/>
          </ac:spMkLst>
        </pc:spChg>
        <pc:spChg chg="add del mod">
          <ac:chgData name="JOSE IGNACIO REQUENO JARABO" userId="2f8bd5aa-630e-4756-b5d4-24e5f26e4e83" providerId="ADAL" clId="{3145AB67-941B-4EBC-9641-FA55358046CB}" dt="2023-04-19T11:12:24.128" v="1489" actId="478"/>
          <ac:spMkLst>
            <pc:docMk/>
            <pc:sldMk cId="2888722042" sldId="360"/>
            <ac:spMk id="35" creationId="{E44F5F95-4C50-1B9A-9EFC-5D92D6373F5F}"/>
          </ac:spMkLst>
        </pc:spChg>
        <pc:spChg chg="add del mod">
          <ac:chgData name="JOSE IGNACIO REQUENO JARABO" userId="2f8bd5aa-630e-4756-b5d4-24e5f26e4e83" providerId="ADAL" clId="{3145AB67-941B-4EBC-9641-FA55358046CB}" dt="2023-04-19T11:12:24.128" v="1489" actId="478"/>
          <ac:spMkLst>
            <pc:docMk/>
            <pc:sldMk cId="2888722042" sldId="360"/>
            <ac:spMk id="36" creationId="{B5085CC7-0852-541D-8925-F60E6EB6F95B}"/>
          </ac:spMkLst>
        </pc:spChg>
        <pc:spChg chg="add del mod">
          <ac:chgData name="JOSE IGNACIO REQUENO JARABO" userId="2f8bd5aa-630e-4756-b5d4-24e5f26e4e83" providerId="ADAL" clId="{3145AB67-941B-4EBC-9641-FA55358046CB}" dt="2023-04-19T11:12:24.128" v="1489" actId="478"/>
          <ac:spMkLst>
            <pc:docMk/>
            <pc:sldMk cId="2888722042" sldId="360"/>
            <ac:spMk id="37" creationId="{FBC75D16-6793-ADA7-4E2D-DDB8EBE35EE0}"/>
          </ac:spMkLst>
        </pc:spChg>
        <pc:spChg chg="add del mod">
          <ac:chgData name="JOSE IGNACIO REQUENO JARABO" userId="2f8bd5aa-630e-4756-b5d4-24e5f26e4e83" providerId="ADAL" clId="{3145AB67-941B-4EBC-9641-FA55358046CB}" dt="2023-04-19T11:12:24.128" v="1489" actId="478"/>
          <ac:spMkLst>
            <pc:docMk/>
            <pc:sldMk cId="2888722042" sldId="360"/>
            <ac:spMk id="40" creationId="{534A6054-79AB-6B3E-4199-D7DD489CF039}"/>
          </ac:spMkLst>
        </pc:spChg>
        <pc:spChg chg="add del mod">
          <ac:chgData name="JOSE IGNACIO REQUENO JARABO" userId="2f8bd5aa-630e-4756-b5d4-24e5f26e4e83" providerId="ADAL" clId="{3145AB67-941B-4EBC-9641-FA55358046CB}" dt="2023-04-19T11:12:24.128" v="1489" actId="478"/>
          <ac:spMkLst>
            <pc:docMk/>
            <pc:sldMk cId="2888722042" sldId="360"/>
            <ac:spMk id="43" creationId="{E7CD651B-EFB3-B7B1-C4FA-4262CF31C793}"/>
          </ac:spMkLst>
        </pc:spChg>
        <pc:spChg chg="add del mod">
          <ac:chgData name="JOSE IGNACIO REQUENO JARABO" userId="2f8bd5aa-630e-4756-b5d4-24e5f26e4e83" providerId="ADAL" clId="{3145AB67-941B-4EBC-9641-FA55358046CB}" dt="2023-04-19T11:04:48.176" v="1260" actId="478"/>
          <ac:spMkLst>
            <pc:docMk/>
            <pc:sldMk cId="2888722042" sldId="360"/>
            <ac:spMk id="45" creationId="{8B279B64-D113-7177-92B3-A99905CD22E4}"/>
          </ac:spMkLst>
        </pc:spChg>
        <pc:spChg chg="add del mod">
          <ac:chgData name="JOSE IGNACIO REQUENO JARABO" userId="2f8bd5aa-630e-4756-b5d4-24e5f26e4e83" providerId="ADAL" clId="{3145AB67-941B-4EBC-9641-FA55358046CB}" dt="2023-04-19T11:04:52.650" v="1262" actId="478"/>
          <ac:spMkLst>
            <pc:docMk/>
            <pc:sldMk cId="2888722042" sldId="360"/>
            <ac:spMk id="46" creationId="{10B4C0B0-35FA-5802-9493-A2847F53FD18}"/>
          </ac:spMkLst>
        </pc:spChg>
        <pc:spChg chg="add del mod">
          <ac:chgData name="JOSE IGNACIO REQUENO JARABO" userId="2f8bd5aa-630e-4756-b5d4-24e5f26e4e83" providerId="ADAL" clId="{3145AB67-941B-4EBC-9641-FA55358046CB}" dt="2023-04-19T11:06:44.639" v="1310" actId="478"/>
          <ac:spMkLst>
            <pc:docMk/>
            <pc:sldMk cId="2888722042" sldId="360"/>
            <ac:spMk id="47" creationId="{BD1E60ED-35B6-BDC5-2D41-24DE19DB274E}"/>
          </ac:spMkLst>
        </pc:spChg>
        <pc:spChg chg="add del mod">
          <ac:chgData name="JOSE IGNACIO REQUENO JARABO" userId="2f8bd5aa-630e-4756-b5d4-24e5f26e4e83" providerId="ADAL" clId="{3145AB67-941B-4EBC-9641-FA55358046CB}" dt="2023-04-19T11:06:46.743" v="1311" actId="478"/>
          <ac:spMkLst>
            <pc:docMk/>
            <pc:sldMk cId="2888722042" sldId="360"/>
            <ac:spMk id="48" creationId="{85BDBDD1-C96F-D8EF-4177-1EBAAABE633A}"/>
          </ac:spMkLst>
        </pc:spChg>
        <pc:spChg chg="add del mod">
          <ac:chgData name="JOSE IGNACIO REQUENO JARABO" userId="2f8bd5aa-630e-4756-b5d4-24e5f26e4e83" providerId="ADAL" clId="{3145AB67-941B-4EBC-9641-FA55358046CB}" dt="2023-04-19T11:12:24.128" v="1489" actId="478"/>
          <ac:spMkLst>
            <pc:docMk/>
            <pc:sldMk cId="2888722042" sldId="360"/>
            <ac:spMk id="49" creationId="{4913B619-63B3-5E51-9A96-11B4F68D6332}"/>
          </ac:spMkLst>
        </pc:spChg>
        <pc:spChg chg="add del mod">
          <ac:chgData name="JOSE IGNACIO REQUENO JARABO" userId="2f8bd5aa-630e-4756-b5d4-24e5f26e4e83" providerId="ADAL" clId="{3145AB67-941B-4EBC-9641-FA55358046CB}" dt="2023-04-19T11:06:54.447" v="1314" actId="478"/>
          <ac:spMkLst>
            <pc:docMk/>
            <pc:sldMk cId="2888722042" sldId="360"/>
            <ac:spMk id="50" creationId="{893C7C20-CD50-A112-075C-FB4CB5DBAA85}"/>
          </ac:spMkLst>
        </pc:spChg>
        <pc:spChg chg="add del mod">
          <ac:chgData name="JOSE IGNACIO REQUENO JARABO" userId="2f8bd5aa-630e-4756-b5d4-24e5f26e4e83" providerId="ADAL" clId="{3145AB67-941B-4EBC-9641-FA55358046CB}" dt="2023-04-19T11:05:04.638" v="1263" actId="478"/>
          <ac:spMkLst>
            <pc:docMk/>
            <pc:sldMk cId="2888722042" sldId="360"/>
            <ac:spMk id="51" creationId="{F267B4B7-421B-C0B3-C957-DB21DCD419CB}"/>
          </ac:spMkLst>
        </pc:spChg>
        <pc:spChg chg="add del mod">
          <ac:chgData name="JOSE IGNACIO REQUENO JARABO" userId="2f8bd5aa-630e-4756-b5d4-24e5f26e4e83" providerId="ADAL" clId="{3145AB67-941B-4EBC-9641-FA55358046CB}" dt="2023-04-19T11:06:38.808" v="1308" actId="478"/>
          <ac:spMkLst>
            <pc:docMk/>
            <pc:sldMk cId="2888722042" sldId="360"/>
            <ac:spMk id="52" creationId="{00C55D48-FF42-524A-CC2E-964D217E6DB0}"/>
          </ac:spMkLst>
        </pc:spChg>
        <pc:spChg chg="add del mod">
          <ac:chgData name="JOSE IGNACIO REQUENO JARABO" userId="2f8bd5aa-630e-4756-b5d4-24e5f26e4e83" providerId="ADAL" clId="{3145AB67-941B-4EBC-9641-FA55358046CB}" dt="2023-04-19T11:06:42.495" v="1309" actId="478"/>
          <ac:spMkLst>
            <pc:docMk/>
            <pc:sldMk cId="2888722042" sldId="360"/>
            <ac:spMk id="53" creationId="{7EF7746B-EE26-5AF0-2220-4F73349BF844}"/>
          </ac:spMkLst>
        </pc:spChg>
        <pc:spChg chg="add del mod">
          <ac:chgData name="JOSE IGNACIO REQUENO JARABO" userId="2f8bd5aa-630e-4756-b5d4-24e5f26e4e83" providerId="ADAL" clId="{3145AB67-941B-4EBC-9641-FA55358046CB}" dt="2023-04-19T11:06:49.180" v="1312" actId="478"/>
          <ac:spMkLst>
            <pc:docMk/>
            <pc:sldMk cId="2888722042" sldId="360"/>
            <ac:spMk id="54" creationId="{50AFED56-EC27-3729-EC9C-148AE0015BFE}"/>
          </ac:spMkLst>
        </pc:spChg>
        <pc:spChg chg="add del mod">
          <ac:chgData name="JOSE IGNACIO REQUENO JARABO" userId="2f8bd5aa-630e-4756-b5d4-24e5f26e4e83" providerId="ADAL" clId="{3145AB67-941B-4EBC-9641-FA55358046CB}" dt="2023-04-19T11:06:50.984" v="1313" actId="478"/>
          <ac:spMkLst>
            <pc:docMk/>
            <pc:sldMk cId="2888722042" sldId="360"/>
            <ac:spMk id="55" creationId="{C84876F9-D2F7-0290-9D7E-9EF51B8CD19B}"/>
          </ac:spMkLst>
        </pc:spChg>
        <pc:spChg chg="add del mod">
          <ac:chgData name="JOSE IGNACIO REQUENO JARABO" userId="2f8bd5aa-630e-4756-b5d4-24e5f26e4e83" providerId="ADAL" clId="{3145AB67-941B-4EBC-9641-FA55358046CB}" dt="2023-04-19T11:12:24.128" v="1489" actId="478"/>
          <ac:spMkLst>
            <pc:docMk/>
            <pc:sldMk cId="2888722042" sldId="360"/>
            <ac:spMk id="56" creationId="{AB5C11ED-E85C-2D09-732C-9F84AAD1EA80}"/>
          </ac:spMkLst>
        </pc:spChg>
        <pc:spChg chg="add del mod">
          <ac:chgData name="JOSE IGNACIO REQUENO JARABO" userId="2f8bd5aa-630e-4756-b5d4-24e5f26e4e83" providerId="ADAL" clId="{3145AB67-941B-4EBC-9641-FA55358046CB}" dt="2023-04-19T11:12:24.128" v="1489" actId="478"/>
          <ac:spMkLst>
            <pc:docMk/>
            <pc:sldMk cId="2888722042" sldId="360"/>
            <ac:spMk id="57" creationId="{DF3CA409-D64E-478A-9429-B64F7B5C46C5}"/>
          </ac:spMkLst>
        </pc:spChg>
        <pc:spChg chg="add del mod">
          <ac:chgData name="JOSE IGNACIO REQUENO JARABO" userId="2f8bd5aa-630e-4756-b5d4-24e5f26e4e83" providerId="ADAL" clId="{3145AB67-941B-4EBC-9641-FA55358046CB}" dt="2023-04-19T11:12:24.128" v="1489" actId="478"/>
          <ac:spMkLst>
            <pc:docMk/>
            <pc:sldMk cId="2888722042" sldId="360"/>
            <ac:spMk id="58" creationId="{8CD98642-1445-67BF-A025-9EAFE7D51922}"/>
          </ac:spMkLst>
        </pc:spChg>
        <pc:spChg chg="add del mod">
          <ac:chgData name="JOSE IGNACIO REQUENO JARABO" userId="2f8bd5aa-630e-4756-b5d4-24e5f26e4e83" providerId="ADAL" clId="{3145AB67-941B-4EBC-9641-FA55358046CB}" dt="2023-04-19T11:12:24.128" v="1489" actId="478"/>
          <ac:spMkLst>
            <pc:docMk/>
            <pc:sldMk cId="2888722042" sldId="360"/>
            <ac:spMk id="59" creationId="{E5054971-3014-BDCD-C209-2C2033E3F4BE}"/>
          </ac:spMkLst>
        </pc:spChg>
        <pc:spChg chg="add del mod">
          <ac:chgData name="JOSE IGNACIO REQUENO JARABO" userId="2f8bd5aa-630e-4756-b5d4-24e5f26e4e83" providerId="ADAL" clId="{3145AB67-941B-4EBC-9641-FA55358046CB}" dt="2023-04-19T11:04:44.622" v="1258" actId="478"/>
          <ac:spMkLst>
            <pc:docMk/>
            <pc:sldMk cId="2888722042" sldId="360"/>
            <ac:spMk id="60" creationId="{0DF39A87-A56F-24AD-C4B2-A0152C79ADAB}"/>
          </ac:spMkLst>
        </pc:spChg>
        <pc:spChg chg="add del mod">
          <ac:chgData name="JOSE IGNACIO REQUENO JARABO" userId="2f8bd5aa-630e-4756-b5d4-24e5f26e4e83" providerId="ADAL" clId="{3145AB67-941B-4EBC-9641-FA55358046CB}" dt="2023-04-19T11:04:46.350" v="1259" actId="478"/>
          <ac:spMkLst>
            <pc:docMk/>
            <pc:sldMk cId="2888722042" sldId="360"/>
            <ac:spMk id="62" creationId="{A533AE30-E403-13B4-391E-E8674C6225B8}"/>
          </ac:spMkLst>
        </pc:spChg>
        <pc:spChg chg="add del mod">
          <ac:chgData name="JOSE IGNACIO REQUENO JARABO" userId="2f8bd5aa-630e-4756-b5d4-24e5f26e4e83" providerId="ADAL" clId="{3145AB67-941B-4EBC-9641-FA55358046CB}" dt="2023-04-19T11:12:28.555" v="1490" actId="478"/>
          <ac:spMkLst>
            <pc:docMk/>
            <pc:sldMk cId="2888722042" sldId="360"/>
            <ac:spMk id="63" creationId="{31AD36EE-FF76-6836-C8E9-F938A4CAA99D}"/>
          </ac:spMkLst>
        </pc:spChg>
        <pc:spChg chg="add del mod">
          <ac:chgData name="JOSE IGNACIO REQUENO JARABO" userId="2f8bd5aa-630e-4756-b5d4-24e5f26e4e83" providerId="ADAL" clId="{3145AB67-941B-4EBC-9641-FA55358046CB}" dt="2023-04-19T11:12:24.128" v="1489" actId="478"/>
          <ac:spMkLst>
            <pc:docMk/>
            <pc:sldMk cId="2888722042" sldId="360"/>
            <ac:spMk id="64" creationId="{AFFCD00A-FE94-46F9-86D3-70AF1CD23B8A}"/>
          </ac:spMkLst>
        </pc:spChg>
        <pc:spChg chg="add del mod">
          <ac:chgData name="JOSE IGNACIO REQUENO JARABO" userId="2f8bd5aa-630e-4756-b5d4-24e5f26e4e83" providerId="ADAL" clId="{3145AB67-941B-4EBC-9641-FA55358046CB}" dt="2023-04-19T11:12:24.128" v="1489" actId="478"/>
          <ac:spMkLst>
            <pc:docMk/>
            <pc:sldMk cId="2888722042" sldId="360"/>
            <ac:spMk id="65" creationId="{20258BFD-F2C4-F8FB-C338-77D506781FA1}"/>
          </ac:spMkLst>
        </pc:spChg>
        <pc:spChg chg="add del mod">
          <ac:chgData name="JOSE IGNACIO REQUENO JARABO" userId="2f8bd5aa-630e-4756-b5d4-24e5f26e4e83" providerId="ADAL" clId="{3145AB67-941B-4EBC-9641-FA55358046CB}" dt="2023-04-19T11:12:24.128" v="1489" actId="478"/>
          <ac:spMkLst>
            <pc:docMk/>
            <pc:sldMk cId="2888722042" sldId="360"/>
            <ac:spMk id="66" creationId="{F3BAC61D-686B-0689-6A6A-2EBEE7569CCD}"/>
          </ac:spMkLst>
        </pc:spChg>
        <pc:spChg chg="add del mod">
          <ac:chgData name="JOSE IGNACIO REQUENO JARABO" userId="2f8bd5aa-630e-4756-b5d4-24e5f26e4e83" providerId="ADAL" clId="{3145AB67-941B-4EBC-9641-FA55358046CB}" dt="2023-04-19T11:12:24.128" v="1489" actId="478"/>
          <ac:spMkLst>
            <pc:docMk/>
            <pc:sldMk cId="2888722042" sldId="360"/>
            <ac:spMk id="67" creationId="{E78BC595-78F7-959C-A634-02D7D566C849}"/>
          </ac:spMkLst>
        </pc:spChg>
        <pc:spChg chg="add del mod">
          <ac:chgData name="JOSE IGNACIO REQUENO JARABO" userId="2f8bd5aa-630e-4756-b5d4-24e5f26e4e83" providerId="ADAL" clId="{3145AB67-941B-4EBC-9641-FA55358046CB}" dt="2023-04-19T11:12:24.128" v="1489" actId="478"/>
          <ac:spMkLst>
            <pc:docMk/>
            <pc:sldMk cId="2888722042" sldId="360"/>
            <ac:spMk id="68" creationId="{EDA67760-58D9-48DD-95F2-B70FA6E1D278}"/>
          </ac:spMkLst>
        </pc:spChg>
        <pc:spChg chg="add mod">
          <ac:chgData name="JOSE IGNACIO REQUENO JARABO" userId="2f8bd5aa-630e-4756-b5d4-24e5f26e4e83" providerId="ADAL" clId="{3145AB67-941B-4EBC-9641-FA55358046CB}" dt="2023-04-19T11:05:37.257" v="1302" actId="164"/>
          <ac:spMkLst>
            <pc:docMk/>
            <pc:sldMk cId="2888722042" sldId="360"/>
            <ac:spMk id="69" creationId="{AC2715C3-7D49-137C-0ACE-5BA7B146E4A1}"/>
          </ac:spMkLst>
        </pc:spChg>
        <pc:spChg chg="add mod">
          <ac:chgData name="JOSE IGNACIO REQUENO JARABO" userId="2f8bd5aa-630e-4756-b5d4-24e5f26e4e83" providerId="ADAL" clId="{3145AB67-941B-4EBC-9641-FA55358046CB}" dt="2023-04-19T11:05:37.257" v="1302" actId="164"/>
          <ac:spMkLst>
            <pc:docMk/>
            <pc:sldMk cId="2888722042" sldId="360"/>
            <ac:spMk id="70" creationId="{DB5B1842-1437-E7E8-D7E4-8B1E35B68DC2}"/>
          </ac:spMkLst>
        </pc:spChg>
        <pc:spChg chg="add mod">
          <ac:chgData name="JOSE IGNACIO REQUENO JARABO" userId="2f8bd5aa-630e-4756-b5d4-24e5f26e4e83" providerId="ADAL" clId="{3145AB67-941B-4EBC-9641-FA55358046CB}" dt="2023-04-19T11:05:37.257" v="1302" actId="164"/>
          <ac:spMkLst>
            <pc:docMk/>
            <pc:sldMk cId="2888722042" sldId="360"/>
            <ac:spMk id="72" creationId="{4E2AD8D4-A2A1-E0B0-F841-19A511B1155F}"/>
          </ac:spMkLst>
        </pc:spChg>
        <pc:spChg chg="add mod">
          <ac:chgData name="JOSE IGNACIO REQUENO JARABO" userId="2f8bd5aa-630e-4756-b5d4-24e5f26e4e83" providerId="ADAL" clId="{3145AB67-941B-4EBC-9641-FA55358046CB}" dt="2023-04-19T11:05:37.257" v="1302" actId="164"/>
          <ac:spMkLst>
            <pc:docMk/>
            <pc:sldMk cId="2888722042" sldId="360"/>
            <ac:spMk id="73" creationId="{181577CB-E37F-AAD6-1BAE-EEDCF96D3B75}"/>
          </ac:spMkLst>
        </pc:spChg>
        <pc:spChg chg="add mod">
          <ac:chgData name="JOSE IGNACIO REQUENO JARABO" userId="2f8bd5aa-630e-4756-b5d4-24e5f26e4e83" providerId="ADAL" clId="{3145AB67-941B-4EBC-9641-FA55358046CB}" dt="2023-04-19T11:05:37.257" v="1302" actId="164"/>
          <ac:spMkLst>
            <pc:docMk/>
            <pc:sldMk cId="2888722042" sldId="360"/>
            <ac:spMk id="77" creationId="{42B8C8AE-B499-127D-3870-B6FB848F69DA}"/>
          </ac:spMkLst>
        </pc:spChg>
        <pc:spChg chg="add mod">
          <ac:chgData name="JOSE IGNACIO REQUENO JARABO" userId="2f8bd5aa-630e-4756-b5d4-24e5f26e4e83" providerId="ADAL" clId="{3145AB67-941B-4EBC-9641-FA55358046CB}" dt="2023-04-19T11:05:37.257" v="1302" actId="164"/>
          <ac:spMkLst>
            <pc:docMk/>
            <pc:sldMk cId="2888722042" sldId="360"/>
            <ac:spMk id="79" creationId="{CBB34A55-2CED-F609-B65E-986A9C567750}"/>
          </ac:spMkLst>
        </pc:spChg>
        <pc:spChg chg="add mod">
          <ac:chgData name="JOSE IGNACIO REQUENO JARABO" userId="2f8bd5aa-630e-4756-b5d4-24e5f26e4e83" providerId="ADAL" clId="{3145AB67-941B-4EBC-9641-FA55358046CB}" dt="2023-04-19T11:13:55.023" v="1504" actId="403"/>
          <ac:spMkLst>
            <pc:docMk/>
            <pc:sldMk cId="2888722042" sldId="360"/>
            <ac:spMk id="81" creationId="{CCCAE0A0-4DB9-582E-BAFA-0C5929144762}"/>
          </ac:spMkLst>
        </pc:spChg>
        <pc:spChg chg="add mod">
          <ac:chgData name="JOSE IGNACIO REQUENO JARABO" userId="2f8bd5aa-630e-4756-b5d4-24e5f26e4e83" providerId="ADAL" clId="{3145AB67-941B-4EBC-9641-FA55358046CB}" dt="2023-04-19T11:13:55.023" v="1504" actId="403"/>
          <ac:spMkLst>
            <pc:docMk/>
            <pc:sldMk cId="2888722042" sldId="360"/>
            <ac:spMk id="82" creationId="{A2C11C11-8270-4A10-5D07-03FD413A0ABC}"/>
          </ac:spMkLst>
        </pc:spChg>
        <pc:spChg chg="add mod">
          <ac:chgData name="JOSE IGNACIO REQUENO JARABO" userId="2f8bd5aa-630e-4756-b5d4-24e5f26e4e83" providerId="ADAL" clId="{3145AB67-941B-4EBC-9641-FA55358046CB}" dt="2023-04-19T11:13:55.023" v="1504" actId="403"/>
          <ac:spMkLst>
            <pc:docMk/>
            <pc:sldMk cId="2888722042" sldId="360"/>
            <ac:spMk id="84" creationId="{46C4F890-0CCE-2339-CD1C-822E27572760}"/>
          </ac:spMkLst>
        </pc:spChg>
        <pc:spChg chg="add mod">
          <ac:chgData name="JOSE IGNACIO REQUENO JARABO" userId="2f8bd5aa-630e-4756-b5d4-24e5f26e4e83" providerId="ADAL" clId="{3145AB67-941B-4EBC-9641-FA55358046CB}" dt="2023-04-19T11:13:55.023" v="1504" actId="403"/>
          <ac:spMkLst>
            <pc:docMk/>
            <pc:sldMk cId="2888722042" sldId="360"/>
            <ac:spMk id="85" creationId="{D3014A41-07A9-A317-614E-C8A6346C3E25}"/>
          </ac:spMkLst>
        </pc:spChg>
        <pc:spChg chg="add mod">
          <ac:chgData name="JOSE IGNACIO REQUENO JARABO" userId="2f8bd5aa-630e-4756-b5d4-24e5f26e4e83" providerId="ADAL" clId="{3145AB67-941B-4EBC-9641-FA55358046CB}" dt="2023-04-19T11:13:55.023" v="1504" actId="403"/>
          <ac:spMkLst>
            <pc:docMk/>
            <pc:sldMk cId="2888722042" sldId="360"/>
            <ac:spMk id="88" creationId="{3B2B48DF-67DF-3DEF-7609-010F9DE92B1D}"/>
          </ac:spMkLst>
        </pc:spChg>
        <pc:spChg chg="add mod">
          <ac:chgData name="JOSE IGNACIO REQUENO JARABO" userId="2f8bd5aa-630e-4756-b5d4-24e5f26e4e83" providerId="ADAL" clId="{3145AB67-941B-4EBC-9641-FA55358046CB}" dt="2023-04-19T11:13:55.023" v="1504" actId="403"/>
          <ac:spMkLst>
            <pc:docMk/>
            <pc:sldMk cId="2888722042" sldId="360"/>
            <ac:spMk id="90" creationId="{9A1B78A4-E9F9-AA5F-91EF-6962C46B4E74}"/>
          </ac:spMkLst>
        </pc:spChg>
        <pc:spChg chg="add mod">
          <ac:chgData name="JOSE IGNACIO REQUENO JARABO" userId="2f8bd5aa-630e-4756-b5d4-24e5f26e4e83" providerId="ADAL" clId="{3145AB67-941B-4EBC-9641-FA55358046CB}" dt="2023-04-19T11:13:55.023" v="1504" actId="403"/>
          <ac:spMkLst>
            <pc:docMk/>
            <pc:sldMk cId="2888722042" sldId="360"/>
            <ac:spMk id="92" creationId="{468C24C9-2872-89B2-5C87-AD2C47C028A6}"/>
          </ac:spMkLst>
        </pc:spChg>
        <pc:spChg chg="add del mod">
          <ac:chgData name="JOSE IGNACIO REQUENO JARABO" userId="2f8bd5aa-630e-4756-b5d4-24e5f26e4e83" providerId="ADAL" clId="{3145AB67-941B-4EBC-9641-FA55358046CB}" dt="2023-04-19T11:08:59.179" v="1441" actId="478"/>
          <ac:spMkLst>
            <pc:docMk/>
            <pc:sldMk cId="2888722042" sldId="360"/>
            <ac:spMk id="94" creationId="{32F03A1B-E627-2573-3140-A9F0AE428799}"/>
          </ac:spMkLst>
        </pc:spChg>
        <pc:spChg chg="add del mod">
          <ac:chgData name="JOSE IGNACIO REQUENO JARABO" userId="2f8bd5aa-630e-4756-b5d4-24e5f26e4e83" providerId="ADAL" clId="{3145AB67-941B-4EBC-9641-FA55358046CB}" dt="2023-04-19T11:08:58.081" v="1440" actId="478"/>
          <ac:spMkLst>
            <pc:docMk/>
            <pc:sldMk cId="2888722042" sldId="360"/>
            <ac:spMk id="95" creationId="{F5203835-FF27-DFFF-F6F5-2604D98C553F}"/>
          </ac:spMkLst>
        </pc:spChg>
        <pc:spChg chg="add del mod">
          <ac:chgData name="JOSE IGNACIO REQUENO JARABO" userId="2f8bd5aa-630e-4756-b5d4-24e5f26e4e83" providerId="ADAL" clId="{3145AB67-941B-4EBC-9641-FA55358046CB}" dt="2023-04-19T11:08:53.263" v="1437" actId="478"/>
          <ac:spMkLst>
            <pc:docMk/>
            <pc:sldMk cId="2888722042" sldId="360"/>
            <ac:spMk id="97" creationId="{F0D337DA-8FF5-8DEF-A904-1D730DFF6A5C}"/>
          </ac:spMkLst>
        </pc:spChg>
        <pc:spChg chg="add mod">
          <ac:chgData name="JOSE IGNACIO REQUENO JARABO" userId="2f8bd5aa-630e-4756-b5d4-24e5f26e4e83" providerId="ADAL" clId="{3145AB67-941B-4EBC-9641-FA55358046CB}" dt="2023-04-19T11:14:46.228" v="1524" actId="164"/>
          <ac:spMkLst>
            <pc:docMk/>
            <pc:sldMk cId="2888722042" sldId="360"/>
            <ac:spMk id="98" creationId="{983DD484-0318-CCC5-B6AD-CC6D033B9E28}"/>
          </ac:spMkLst>
        </pc:spChg>
        <pc:spChg chg="add mod">
          <ac:chgData name="JOSE IGNACIO REQUENO JARABO" userId="2f8bd5aa-630e-4756-b5d4-24e5f26e4e83" providerId="ADAL" clId="{3145AB67-941B-4EBC-9641-FA55358046CB}" dt="2023-04-19T11:14:46.228" v="1524" actId="164"/>
          <ac:spMkLst>
            <pc:docMk/>
            <pc:sldMk cId="2888722042" sldId="360"/>
            <ac:spMk id="101" creationId="{5AF15244-2C65-C564-D545-52876439AF4B}"/>
          </ac:spMkLst>
        </pc:spChg>
        <pc:spChg chg="add mod">
          <ac:chgData name="JOSE IGNACIO REQUENO JARABO" userId="2f8bd5aa-630e-4756-b5d4-24e5f26e4e83" providerId="ADAL" clId="{3145AB67-941B-4EBC-9641-FA55358046CB}" dt="2023-04-19T11:14:46.228" v="1524" actId="164"/>
          <ac:spMkLst>
            <pc:docMk/>
            <pc:sldMk cId="2888722042" sldId="360"/>
            <ac:spMk id="103" creationId="{A46AB505-C75B-4B26-64F3-FE3DC1B167CC}"/>
          </ac:spMkLst>
        </pc:spChg>
        <pc:spChg chg="add mod">
          <ac:chgData name="JOSE IGNACIO REQUENO JARABO" userId="2f8bd5aa-630e-4756-b5d4-24e5f26e4e83" providerId="ADAL" clId="{3145AB67-941B-4EBC-9641-FA55358046CB}" dt="2023-04-19T11:14:46.228" v="1524" actId="164"/>
          <ac:spMkLst>
            <pc:docMk/>
            <pc:sldMk cId="2888722042" sldId="360"/>
            <ac:spMk id="105" creationId="{604AAEA6-FDCC-5A52-0CFF-F9C56E95E017}"/>
          </ac:spMkLst>
        </pc:spChg>
        <pc:spChg chg="add del mod">
          <ac:chgData name="JOSE IGNACIO REQUENO JARABO" userId="2f8bd5aa-630e-4756-b5d4-24e5f26e4e83" providerId="ADAL" clId="{3145AB67-941B-4EBC-9641-FA55358046CB}" dt="2023-04-19T11:09:24.262" v="1448" actId="478"/>
          <ac:spMkLst>
            <pc:docMk/>
            <pc:sldMk cId="2888722042" sldId="360"/>
            <ac:spMk id="107" creationId="{030D73F8-47C3-417D-4CE7-A20DC8410227}"/>
          </ac:spMkLst>
        </pc:spChg>
        <pc:spChg chg="add del mod">
          <ac:chgData name="JOSE IGNACIO REQUENO JARABO" userId="2f8bd5aa-630e-4756-b5d4-24e5f26e4e83" providerId="ADAL" clId="{3145AB67-941B-4EBC-9641-FA55358046CB}" dt="2023-04-19T11:09:20.685" v="1447" actId="478"/>
          <ac:spMkLst>
            <pc:docMk/>
            <pc:sldMk cId="2888722042" sldId="360"/>
            <ac:spMk id="108" creationId="{4BCB45E5-32EC-A0D9-47A9-1A95AF090AF4}"/>
          </ac:spMkLst>
        </pc:spChg>
        <pc:spChg chg="add del mod">
          <ac:chgData name="JOSE IGNACIO REQUENO JARABO" userId="2f8bd5aa-630e-4756-b5d4-24e5f26e4e83" providerId="ADAL" clId="{3145AB67-941B-4EBC-9641-FA55358046CB}" dt="2023-04-19T11:09:25.583" v="1449" actId="478"/>
          <ac:spMkLst>
            <pc:docMk/>
            <pc:sldMk cId="2888722042" sldId="360"/>
            <ac:spMk id="111" creationId="{33B9605E-D0FA-2D7D-4308-59A5F9608AFF}"/>
          </ac:spMkLst>
        </pc:spChg>
        <pc:spChg chg="add del mod">
          <ac:chgData name="JOSE IGNACIO REQUENO JARABO" userId="2f8bd5aa-630e-4756-b5d4-24e5f26e4e83" providerId="ADAL" clId="{3145AB67-941B-4EBC-9641-FA55358046CB}" dt="2023-04-19T11:09:19.582" v="1446" actId="478"/>
          <ac:spMkLst>
            <pc:docMk/>
            <pc:sldMk cId="2888722042" sldId="360"/>
            <ac:spMk id="113" creationId="{BBFC53F5-90BF-3D7A-E511-C09D05A53DF7}"/>
          </ac:spMkLst>
        </pc:spChg>
        <pc:spChg chg="add del mod">
          <ac:chgData name="JOSE IGNACIO REQUENO JARABO" userId="2f8bd5aa-630e-4756-b5d4-24e5f26e4e83" providerId="ADAL" clId="{3145AB67-941B-4EBC-9641-FA55358046CB}" dt="2023-04-19T11:09:27.203" v="1450" actId="478"/>
          <ac:spMkLst>
            <pc:docMk/>
            <pc:sldMk cId="2888722042" sldId="360"/>
            <ac:spMk id="115" creationId="{8F1681CC-9F26-2B9D-F435-F59F0173AE92}"/>
          </ac:spMkLst>
        </pc:spChg>
        <pc:spChg chg="add del mod">
          <ac:chgData name="JOSE IGNACIO REQUENO JARABO" userId="2f8bd5aa-630e-4756-b5d4-24e5f26e4e83" providerId="ADAL" clId="{3145AB67-941B-4EBC-9641-FA55358046CB}" dt="2023-04-19T11:08:51.961" v="1436" actId="478"/>
          <ac:spMkLst>
            <pc:docMk/>
            <pc:sldMk cId="2888722042" sldId="360"/>
            <ac:spMk id="120" creationId="{A2B418FB-C8CC-5B64-BF8E-CDE19CD8DC3C}"/>
          </ac:spMkLst>
        </pc:spChg>
        <pc:spChg chg="add del mod">
          <ac:chgData name="JOSE IGNACIO REQUENO JARABO" userId="2f8bd5aa-630e-4756-b5d4-24e5f26e4e83" providerId="ADAL" clId="{3145AB67-941B-4EBC-9641-FA55358046CB}" dt="2023-04-19T11:08:27.928" v="1414" actId="21"/>
          <ac:spMkLst>
            <pc:docMk/>
            <pc:sldMk cId="2888722042" sldId="360"/>
            <ac:spMk id="122" creationId="{B177DCAA-7B23-6D94-E521-129202BA7F38}"/>
          </ac:spMkLst>
        </pc:spChg>
        <pc:spChg chg="add mod">
          <ac:chgData name="JOSE IGNACIO REQUENO JARABO" userId="2f8bd5aa-630e-4756-b5d4-24e5f26e4e83" providerId="ADAL" clId="{3145AB67-941B-4EBC-9641-FA55358046CB}" dt="2023-04-19T11:14:46.228" v="1524" actId="164"/>
          <ac:spMkLst>
            <pc:docMk/>
            <pc:sldMk cId="2888722042" sldId="360"/>
            <ac:spMk id="123" creationId="{363B43EA-024E-089C-6732-6F4942660503}"/>
          </ac:spMkLst>
        </pc:spChg>
        <pc:spChg chg="add mod">
          <ac:chgData name="JOSE IGNACIO REQUENO JARABO" userId="2f8bd5aa-630e-4756-b5d4-24e5f26e4e83" providerId="ADAL" clId="{3145AB67-941B-4EBC-9641-FA55358046CB}" dt="2023-04-19T11:14:13.456" v="1521" actId="1037"/>
          <ac:spMkLst>
            <pc:docMk/>
            <pc:sldMk cId="2888722042" sldId="360"/>
            <ac:spMk id="124" creationId="{F7CDCD59-4AC3-ECC0-4BAC-9305DDB34769}"/>
          </ac:spMkLst>
        </pc:spChg>
        <pc:spChg chg="add mod">
          <ac:chgData name="JOSE IGNACIO REQUENO JARABO" userId="2f8bd5aa-630e-4756-b5d4-24e5f26e4e83" providerId="ADAL" clId="{3145AB67-941B-4EBC-9641-FA55358046CB}" dt="2023-04-19T11:15:47.088" v="1533" actId="1076"/>
          <ac:spMkLst>
            <pc:docMk/>
            <pc:sldMk cId="2888722042" sldId="360"/>
            <ac:spMk id="125" creationId="{AE537AF0-FDA0-77FC-7591-BE3E5CA8DA08}"/>
          </ac:spMkLst>
        </pc:spChg>
        <pc:spChg chg="add mod">
          <ac:chgData name="JOSE IGNACIO REQUENO JARABO" userId="2f8bd5aa-630e-4756-b5d4-24e5f26e4e83" providerId="ADAL" clId="{3145AB67-941B-4EBC-9641-FA55358046CB}" dt="2023-04-19T11:16:16.555" v="1563" actId="20577"/>
          <ac:spMkLst>
            <pc:docMk/>
            <pc:sldMk cId="2888722042" sldId="360"/>
            <ac:spMk id="129" creationId="{8532BB49-E810-B231-ED54-B07954BF807D}"/>
          </ac:spMkLst>
        </pc:spChg>
        <pc:grpChg chg="add del mod">
          <ac:chgData name="JOSE IGNACIO REQUENO JARABO" userId="2f8bd5aa-630e-4756-b5d4-24e5f26e4e83" providerId="ADAL" clId="{3145AB67-941B-4EBC-9641-FA55358046CB}" dt="2023-04-19T11:05:55.078" v="1304" actId="478"/>
          <ac:grpSpMkLst>
            <pc:docMk/>
            <pc:sldMk cId="2888722042" sldId="360"/>
            <ac:grpSpMk id="80" creationId="{DFA14876-4A9F-5E09-F88D-C7F5EB085F5A}"/>
          </ac:grpSpMkLst>
        </pc:grpChg>
        <pc:grpChg chg="add mod">
          <ac:chgData name="JOSE IGNACIO REQUENO JARABO" userId="2f8bd5aa-630e-4756-b5d4-24e5f26e4e83" providerId="ADAL" clId="{3145AB67-941B-4EBC-9641-FA55358046CB}" dt="2023-04-19T11:14:27.305" v="1523" actId="14100"/>
          <ac:grpSpMkLst>
            <pc:docMk/>
            <pc:sldMk cId="2888722042" sldId="360"/>
            <ac:grpSpMk id="93" creationId="{296A653E-30D6-A2ED-E62A-9D8C4D831124}"/>
          </ac:grpSpMkLst>
        </pc:grpChg>
        <pc:grpChg chg="add mod">
          <ac:chgData name="JOSE IGNACIO REQUENO JARABO" userId="2f8bd5aa-630e-4756-b5d4-24e5f26e4e83" providerId="ADAL" clId="{3145AB67-941B-4EBC-9641-FA55358046CB}" dt="2023-04-19T11:15:10.283" v="1529" actId="164"/>
          <ac:grpSpMkLst>
            <pc:docMk/>
            <pc:sldMk cId="2888722042" sldId="360"/>
            <ac:grpSpMk id="126" creationId="{EA83E37F-A723-F05E-7AC3-DBC7BE2786DE}"/>
          </ac:grpSpMkLst>
        </pc:grpChg>
        <pc:grpChg chg="add mod">
          <ac:chgData name="JOSE IGNACIO REQUENO JARABO" userId="2f8bd5aa-630e-4756-b5d4-24e5f26e4e83" providerId="ADAL" clId="{3145AB67-941B-4EBC-9641-FA55358046CB}" dt="2023-04-19T11:15:40.013" v="1532" actId="1076"/>
          <ac:grpSpMkLst>
            <pc:docMk/>
            <pc:sldMk cId="2888722042" sldId="360"/>
            <ac:grpSpMk id="128" creationId="{1118885D-0C98-A459-E994-CC88ABFB0435}"/>
          </ac:grpSpMkLst>
        </pc:grpChg>
        <pc:cxnChg chg="add del mod">
          <ac:chgData name="JOSE IGNACIO REQUENO JARABO" userId="2f8bd5aa-630e-4756-b5d4-24e5f26e4e83" providerId="ADAL" clId="{3145AB67-941B-4EBC-9641-FA55358046CB}" dt="2023-04-19T11:12:24.128" v="1489" actId="478"/>
          <ac:cxnSpMkLst>
            <pc:docMk/>
            <pc:sldMk cId="2888722042" sldId="360"/>
            <ac:cxnSpMk id="8" creationId="{7807AE88-2043-25E5-1604-1B4993B443FA}"/>
          </ac:cxnSpMkLst>
        </pc:cxnChg>
        <pc:cxnChg chg="add del mod">
          <ac:chgData name="JOSE IGNACIO REQUENO JARABO" userId="2f8bd5aa-630e-4756-b5d4-24e5f26e4e83" providerId="ADAL" clId="{3145AB67-941B-4EBC-9641-FA55358046CB}" dt="2023-04-19T11:12:24.128" v="1489" actId="478"/>
          <ac:cxnSpMkLst>
            <pc:docMk/>
            <pc:sldMk cId="2888722042" sldId="360"/>
            <ac:cxnSpMk id="12" creationId="{D67F174B-EC0B-7317-3C82-918B5DB2A080}"/>
          </ac:cxnSpMkLst>
        </pc:cxnChg>
        <pc:cxnChg chg="add del mod">
          <ac:chgData name="JOSE IGNACIO REQUENO JARABO" userId="2f8bd5aa-630e-4756-b5d4-24e5f26e4e83" providerId="ADAL" clId="{3145AB67-941B-4EBC-9641-FA55358046CB}" dt="2023-04-19T11:12:24.128" v="1489" actId="478"/>
          <ac:cxnSpMkLst>
            <pc:docMk/>
            <pc:sldMk cId="2888722042" sldId="360"/>
            <ac:cxnSpMk id="13" creationId="{6627752A-3829-6A16-5ADF-31C7915742BE}"/>
          </ac:cxnSpMkLst>
        </pc:cxnChg>
        <pc:cxnChg chg="add del mod">
          <ac:chgData name="JOSE IGNACIO REQUENO JARABO" userId="2f8bd5aa-630e-4756-b5d4-24e5f26e4e83" providerId="ADAL" clId="{3145AB67-941B-4EBC-9641-FA55358046CB}" dt="2023-04-19T11:12:24.128" v="1489" actId="478"/>
          <ac:cxnSpMkLst>
            <pc:docMk/>
            <pc:sldMk cId="2888722042" sldId="360"/>
            <ac:cxnSpMk id="15" creationId="{133300B6-B26C-18F3-7C26-FC488DB29CBD}"/>
          </ac:cxnSpMkLst>
        </pc:cxnChg>
        <pc:cxnChg chg="add del mod">
          <ac:chgData name="JOSE IGNACIO REQUENO JARABO" userId="2f8bd5aa-630e-4756-b5d4-24e5f26e4e83" providerId="ADAL" clId="{3145AB67-941B-4EBC-9641-FA55358046CB}" dt="2023-04-19T11:12:24.128" v="1489" actId="478"/>
          <ac:cxnSpMkLst>
            <pc:docMk/>
            <pc:sldMk cId="2888722042" sldId="360"/>
            <ac:cxnSpMk id="17" creationId="{ACDC579A-AF54-F8E5-7A36-87E742F8C240}"/>
          </ac:cxnSpMkLst>
        </pc:cxnChg>
        <pc:cxnChg chg="add del mod">
          <ac:chgData name="JOSE IGNACIO REQUENO JARABO" userId="2f8bd5aa-630e-4756-b5d4-24e5f26e4e83" providerId="ADAL" clId="{3145AB67-941B-4EBC-9641-FA55358046CB}" dt="2023-04-19T11:12:24.128" v="1489" actId="478"/>
          <ac:cxnSpMkLst>
            <pc:docMk/>
            <pc:sldMk cId="2888722042" sldId="360"/>
            <ac:cxnSpMk id="19" creationId="{FF65A2EE-D078-2E2E-048A-6371F056668A}"/>
          </ac:cxnSpMkLst>
        </pc:cxnChg>
        <pc:cxnChg chg="add del mod">
          <ac:chgData name="JOSE IGNACIO REQUENO JARABO" userId="2f8bd5aa-630e-4756-b5d4-24e5f26e4e83" providerId="ADAL" clId="{3145AB67-941B-4EBC-9641-FA55358046CB}" dt="2023-04-19T11:12:24.128" v="1489" actId="478"/>
          <ac:cxnSpMkLst>
            <pc:docMk/>
            <pc:sldMk cId="2888722042" sldId="360"/>
            <ac:cxnSpMk id="22" creationId="{040615B3-CF12-53E2-5C5C-4B446AB8A800}"/>
          </ac:cxnSpMkLst>
        </pc:cxnChg>
        <pc:cxnChg chg="add del mod">
          <ac:chgData name="JOSE IGNACIO REQUENO JARABO" userId="2f8bd5aa-630e-4756-b5d4-24e5f26e4e83" providerId="ADAL" clId="{3145AB67-941B-4EBC-9641-FA55358046CB}" dt="2023-04-19T11:12:24.128" v="1489" actId="478"/>
          <ac:cxnSpMkLst>
            <pc:docMk/>
            <pc:sldMk cId="2888722042" sldId="360"/>
            <ac:cxnSpMk id="23" creationId="{558FF6E5-651F-A4BD-714B-3B42F78CCA1D}"/>
          </ac:cxnSpMkLst>
        </pc:cxnChg>
        <pc:cxnChg chg="add del mod">
          <ac:chgData name="JOSE IGNACIO REQUENO JARABO" userId="2f8bd5aa-630e-4756-b5d4-24e5f26e4e83" providerId="ADAL" clId="{3145AB67-941B-4EBC-9641-FA55358046CB}" dt="2023-04-19T11:12:24.128" v="1489" actId="478"/>
          <ac:cxnSpMkLst>
            <pc:docMk/>
            <pc:sldMk cId="2888722042" sldId="360"/>
            <ac:cxnSpMk id="25" creationId="{8CE0C6D5-B48B-5853-B562-F47C5FB83E81}"/>
          </ac:cxnSpMkLst>
        </pc:cxnChg>
        <pc:cxnChg chg="add del mod">
          <ac:chgData name="JOSE IGNACIO REQUENO JARABO" userId="2f8bd5aa-630e-4756-b5d4-24e5f26e4e83" providerId="ADAL" clId="{3145AB67-941B-4EBC-9641-FA55358046CB}" dt="2023-04-19T11:12:24.128" v="1489" actId="478"/>
          <ac:cxnSpMkLst>
            <pc:docMk/>
            <pc:sldMk cId="2888722042" sldId="360"/>
            <ac:cxnSpMk id="27" creationId="{366BF537-4675-5135-1738-B451B0BD5362}"/>
          </ac:cxnSpMkLst>
        </pc:cxnChg>
        <pc:cxnChg chg="add del mod">
          <ac:chgData name="JOSE IGNACIO REQUENO JARABO" userId="2f8bd5aa-630e-4756-b5d4-24e5f26e4e83" providerId="ADAL" clId="{3145AB67-941B-4EBC-9641-FA55358046CB}" dt="2023-04-19T11:12:24.128" v="1489" actId="478"/>
          <ac:cxnSpMkLst>
            <pc:docMk/>
            <pc:sldMk cId="2888722042" sldId="360"/>
            <ac:cxnSpMk id="29" creationId="{4F2B5712-4A0B-0585-E373-052A71A7A107}"/>
          </ac:cxnSpMkLst>
        </pc:cxnChg>
        <pc:cxnChg chg="add del mod">
          <ac:chgData name="JOSE IGNACIO REQUENO JARABO" userId="2f8bd5aa-630e-4756-b5d4-24e5f26e4e83" providerId="ADAL" clId="{3145AB67-941B-4EBC-9641-FA55358046CB}" dt="2023-04-19T11:12:24.128" v="1489" actId="478"/>
          <ac:cxnSpMkLst>
            <pc:docMk/>
            <pc:sldMk cId="2888722042" sldId="360"/>
            <ac:cxnSpMk id="30" creationId="{C73F5DCF-7677-C4F2-C982-7F31586CEFBC}"/>
          </ac:cxnSpMkLst>
        </pc:cxnChg>
        <pc:cxnChg chg="add del mod">
          <ac:chgData name="JOSE IGNACIO REQUENO JARABO" userId="2f8bd5aa-630e-4756-b5d4-24e5f26e4e83" providerId="ADAL" clId="{3145AB67-941B-4EBC-9641-FA55358046CB}" dt="2023-04-19T11:12:24.128" v="1489" actId="478"/>
          <ac:cxnSpMkLst>
            <pc:docMk/>
            <pc:sldMk cId="2888722042" sldId="360"/>
            <ac:cxnSpMk id="32" creationId="{A3383CB3-7234-4090-D9B9-3932AEF8991E}"/>
          </ac:cxnSpMkLst>
        </pc:cxnChg>
        <pc:cxnChg chg="add del mod">
          <ac:chgData name="JOSE IGNACIO REQUENO JARABO" userId="2f8bd5aa-630e-4756-b5d4-24e5f26e4e83" providerId="ADAL" clId="{3145AB67-941B-4EBC-9641-FA55358046CB}" dt="2023-04-19T11:12:24.128" v="1489" actId="478"/>
          <ac:cxnSpMkLst>
            <pc:docMk/>
            <pc:sldMk cId="2888722042" sldId="360"/>
            <ac:cxnSpMk id="33" creationId="{06EFE089-74ED-3050-63BB-728083B73A7E}"/>
          </ac:cxnSpMkLst>
        </pc:cxnChg>
        <pc:cxnChg chg="add del mod">
          <ac:chgData name="JOSE IGNACIO REQUENO JARABO" userId="2f8bd5aa-630e-4756-b5d4-24e5f26e4e83" providerId="ADAL" clId="{3145AB67-941B-4EBC-9641-FA55358046CB}" dt="2023-04-19T11:12:24.128" v="1489" actId="478"/>
          <ac:cxnSpMkLst>
            <pc:docMk/>
            <pc:sldMk cId="2888722042" sldId="360"/>
            <ac:cxnSpMk id="34" creationId="{6ECCCEE0-E1CA-7641-B761-DDD398B59300}"/>
          </ac:cxnSpMkLst>
        </pc:cxnChg>
        <pc:cxnChg chg="add del mod">
          <ac:chgData name="JOSE IGNACIO REQUENO JARABO" userId="2f8bd5aa-630e-4756-b5d4-24e5f26e4e83" providerId="ADAL" clId="{3145AB67-941B-4EBC-9641-FA55358046CB}" dt="2023-04-19T11:12:24.128" v="1489" actId="478"/>
          <ac:cxnSpMkLst>
            <pc:docMk/>
            <pc:sldMk cId="2888722042" sldId="360"/>
            <ac:cxnSpMk id="38" creationId="{1587EEB1-8205-8F0E-1870-AE4B7662E88F}"/>
          </ac:cxnSpMkLst>
        </pc:cxnChg>
        <pc:cxnChg chg="add del mod">
          <ac:chgData name="JOSE IGNACIO REQUENO JARABO" userId="2f8bd5aa-630e-4756-b5d4-24e5f26e4e83" providerId="ADAL" clId="{3145AB67-941B-4EBC-9641-FA55358046CB}" dt="2023-04-19T11:12:24.128" v="1489" actId="478"/>
          <ac:cxnSpMkLst>
            <pc:docMk/>
            <pc:sldMk cId="2888722042" sldId="360"/>
            <ac:cxnSpMk id="39" creationId="{B7B58942-19D3-171D-6381-B11344AF882F}"/>
          </ac:cxnSpMkLst>
        </pc:cxnChg>
        <pc:cxnChg chg="add del mod">
          <ac:chgData name="JOSE IGNACIO REQUENO JARABO" userId="2f8bd5aa-630e-4756-b5d4-24e5f26e4e83" providerId="ADAL" clId="{3145AB67-941B-4EBC-9641-FA55358046CB}" dt="2023-04-19T11:12:24.128" v="1489" actId="478"/>
          <ac:cxnSpMkLst>
            <pc:docMk/>
            <pc:sldMk cId="2888722042" sldId="360"/>
            <ac:cxnSpMk id="41" creationId="{89B8085F-6989-3305-4E74-FFD1064136A4}"/>
          </ac:cxnSpMkLst>
        </pc:cxnChg>
        <pc:cxnChg chg="add del mod">
          <ac:chgData name="JOSE IGNACIO REQUENO JARABO" userId="2f8bd5aa-630e-4756-b5d4-24e5f26e4e83" providerId="ADAL" clId="{3145AB67-941B-4EBC-9641-FA55358046CB}" dt="2023-04-19T11:12:24.128" v="1489" actId="478"/>
          <ac:cxnSpMkLst>
            <pc:docMk/>
            <pc:sldMk cId="2888722042" sldId="360"/>
            <ac:cxnSpMk id="42" creationId="{9C8EEF27-B293-C041-4050-F9F154CF97D2}"/>
          </ac:cxnSpMkLst>
        </pc:cxnChg>
        <pc:cxnChg chg="add del mod">
          <ac:chgData name="JOSE IGNACIO REQUENO JARABO" userId="2f8bd5aa-630e-4756-b5d4-24e5f26e4e83" providerId="ADAL" clId="{3145AB67-941B-4EBC-9641-FA55358046CB}" dt="2023-04-19T11:12:24.128" v="1489" actId="478"/>
          <ac:cxnSpMkLst>
            <pc:docMk/>
            <pc:sldMk cId="2888722042" sldId="360"/>
            <ac:cxnSpMk id="44" creationId="{0651E896-D484-49C5-76AA-EE11287509AB}"/>
          </ac:cxnSpMkLst>
        </pc:cxnChg>
        <pc:cxnChg chg="add del mod">
          <ac:chgData name="JOSE IGNACIO REQUENO JARABO" userId="2f8bd5aa-630e-4756-b5d4-24e5f26e4e83" providerId="ADAL" clId="{3145AB67-941B-4EBC-9641-FA55358046CB}" dt="2023-04-19T11:12:24.128" v="1489" actId="478"/>
          <ac:cxnSpMkLst>
            <pc:docMk/>
            <pc:sldMk cId="2888722042" sldId="360"/>
            <ac:cxnSpMk id="61" creationId="{A9960711-F148-FDF6-865A-86FAC3F7BCC7}"/>
          </ac:cxnSpMkLst>
        </pc:cxnChg>
        <pc:cxnChg chg="add mod">
          <ac:chgData name="JOSE IGNACIO REQUENO JARABO" userId="2f8bd5aa-630e-4756-b5d4-24e5f26e4e83" providerId="ADAL" clId="{3145AB67-941B-4EBC-9641-FA55358046CB}" dt="2023-04-19T11:05:55.078" v="1304" actId="478"/>
          <ac:cxnSpMkLst>
            <pc:docMk/>
            <pc:sldMk cId="2888722042" sldId="360"/>
            <ac:cxnSpMk id="71" creationId="{57EEB561-E618-054D-FD52-A5AFFBA83B62}"/>
          </ac:cxnSpMkLst>
        </pc:cxnChg>
        <pc:cxnChg chg="add mod">
          <ac:chgData name="JOSE IGNACIO REQUENO JARABO" userId="2f8bd5aa-630e-4756-b5d4-24e5f26e4e83" providerId="ADAL" clId="{3145AB67-941B-4EBC-9641-FA55358046CB}" dt="2023-04-19T11:05:55.078" v="1304" actId="478"/>
          <ac:cxnSpMkLst>
            <pc:docMk/>
            <pc:sldMk cId="2888722042" sldId="360"/>
            <ac:cxnSpMk id="74" creationId="{912DE8D1-7217-BDEE-287D-D4F66AE3F8E9}"/>
          </ac:cxnSpMkLst>
        </pc:cxnChg>
        <pc:cxnChg chg="add mod">
          <ac:chgData name="JOSE IGNACIO REQUENO JARABO" userId="2f8bd5aa-630e-4756-b5d4-24e5f26e4e83" providerId="ADAL" clId="{3145AB67-941B-4EBC-9641-FA55358046CB}" dt="2023-04-19T11:05:55.078" v="1304" actId="478"/>
          <ac:cxnSpMkLst>
            <pc:docMk/>
            <pc:sldMk cId="2888722042" sldId="360"/>
            <ac:cxnSpMk id="75" creationId="{C77E2B65-6B7B-E9C0-1848-00D5E41901CD}"/>
          </ac:cxnSpMkLst>
        </pc:cxnChg>
        <pc:cxnChg chg="add mod">
          <ac:chgData name="JOSE IGNACIO REQUENO JARABO" userId="2f8bd5aa-630e-4756-b5d4-24e5f26e4e83" providerId="ADAL" clId="{3145AB67-941B-4EBC-9641-FA55358046CB}" dt="2023-04-19T11:05:55.078" v="1304" actId="478"/>
          <ac:cxnSpMkLst>
            <pc:docMk/>
            <pc:sldMk cId="2888722042" sldId="360"/>
            <ac:cxnSpMk id="76" creationId="{569E758C-E2FA-20F1-5B70-4FB31453F681}"/>
          </ac:cxnSpMkLst>
        </pc:cxnChg>
        <pc:cxnChg chg="add mod">
          <ac:chgData name="JOSE IGNACIO REQUENO JARABO" userId="2f8bd5aa-630e-4756-b5d4-24e5f26e4e83" providerId="ADAL" clId="{3145AB67-941B-4EBC-9641-FA55358046CB}" dt="2023-04-19T11:05:55.078" v="1304" actId="478"/>
          <ac:cxnSpMkLst>
            <pc:docMk/>
            <pc:sldMk cId="2888722042" sldId="360"/>
            <ac:cxnSpMk id="78" creationId="{633B9851-B6E0-576A-30B5-2E30F070B338}"/>
          </ac:cxnSpMkLst>
        </pc:cxnChg>
        <pc:cxnChg chg="add mod">
          <ac:chgData name="JOSE IGNACIO REQUENO JARABO" userId="2f8bd5aa-630e-4756-b5d4-24e5f26e4e83" providerId="ADAL" clId="{3145AB67-941B-4EBC-9641-FA55358046CB}" dt="2023-04-19T11:06:06.551" v="1306" actId="164"/>
          <ac:cxnSpMkLst>
            <pc:docMk/>
            <pc:sldMk cId="2888722042" sldId="360"/>
            <ac:cxnSpMk id="83" creationId="{DEFF44FD-A1D1-833A-1FB9-66B977BE82DE}"/>
          </ac:cxnSpMkLst>
        </pc:cxnChg>
        <pc:cxnChg chg="add mod">
          <ac:chgData name="JOSE IGNACIO REQUENO JARABO" userId="2f8bd5aa-630e-4756-b5d4-24e5f26e4e83" providerId="ADAL" clId="{3145AB67-941B-4EBC-9641-FA55358046CB}" dt="2023-04-19T11:06:06.551" v="1306" actId="164"/>
          <ac:cxnSpMkLst>
            <pc:docMk/>
            <pc:sldMk cId="2888722042" sldId="360"/>
            <ac:cxnSpMk id="86" creationId="{85CF623E-5471-EC0B-0CB3-E1C37AD8325F}"/>
          </ac:cxnSpMkLst>
        </pc:cxnChg>
        <pc:cxnChg chg="add mod">
          <ac:chgData name="JOSE IGNACIO REQUENO JARABO" userId="2f8bd5aa-630e-4756-b5d4-24e5f26e4e83" providerId="ADAL" clId="{3145AB67-941B-4EBC-9641-FA55358046CB}" dt="2023-04-19T11:06:06.551" v="1306" actId="164"/>
          <ac:cxnSpMkLst>
            <pc:docMk/>
            <pc:sldMk cId="2888722042" sldId="360"/>
            <ac:cxnSpMk id="87" creationId="{0549003F-55E6-9D4A-850C-FE7213F34D48}"/>
          </ac:cxnSpMkLst>
        </pc:cxnChg>
        <pc:cxnChg chg="add mod">
          <ac:chgData name="JOSE IGNACIO REQUENO JARABO" userId="2f8bd5aa-630e-4756-b5d4-24e5f26e4e83" providerId="ADAL" clId="{3145AB67-941B-4EBC-9641-FA55358046CB}" dt="2023-04-19T11:06:06.551" v="1306" actId="164"/>
          <ac:cxnSpMkLst>
            <pc:docMk/>
            <pc:sldMk cId="2888722042" sldId="360"/>
            <ac:cxnSpMk id="89" creationId="{FC169402-251B-2085-6076-651E7C1DCFC4}"/>
          </ac:cxnSpMkLst>
        </pc:cxnChg>
        <pc:cxnChg chg="add mod">
          <ac:chgData name="JOSE IGNACIO REQUENO JARABO" userId="2f8bd5aa-630e-4756-b5d4-24e5f26e4e83" providerId="ADAL" clId="{3145AB67-941B-4EBC-9641-FA55358046CB}" dt="2023-04-19T11:06:06.551" v="1306" actId="164"/>
          <ac:cxnSpMkLst>
            <pc:docMk/>
            <pc:sldMk cId="2888722042" sldId="360"/>
            <ac:cxnSpMk id="91" creationId="{DCD50A48-8336-793F-625E-4F2B96CA8051}"/>
          </ac:cxnSpMkLst>
        </pc:cxnChg>
        <pc:cxnChg chg="add del mod">
          <ac:chgData name="JOSE IGNACIO REQUENO JARABO" userId="2f8bd5aa-630e-4756-b5d4-24e5f26e4e83" providerId="ADAL" clId="{3145AB67-941B-4EBC-9641-FA55358046CB}" dt="2023-04-19T11:09:00.127" v="1442" actId="478"/>
          <ac:cxnSpMkLst>
            <pc:docMk/>
            <pc:sldMk cId="2888722042" sldId="360"/>
            <ac:cxnSpMk id="96" creationId="{EB3C3DF4-8E2A-976F-62E7-F41EF272B943}"/>
          </ac:cxnSpMkLst>
        </pc:cxnChg>
        <pc:cxnChg chg="add del mod">
          <ac:chgData name="JOSE IGNACIO REQUENO JARABO" userId="2f8bd5aa-630e-4756-b5d4-24e5f26e4e83" providerId="ADAL" clId="{3145AB67-941B-4EBC-9641-FA55358046CB}" dt="2023-04-19T11:09:01.287" v="1443" actId="478"/>
          <ac:cxnSpMkLst>
            <pc:docMk/>
            <pc:sldMk cId="2888722042" sldId="360"/>
            <ac:cxnSpMk id="99" creationId="{88A69A0F-2475-BB5E-CC14-68F08780DAFE}"/>
          </ac:cxnSpMkLst>
        </pc:cxnChg>
        <pc:cxnChg chg="add del mod">
          <ac:chgData name="JOSE IGNACIO REQUENO JARABO" userId="2f8bd5aa-630e-4756-b5d4-24e5f26e4e83" providerId="ADAL" clId="{3145AB67-941B-4EBC-9641-FA55358046CB}" dt="2023-04-19T11:08:55.570" v="1439" actId="478"/>
          <ac:cxnSpMkLst>
            <pc:docMk/>
            <pc:sldMk cId="2888722042" sldId="360"/>
            <ac:cxnSpMk id="100" creationId="{5CB58524-D880-65BB-7B1D-4FC11E7199C1}"/>
          </ac:cxnSpMkLst>
        </pc:cxnChg>
        <pc:cxnChg chg="add mod">
          <ac:chgData name="JOSE IGNACIO REQUENO JARABO" userId="2f8bd5aa-630e-4756-b5d4-24e5f26e4e83" providerId="ADAL" clId="{3145AB67-941B-4EBC-9641-FA55358046CB}" dt="2023-04-19T11:14:46.228" v="1524" actId="164"/>
          <ac:cxnSpMkLst>
            <pc:docMk/>
            <pc:sldMk cId="2888722042" sldId="360"/>
            <ac:cxnSpMk id="102" creationId="{931FFAAD-42AD-915E-F06D-6D017F03EF65}"/>
          </ac:cxnSpMkLst>
        </pc:cxnChg>
        <pc:cxnChg chg="add mod">
          <ac:chgData name="JOSE IGNACIO REQUENO JARABO" userId="2f8bd5aa-630e-4756-b5d4-24e5f26e4e83" providerId="ADAL" clId="{3145AB67-941B-4EBC-9641-FA55358046CB}" dt="2023-04-19T11:14:46.228" v="1524" actId="164"/>
          <ac:cxnSpMkLst>
            <pc:docMk/>
            <pc:sldMk cId="2888722042" sldId="360"/>
            <ac:cxnSpMk id="104" creationId="{94FE7129-8F7E-B0BD-A22A-688E478521EF}"/>
          </ac:cxnSpMkLst>
        </pc:cxnChg>
        <pc:cxnChg chg="add mod">
          <ac:chgData name="JOSE IGNACIO REQUENO JARABO" userId="2f8bd5aa-630e-4756-b5d4-24e5f26e4e83" providerId="ADAL" clId="{3145AB67-941B-4EBC-9641-FA55358046CB}" dt="2023-04-19T11:14:46.228" v="1524" actId="164"/>
          <ac:cxnSpMkLst>
            <pc:docMk/>
            <pc:sldMk cId="2888722042" sldId="360"/>
            <ac:cxnSpMk id="106" creationId="{DEDC7AE9-5E35-E6F6-DCC6-70D6935EF111}"/>
          </ac:cxnSpMkLst>
        </pc:cxnChg>
        <pc:cxnChg chg="add del mod">
          <ac:chgData name="JOSE IGNACIO REQUENO JARABO" userId="2f8bd5aa-630e-4756-b5d4-24e5f26e4e83" providerId="ADAL" clId="{3145AB67-941B-4EBC-9641-FA55358046CB}" dt="2023-04-19T11:12:24.128" v="1489" actId="478"/>
          <ac:cxnSpMkLst>
            <pc:docMk/>
            <pc:sldMk cId="2888722042" sldId="360"/>
            <ac:cxnSpMk id="109" creationId="{CC44D43D-675C-E267-15DA-054A85B9AC68}"/>
          </ac:cxnSpMkLst>
        </pc:cxnChg>
        <pc:cxnChg chg="add mod">
          <ac:chgData name="JOSE IGNACIO REQUENO JARABO" userId="2f8bd5aa-630e-4756-b5d4-24e5f26e4e83" providerId="ADAL" clId="{3145AB67-941B-4EBC-9641-FA55358046CB}" dt="2023-04-19T11:14:46.228" v="1524" actId="164"/>
          <ac:cxnSpMkLst>
            <pc:docMk/>
            <pc:sldMk cId="2888722042" sldId="360"/>
            <ac:cxnSpMk id="110" creationId="{679FC705-DFBA-DBBE-5B73-02EC676DEBA9}"/>
          </ac:cxnSpMkLst>
        </pc:cxnChg>
        <pc:cxnChg chg="add del mod">
          <ac:chgData name="JOSE IGNACIO REQUENO JARABO" userId="2f8bd5aa-630e-4756-b5d4-24e5f26e4e83" providerId="ADAL" clId="{3145AB67-941B-4EBC-9641-FA55358046CB}" dt="2023-04-19T11:09:32.678" v="1453" actId="478"/>
          <ac:cxnSpMkLst>
            <pc:docMk/>
            <pc:sldMk cId="2888722042" sldId="360"/>
            <ac:cxnSpMk id="112" creationId="{1DFC9B25-484F-560E-82F1-38C05BCBD4CE}"/>
          </ac:cxnSpMkLst>
        </pc:cxnChg>
        <pc:cxnChg chg="add del mod">
          <ac:chgData name="JOSE IGNACIO REQUENO JARABO" userId="2f8bd5aa-630e-4756-b5d4-24e5f26e4e83" providerId="ADAL" clId="{3145AB67-941B-4EBC-9641-FA55358046CB}" dt="2023-04-19T11:09:31.444" v="1452" actId="478"/>
          <ac:cxnSpMkLst>
            <pc:docMk/>
            <pc:sldMk cId="2888722042" sldId="360"/>
            <ac:cxnSpMk id="114" creationId="{FB2663C3-0DBF-8BC4-9AEE-C2F70DD5BFFC}"/>
          </ac:cxnSpMkLst>
        </pc:cxnChg>
        <pc:cxnChg chg="add del mod">
          <ac:chgData name="JOSE IGNACIO REQUENO JARABO" userId="2f8bd5aa-630e-4756-b5d4-24e5f26e4e83" providerId="ADAL" clId="{3145AB67-941B-4EBC-9641-FA55358046CB}" dt="2023-04-19T11:09:28.234" v="1451" actId="478"/>
          <ac:cxnSpMkLst>
            <pc:docMk/>
            <pc:sldMk cId="2888722042" sldId="360"/>
            <ac:cxnSpMk id="116" creationId="{25D26E68-E612-73F7-047C-0116D8261C1F}"/>
          </ac:cxnSpMkLst>
        </pc:cxnChg>
        <pc:cxnChg chg="add del mod">
          <ac:chgData name="JOSE IGNACIO REQUENO JARABO" userId="2f8bd5aa-630e-4756-b5d4-24e5f26e4e83" providerId="ADAL" clId="{3145AB67-941B-4EBC-9641-FA55358046CB}" dt="2023-04-19T11:09:41.132" v="1455" actId="478"/>
          <ac:cxnSpMkLst>
            <pc:docMk/>
            <pc:sldMk cId="2888722042" sldId="360"/>
            <ac:cxnSpMk id="117" creationId="{1BE33798-50A5-5F0D-20BA-63978742B4E1}"/>
          </ac:cxnSpMkLst>
        </pc:cxnChg>
        <pc:cxnChg chg="add del mod">
          <ac:chgData name="JOSE IGNACIO REQUENO JARABO" userId="2f8bd5aa-630e-4756-b5d4-24e5f26e4e83" providerId="ADAL" clId="{3145AB67-941B-4EBC-9641-FA55358046CB}" dt="2023-04-19T11:09:35.616" v="1454" actId="478"/>
          <ac:cxnSpMkLst>
            <pc:docMk/>
            <pc:sldMk cId="2888722042" sldId="360"/>
            <ac:cxnSpMk id="118" creationId="{1016C352-7879-D562-F4BE-8CE3BA44535C}"/>
          </ac:cxnSpMkLst>
        </pc:cxnChg>
        <pc:cxnChg chg="add del mod">
          <ac:chgData name="JOSE IGNACIO REQUENO JARABO" userId="2f8bd5aa-630e-4756-b5d4-24e5f26e4e83" providerId="ADAL" clId="{3145AB67-941B-4EBC-9641-FA55358046CB}" dt="2023-04-19T11:09:02.841" v="1444" actId="478"/>
          <ac:cxnSpMkLst>
            <pc:docMk/>
            <pc:sldMk cId="2888722042" sldId="360"/>
            <ac:cxnSpMk id="119" creationId="{214C3830-3778-E7AF-E400-E1E6FECAB8B3}"/>
          </ac:cxnSpMkLst>
        </pc:cxnChg>
        <pc:cxnChg chg="add del mod">
          <ac:chgData name="JOSE IGNACIO REQUENO JARABO" userId="2f8bd5aa-630e-4756-b5d4-24e5f26e4e83" providerId="ADAL" clId="{3145AB67-941B-4EBC-9641-FA55358046CB}" dt="2023-04-19T11:08:53.965" v="1438" actId="478"/>
          <ac:cxnSpMkLst>
            <pc:docMk/>
            <pc:sldMk cId="2888722042" sldId="360"/>
            <ac:cxnSpMk id="121" creationId="{EBEEDA31-D5BF-09CC-8ABB-F7C62FF9FE7A}"/>
          </ac:cxnSpMkLst>
        </pc:cxnChg>
        <pc:cxnChg chg="add mod">
          <ac:chgData name="JOSE IGNACIO REQUENO JARABO" userId="2f8bd5aa-630e-4756-b5d4-24e5f26e4e83" providerId="ADAL" clId="{3145AB67-941B-4EBC-9641-FA55358046CB}" dt="2023-04-19T11:15:10.283" v="1529" actId="164"/>
          <ac:cxnSpMkLst>
            <pc:docMk/>
            <pc:sldMk cId="2888722042" sldId="360"/>
            <ac:cxnSpMk id="127" creationId="{7BD92AD4-051E-A0A2-8AD0-32D907347866}"/>
          </ac:cxnSpMkLst>
        </pc:cxnChg>
      </pc:sldChg>
      <pc:sldChg chg="addSp delSp modSp add del mod delAnim modAnim">
        <pc:chgData name="JOSE IGNACIO REQUENO JARABO" userId="2f8bd5aa-630e-4756-b5d4-24e5f26e4e83" providerId="ADAL" clId="{3145AB67-941B-4EBC-9641-FA55358046CB}" dt="2023-04-19T11:19:11.264" v="1573" actId="2696"/>
        <pc:sldMkLst>
          <pc:docMk/>
          <pc:sldMk cId="1123698651" sldId="361"/>
        </pc:sldMkLst>
        <pc:spChg chg="mod topLvl">
          <ac:chgData name="JOSE IGNACIO REQUENO JARABO" userId="2f8bd5aa-630e-4756-b5d4-24e5f26e4e83" providerId="ADAL" clId="{3145AB67-941B-4EBC-9641-FA55358046CB}" dt="2023-04-19T11:17:03.341" v="1566" actId="164"/>
          <ac:spMkLst>
            <pc:docMk/>
            <pc:sldMk cId="1123698651" sldId="361"/>
            <ac:spMk id="6" creationId="{4D2F96FC-1ADB-9FF4-2832-975384CEDD2C}"/>
          </ac:spMkLst>
        </pc:spChg>
        <pc:spChg chg="mod topLvl">
          <ac:chgData name="JOSE IGNACIO REQUENO JARABO" userId="2f8bd5aa-630e-4756-b5d4-24e5f26e4e83" providerId="ADAL" clId="{3145AB67-941B-4EBC-9641-FA55358046CB}" dt="2023-04-19T11:17:03.341" v="1566" actId="164"/>
          <ac:spMkLst>
            <pc:docMk/>
            <pc:sldMk cId="1123698651" sldId="361"/>
            <ac:spMk id="7" creationId="{3B611BF3-7E4B-7339-D0AC-0D64CB45E2F2}"/>
          </ac:spMkLst>
        </pc:spChg>
        <pc:spChg chg="mod topLvl">
          <ac:chgData name="JOSE IGNACIO REQUENO JARABO" userId="2f8bd5aa-630e-4756-b5d4-24e5f26e4e83" providerId="ADAL" clId="{3145AB67-941B-4EBC-9641-FA55358046CB}" dt="2023-04-19T11:17:03.341" v="1566" actId="164"/>
          <ac:spMkLst>
            <pc:docMk/>
            <pc:sldMk cId="1123698651" sldId="361"/>
            <ac:spMk id="10" creationId="{24E34DAB-A381-AE35-D7FA-D9F03405D865}"/>
          </ac:spMkLst>
        </pc:spChg>
        <pc:spChg chg="mod topLvl">
          <ac:chgData name="JOSE IGNACIO REQUENO JARABO" userId="2f8bd5aa-630e-4756-b5d4-24e5f26e4e83" providerId="ADAL" clId="{3145AB67-941B-4EBC-9641-FA55358046CB}" dt="2023-04-19T11:17:03.341" v="1566" actId="164"/>
          <ac:spMkLst>
            <pc:docMk/>
            <pc:sldMk cId="1123698651" sldId="361"/>
            <ac:spMk id="11" creationId="{4AFBA578-8AD3-9401-951E-DDE8D1A5CEC8}"/>
          </ac:spMkLst>
        </pc:spChg>
        <pc:spChg chg="mod topLvl">
          <ac:chgData name="JOSE IGNACIO REQUENO JARABO" userId="2f8bd5aa-630e-4756-b5d4-24e5f26e4e83" providerId="ADAL" clId="{3145AB67-941B-4EBC-9641-FA55358046CB}" dt="2023-04-19T11:17:03.341" v="1566" actId="164"/>
          <ac:spMkLst>
            <pc:docMk/>
            <pc:sldMk cId="1123698651" sldId="361"/>
            <ac:spMk id="14" creationId="{C0AA5C87-A086-F08F-BB9F-0C29A24CADB1}"/>
          </ac:spMkLst>
        </pc:spChg>
        <pc:spChg chg="mod topLvl">
          <ac:chgData name="JOSE IGNACIO REQUENO JARABO" userId="2f8bd5aa-630e-4756-b5d4-24e5f26e4e83" providerId="ADAL" clId="{3145AB67-941B-4EBC-9641-FA55358046CB}" dt="2023-04-19T11:17:03.341" v="1566" actId="164"/>
          <ac:spMkLst>
            <pc:docMk/>
            <pc:sldMk cId="1123698651" sldId="361"/>
            <ac:spMk id="16" creationId="{111F7A81-E03E-A9B5-F865-758F7AB5EAA0}"/>
          </ac:spMkLst>
        </pc:spChg>
        <pc:spChg chg="mod topLvl">
          <ac:chgData name="JOSE IGNACIO REQUENO JARABO" userId="2f8bd5aa-630e-4756-b5d4-24e5f26e4e83" providerId="ADAL" clId="{3145AB67-941B-4EBC-9641-FA55358046CB}" dt="2023-04-19T11:17:03.341" v="1566" actId="164"/>
          <ac:spMkLst>
            <pc:docMk/>
            <pc:sldMk cId="1123698651" sldId="361"/>
            <ac:spMk id="18" creationId="{5A75849B-431F-4AD2-A51E-BCF94CB6FF86}"/>
          </ac:spMkLst>
        </pc:spChg>
        <pc:spChg chg="mod topLvl">
          <ac:chgData name="JOSE IGNACIO REQUENO JARABO" userId="2f8bd5aa-630e-4756-b5d4-24e5f26e4e83" providerId="ADAL" clId="{3145AB67-941B-4EBC-9641-FA55358046CB}" dt="2023-04-19T11:17:03.341" v="1566" actId="164"/>
          <ac:spMkLst>
            <pc:docMk/>
            <pc:sldMk cId="1123698651" sldId="361"/>
            <ac:spMk id="20" creationId="{930E8344-BCE4-95A2-CA1F-4A153AFD3538}"/>
          </ac:spMkLst>
        </pc:spChg>
        <pc:spChg chg="mod topLvl">
          <ac:chgData name="JOSE IGNACIO REQUENO JARABO" userId="2f8bd5aa-630e-4756-b5d4-24e5f26e4e83" providerId="ADAL" clId="{3145AB67-941B-4EBC-9641-FA55358046CB}" dt="2023-04-19T11:17:03.341" v="1566" actId="164"/>
          <ac:spMkLst>
            <pc:docMk/>
            <pc:sldMk cId="1123698651" sldId="361"/>
            <ac:spMk id="21" creationId="{1899CBC9-5D51-19D4-8918-3407944C0833}"/>
          </ac:spMkLst>
        </pc:spChg>
        <pc:spChg chg="mod topLvl">
          <ac:chgData name="JOSE IGNACIO REQUENO JARABO" userId="2f8bd5aa-630e-4756-b5d4-24e5f26e4e83" providerId="ADAL" clId="{3145AB67-941B-4EBC-9641-FA55358046CB}" dt="2023-04-19T11:17:03.341" v="1566" actId="164"/>
          <ac:spMkLst>
            <pc:docMk/>
            <pc:sldMk cId="1123698651" sldId="361"/>
            <ac:spMk id="24" creationId="{1F9A5D8B-0F44-727F-A5CB-8A5B4AAC1F3B}"/>
          </ac:spMkLst>
        </pc:spChg>
        <pc:spChg chg="mod topLvl">
          <ac:chgData name="JOSE IGNACIO REQUENO JARABO" userId="2f8bd5aa-630e-4756-b5d4-24e5f26e4e83" providerId="ADAL" clId="{3145AB67-941B-4EBC-9641-FA55358046CB}" dt="2023-04-19T11:17:03.341" v="1566" actId="164"/>
          <ac:spMkLst>
            <pc:docMk/>
            <pc:sldMk cId="1123698651" sldId="361"/>
            <ac:spMk id="26" creationId="{1B0768FC-26A4-4ED8-D80A-AAC21563ED5B}"/>
          </ac:spMkLst>
        </pc:spChg>
        <pc:spChg chg="mod topLvl">
          <ac:chgData name="JOSE IGNACIO REQUENO JARABO" userId="2f8bd5aa-630e-4756-b5d4-24e5f26e4e83" providerId="ADAL" clId="{3145AB67-941B-4EBC-9641-FA55358046CB}" dt="2023-04-19T11:17:03.341" v="1566" actId="164"/>
          <ac:spMkLst>
            <pc:docMk/>
            <pc:sldMk cId="1123698651" sldId="361"/>
            <ac:spMk id="28" creationId="{23F50ADA-9A88-C2DF-EB3C-B90F982E76BE}"/>
          </ac:spMkLst>
        </pc:spChg>
        <pc:spChg chg="mod topLvl">
          <ac:chgData name="JOSE IGNACIO REQUENO JARABO" userId="2f8bd5aa-630e-4756-b5d4-24e5f26e4e83" providerId="ADAL" clId="{3145AB67-941B-4EBC-9641-FA55358046CB}" dt="2023-04-19T11:17:03.341" v="1566" actId="164"/>
          <ac:spMkLst>
            <pc:docMk/>
            <pc:sldMk cId="1123698651" sldId="361"/>
            <ac:spMk id="31" creationId="{2EC404E5-713C-C3E8-C997-C246C543E743}"/>
          </ac:spMkLst>
        </pc:spChg>
        <pc:spChg chg="mod topLvl">
          <ac:chgData name="JOSE IGNACIO REQUENO JARABO" userId="2f8bd5aa-630e-4756-b5d4-24e5f26e4e83" providerId="ADAL" clId="{3145AB67-941B-4EBC-9641-FA55358046CB}" dt="2023-04-19T11:17:03.341" v="1566" actId="164"/>
          <ac:spMkLst>
            <pc:docMk/>
            <pc:sldMk cId="1123698651" sldId="361"/>
            <ac:spMk id="35" creationId="{E44F5F95-4C50-1B9A-9EFC-5D92D6373F5F}"/>
          </ac:spMkLst>
        </pc:spChg>
        <pc:spChg chg="mod topLvl">
          <ac:chgData name="JOSE IGNACIO REQUENO JARABO" userId="2f8bd5aa-630e-4756-b5d4-24e5f26e4e83" providerId="ADAL" clId="{3145AB67-941B-4EBC-9641-FA55358046CB}" dt="2023-04-19T11:17:03.341" v="1566" actId="164"/>
          <ac:spMkLst>
            <pc:docMk/>
            <pc:sldMk cId="1123698651" sldId="361"/>
            <ac:spMk id="36" creationId="{B5085CC7-0852-541D-8925-F60E6EB6F95B}"/>
          </ac:spMkLst>
        </pc:spChg>
        <pc:spChg chg="mod topLvl">
          <ac:chgData name="JOSE IGNACIO REQUENO JARABO" userId="2f8bd5aa-630e-4756-b5d4-24e5f26e4e83" providerId="ADAL" clId="{3145AB67-941B-4EBC-9641-FA55358046CB}" dt="2023-04-19T11:17:03.341" v="1566" actId="164"/>
          <ac:spMkLst>
            <pc:docMk/>
            <pc:sldMk cId="1123698651" sldId="361"/>
            <ac:spMk id="37" creationId="{FBC75D16-6793-ADA7-4E2D-DDB8EBE35EE0}"/>
          </ac:spMkLst>
        </pc:spChg>
        <pc:spChg chg="mod topLvl">
          <ac:chgData name="JOSE IGNACIO REQUENO JARABO" userId="2f8bd5aa-630e-4756-b5d4-24e5f26e4e83" providerId="ADAL" clId="{3145AB67-941B-4EBC-9641-FA55358046CB}" dt="2023-04-19T11:17:03.341" v="1566" actId="164"/>
          <ac:spMkLst>
            <pc:docMk/>
            <pc:sldMk cId="1123698651" sldId="361"/>
            <ac:spMk id="40" creationId="{534A6054-79AB-6B3E-4199-D7DD489CF039}"/>
          </ac:spMkLst>
        </pc:spChg>
        <pc:spChg chg="mod topLvl">
          <ac:chgData name="JOSE IGNACIO REQUENO JARABO" userId="2f8bd5aa-630e-4756-b5d4-24e5f26e4e83" providerId="ADAL" clId="{3145AB67-941B-4EBC-9641-FA55358046CB}" dt="2023-04-19T11:17:03.341" v="1566" actId="164"/>
          <ac:spMkLst>
            <pc:docMk/>
            <pc:sldMk cId="1123698651" sldId="361"/>
            <ac:spMk id="43" creationId="{E7CD651B-EFB3-B7B1-C4FA-4262CF31C793}"/>
          </ac:spMkLst>
        </pc:spChg>
        <pc:spChg chg="del">
          <ac:chgData name="JOSE IGNACIO REQUENO JARABO" userId="2f8bd5aa-630e-4756-b5d4-24e5f26e4e83" providerId="ADAL" clId="{3145AB67-941B-4EBC-9641-FA55358046CB}" dt="2023-04-19T11:13:05.280" v="1495" actId="478"/>
          <ac:spMkLst>
            <pc:docMk/>
            <pc:sldMk cId="1123698651" sldId="361"/>
            <ac:spMk id="49" creationId="{4913B619-63B3-5E51-9A96-11B4F68D6332}"/>
          </ac:spMkLst>
        </pc:spChg>
        <pc:spChg chg="del">
          <ac:chgData name="JOSE IGNACIO REQUENO JARABO" userId="2f8bd5aa-630e-4756-b5d4-24e5f26e4e83" providerId="ADAL" clId="{3145AB67-941B-4EBC-9641-FA55358046CB}" dt="2023-04-19T11:13:00.449" v="1493" actId="478"/>
          <ac:spMkLst>
            <pc:docMk/>
            <pc:sldMk cId="1123698651" sldId="361"/>
            <ac:spMk id="56" creationId="{AB5C11ED-E85C-2D09-732C-9F84AAD1EA80}"/>
          </ac:spMkLst>
        </pc:spChg>
        <pc:spChg chg="del">
          <ac:chgData name="JOSE IGNACIO REQUENO JARABO" userId="2f8bd5aa-630e-4756-b5d4-24e5f26e4e83" providerId="ADAL" clId="{3145AB67-941B-4EBC-9641-FA55358046CB}" dt="2023-04-19T11:12:57.629" v="1492" actId="478"/>
          <ac:spMkLst>
            <pc:docMk/>
            <pc:sldMk cId="1123698651" sldId="361"/>
            <ac:spMk id="57" creationId="{DF3CA409-D64E-478A-9429-B64F7B5C46C5}"/>
          </ac:spMkLst>
        </pc:spChg>
        <pc:spChg chg="del">
          <ac:chgData name="JOSE IGNACIO REQUENO JARABO" userId="2f8bd5aa-630e-4756-b5d4-24e5f26e4e83" providerId="ADAL" clId="{3145AB67-941B-4EBC-9641-FA55358046CB}" dt="2023-04-19T11:13:07.484" v="1496" actId="478"/>
          <ac:spMkLst>
            <pc:docMk/>
            <pc:sldMk cId="1123698651" sldId="361"/>
            <ac:spMk id="58" creationId="{8CD98642-1445-67BF-A025-9EAFE7D51922}"/>
          </ac:spMkLst>
        </pc:spChg>
        <pc:spChg chg="mod topLvl">
          <ac:chgData name="JOSE IGNACIO REQUENO JARABO" userId="2f8bd5aa-630e-4756-b5d4-24e5f26e4e83" providerId="ADAL" clId="{3145AB67-941B-4EBC-9641-FA55358046CB}" dt="2023-04-19T11:17:03.341" v="1566" actId="164"/>
          <ac:spMkLst>
            <pc:docMk/>
            <pc:sldMk cId="1123698651" sldId="361"/>
            <ac:spMk id="59" creationId="{E5054971-3014-BDCD-C209-2C2033E3F4BE}"/>
          </ac:spMkLst>
        </pc:spChg>
        <pc:spChg chg="del">
          <ac:chgData name="JOSE IGNACIO REQUENO JARABO" userId="2f8bd5aa-630e-4756-b5d4-24e5f26e4e83" providerId="ADAL" clId="{3145AB67-941B-4EBC-9641-FA55358046CB}" dt="2023-04-19T11:12:54.973" v="1491" actId="478"/>
          <ac:spMkLst>
            <pc:docMk/>
            <pc:sldMk cId="1123698651" sldId="361"/>
            <ac:spMk id="63" creationId="{31AD36EE-FF76-6836-C8E9-F938A4CAA99D}"/>
          </ac:spMkLst>
        </pc:spChg>
        <pc:spChg chg="del">
          <ac:chgData name="JOSE IGNACIO REQUENO JARABO" userId="2f8bd5aa-630e-4756-b5d4-24e5f26e4e83" providerId="ADAL" clId="{3145AB67-941B-4EBC-9641-FA55358046CB}" dt="2023-04-19T11:13:02.989" v="1494" actId="478"/>
          <ac:spMkLst>
            <pc:docMk/>
            <pc:sldMk cId="1123698651" sldId="361"/>
            <ac:spMk id="64" creationId="{AFFCD00A-FE94-46F9-86D3-70AF1CD23B8A}"/>
          </ac:spMkLst>
        </pc:spChg>
        <pc:spChg chg="mod topLvl">
          <ac:chgData name="JOSE IGNACIO REQUENO JARABO" userId="2f8bd5aa-630e-4756-b5d4-24e5f26e4e83" providerId="ADAL" clId="{3145AB67-941B-4EBC-9641-FA55358046CB}" dt="2023-04-19T11:17:03.341" v="1566" actId="164"/>
          <ac:spMkLst>
            <pc:docMk/>
            <pc:sldMk cId="1123698651" sldId="361"/>
            <ac:spMk id="65" creationId="{20258BFD-F2C4-F8FB-C338-77D506781FA1}"/>
          </ac:spMkLst>
        </pc:spChg>
        <pc:spChg chg="mod topLvl">
          <ac:chgData name="JOSE IGNACIO REQUENO JARABO" userId="2f8bd5aa-630e-4756-b5d4-24e5f26e4e83" providerId="ADAL" clId="{3145AB67-941B-4EBC-9641-FA55358046CB}" dt="2023-04-19T11:17:03.341" v="1566" actId="164"/>
          <ac:spMkLst>
            <pc:docMk/>
            <pc:sldMk cId="1123698651" sldId="361"/>
            <ac:spMk id="66" creationId="{F3BAC61D-686B-0689-6A6A-2EBEE7569CCD}"/>
          </ac:spMkLst>
        </pc:spChg>
        <pc:spChg chg="mod topLvl">
          <ac:chgData name="JOSE IGNACIO REQUENO JARABO" userId="2f8bd5aa-630e-4756-b5d4-24e5f26e4e83" providerId="ADAL" clId="{3145AB67-941B-4EBC-9641-FA55358046CB}" dt="2023-04-19T11:17:03.341" v="1566" actId="164"/>
          <ac:spMkLst>
            <pc:docMk/>
            <pc:sldMk cId="1123698651" sldId="361"/>
            <ac:spMk id="67" creationId="{E78BC595-78F7-959C-A634-02D7D566C849}"/>
          </ac:spMkLst>
        </pc:spChg>
        <pc:spChg chg="mod topLvl">
          <ac:chgData name="JOSE IGNACIO REQUENO JARABO" userId="2f8bd5aa-630e-4756-b5d4-24e5f26e4e83" providerId="ADAL" clId="{3145AB67-941B-4EBC-9641-FA55358046CB}" dt="2023-04-19T11:17:03.341" v="1566" actId="164"/>
          <ac:spMkLst>
            <pc:docMk/>
            <pc:sldMk cId="1123698651" sldId="361"/>
            <ac:spMk id="68" creationId="{EDA67760-58D9-48DD-95F2-B70FA6E1D278}"/>
          </ac:spMkLst>
        </pc:spChg>
        <pc:spChg chg="del">
          <ac:chgData name="JOSE IGNACIO REQUENO JARABO" userId="2f8bd5aa-630e-4756-b5d4-24e5f26e4e83" providerId="ADAL" clId="{3145AB67-941B-4EBC-9641-FA55358046CB}" dt="2023-04-19T11:13:11.786" v="1497" actId="478"/>
          <ac:spMkLst>
            <pc:docMk/>
            <pc:sldMk cId="1123698651" sldId="361"/>
            <ac:spMk id="98" creationId="{983DD484-0318-CCC5-B6AD-CC6D033B9E28}"/>
          </ac:spMkLst>
        </pc:spChg>
        <pc:spChg chg="del">
          <ac:chgData name="JOSE IGNACIO REQUENO JARABO" userId="2f8bd5aa-630e-4756-b5d4-24e5f26e4e83" providerId="ADAL" clId="{3145AB67-941B-4EBC-9641-FA55358046CB}" dt="2023-04-19T11:13:11.786" v="1497" actId="478"/>
          <ac:spMkLst>
            <pc:docMk/>
            <pc:sldMk cId="1123698651" sldId="361"/>
            <ac:spMk id="101" creationId="{5AF15244-2C65-C564-D545-52876439AF4B}"/>
          </ac:spMkLst>
        </pc:spChg>
        <pc:spChg chg="del">
          <ac:chgData name="JOSE IGNACIO REQUENO JARABO" userId="2f8bd5aa-630e-4756-b5d4-24e5f26e4e83" providerId="ADAL" clId="{3145AB67-941B-4EBC-9641-FA55358046CB}" dt="2023-04-19T11:13:11.786" v="1497" actId="478"/>
          <ac:spMkLst>
            <pc:docMk/>
            <pc:sldMk cId="1123698651" sldId="361"/>
            <ac:spMk id="103" creationId="{A46AB505-C75B-4B26-64F3-FE3DC1B167CC}"/>
          </ac:spMkLst>
        </pc:spChg>
        <pc:spChg chg="del">
          <ac:chgData name="JOSE IGNACIO REQUENO JARABO" userId="2f8bd5aa-630e-4756-b5d4-24e5f26e4e83" providerId="ADAL" clId="{3145AB67-941B-4EBC-9641-FA55358046CB}" dt="2023-04-19T11:13:11.786" v="1497" actId="478"/>
          <ac:spMkLst>
            <pc:docMk/>
            <pc:sldMk cId="1123698651" sldId="361"/>
            <ac:spMk id="105" creationId="{604AAEA6-FDCC-5A52-0CFF-F9C56E95E017}"/>
          </ac:spMkLst>
        </pc:spChg>
        <pc:spChg chg="del">
          <ac:chgData name="JOSE IGNACIO REQUENO JARABO" userId="2f8bd5aa-630e-4756-b5d4-24e5f26e4e83" providerId="ADAL" clId="{3145AB67-941B-4EBC-9641-FA55358046CB}" dt="2023-04-19T11:13:11.786" v="1497" actId="478"/>
          <ac:spMkLst>
            <pc:docMk/>
            <pc:sldMk cId="1123698651" sldId="361"/>
            <ac:spMk id="123" creationId="{363B43EA-024E-089C-6732-6F4942660503}"/>
          </ac:spMkLst>
        </pc:spChg>
        <pc:spChg chg="del">
          <ac:chgData name="JOSE IGNACIO REQUENO JARABO" userId="2f8bd5aa-630e-4756-b5d4-24e5f26e4e83" providerId="ADAL" clId="{3145AB67-941B-4EBC-9641-FA55358046CB}" dt="2023-04-19T11:13:14.392" v="1498" actId="478"/>
          <ac:spMkLst>
            <pc:docMk/>
            <pc:sldMk cId="1123698651" sldId="361"/>
            <ac:spMk id="124" creationId="{F7CDCD59-4AC3-ECC0-4BAC-9305DDB34769}"/>
          </ac:spMkLst>
        </pc:spChg>
        <pc:spChg chg="del">
          <ac:chgData name="JOSE IGNACIO REQUENO JARABO" userId="2f8bd5aa-630e-4756-b5d4-24e5f26e4e83" providerId="ADAL" clId="{3145AB67-941B-4EBC-9641-FA55358046CB}" dt="2023-04-19T11:13:11.786" v="1497" actId="478"/>
          <ac:spMkLst>
            <pc:docMk/>
            <pc:sldMk cId="1123698651" sldId="361"/>
            <ac:spMk id="125" creationId="{AE537AF0-FDA0-77FC-7591-BE3E5CA8DA08}"/>
          </ac:spMkLst>
        </pc:spChg>
        <pc:grpChg chg="add del mod">
          <ac:chgData name="JOSE IGNACIO REQUENO JARABO" userId="2f8bd5aa-630e-4756-b5d4-24e5f26e4e83" providerId="ADAL" clId="{3145AB67-941B-4EBC-9641-FA55358046CB}" dt="2023-04-19T11:17:00.619" v="1565" actId="165"/>
          <ac:grpSpMkLst>
            <pc:docMk/>
            <pc:sldMk cId="1123698651" sldId="361"/>
            <ac:grpSpMk id="9" creationId="{31DE027F-7D4C-7115-4AE3-2305945CB80C}"/>
          </ac:grpSpMkLst>
        </pc:grpChg>
        <pc:grpChg chg="add mod">
          <ac:chgData name="JOSE IGNACIO REQUENO JARABO" userId="2f8bd5aa-630e-4756-b5d4-24e5f26e4e83" providerId="ADAL" clId="{3145AB67-941B-4EBC-9641-FA55358046CB}" dt="2023-04-19T11:17:32.205" v="1569" actId="1076"/>
          <ac:grpSpMkLst>
            <pc:docMk/>
            <pc:sldMk cId="1123698651" sldId="361"/>
            <ac:grpSpMk id="45" creationId="{63601E24-4790-1E5F-5AAE-B346F6BFD0DF}"/>
          </ac:grpSpMkLst>
        </pc:grpChg>
        <pc:grpChg chg="del">
          <ac:chgData name="JOSE IGNACIO REQUENO JARABO" userId="2f8bd5aa-630e-4756-b5d4-24e5f26e4e83" providerId="ADAL" clId="{3145AB67-941B-4EBC-9641-FA55358046CB}" dt="2023-04-19T11:13:14.392" v="1498" actId="478"/>
          <ac:grpSpMkLst>
            <pc:docMk/>
            <pc:sldMk cId="1123698651" sldId="361"/>
            <ac:grpSpMk id="93" creationId="{296A653E-30D6-A2ED-E62A-9D8C4D831124}"/>
          </ac:grpSpMkLst>
        </pc:grpChg>
        <pc:cxnChg chg="mod topLvl">
          <ac:chgData name="JOSE IGNACIO REQUENO JARABO" userId="2f8bd5aa-630e-4756-b5d4-24e5f26e4e83" providerId="ADAL" clId="{3145AB67-941B-4EBC-9641-FA55358046CB}" dt="2023-04-19T11:17:03.341" v="1566" actId="164"/>
          <ac:cxnSpMkLst>
            <pc:docMk/>
            <pc:sldMk cId="1123698651" sldId="361"/>
            <ac:cxnSpMk id="8" creationId="{7807AE88-2043-25E5-1604-1B4993B443FA}"/>
          </ac:cxnSpMkLst>
        </pc:cxnChg>
        <pc:cxnChg chg="mod topLvl">
          <ac:chgData name="JOSE IGNACIO REQUENO JARABO" userId="2f8bd5aa-630e-4756-b5d4-24e5f26e4e83" providerId="ADAL" clId="{3145AB67-941B-4EBC-9641-FA55358046CB}" dt="2023-04-19T11:17:03.341" v="1566" actId="164"/>
          <ac:cxnSpMkLst>
            <pc:docMk/>
            <pc:sldMk cId="1123698651" sldId="361"/>
            <ac:cxnSpMk id="12" creationId="{D67F174B-EC0B-7317-3C82-918B5DB2A080}"/>
          </ac:cxnSpMkLst>
        </pc:cxnChg>
        <pc:cxnChg chg="mod topLvl">
          <ac:chgData name="JOSE IGNACIO REQUENO JARABO" userId="2f8bd5aa-630e-4756-b5d4-24e5f26e4e83" providerId="ADAL" clId="{3145AB67-941B-4EBC-9641-FA55358046CB}" dt="2023-04-19T11:17:03.341" v="1566" actId="164"/>
          <ac:cxnSpMkLst>
            <pc:docMk/>
            <pc:sldMk cId="1123698651" sldId="361"/>
            <ac:cxnSpMk id="13" creationId="{6627752A-3829-6A16-5ADF-31C7915742BE}"/>
          </ac:cxnSpMkLst>
        </pc:cxnChg>
        <pc:cxnChg chg="mod topLvl">
          <ac:chgData name="JOSE IGNACIO REQUENO JARABO" userId="2f8bd5aa-630e-4756-b5d4-24e5f26e4e83" providerId="ADAL" clId="{3145AB67-941B-4EBC-9641-FA55358046CB}" dt="2023-04-19T11:17:03.341" v="1566" actId="164"/>
          <ac:cxnSpMkLst>
            <pc:docMk/>
            <pc:sldMk cId="1123698651" sldId="361"/>
            <ac:cxnSpMk id="15" creationId="{133300B6-B26C-18F3-7C26-FC488DB29CBD}"/>
          </ac:cxnSpMkLst>
        </pc:cxnChg>
        <pc:cxnChg chg="mod topLvl">
          <ac:chgData name="JOSE IGNACIO REQUENO JARABO" userId="2f8bd5aa-630e-4756-b5d4-24e5f26e4e83" providerId="ADAL" clId="{3145AB67-941B-4EBC-9641-FA55358046CB}" dt="2023-04-19T11:17:03.341" v="1566" actId="164"/>
          <ac:cxnSpMkLst>
            <pc:docMk/>
            <pc:sldMk cId="1123698651" sldId="361"/>
            <ac:cxnSpMk id="17" creationId="{ACDC579A-AF54-F8E5-7A36-87E742F8C240}"/>
          </ac:cxnSpMkLst>
        </pc:cxnChg>
        <pc:cxnChg chg="mod topLvl">
          <ac:chgData name="JOSE IGNACIO REQUENO JARABO" userId="2f8bd5aa-630e-4756-b5d4-24e5f26e4e83" providerId="ADAL" clId="{3145AB67-941B-4EBC-9641-FA55358046CB}" dt="2023-04-19T11:17:03.341" v="1566" actId="164"/>
          <ac:cxnSpMkLst>
            <pc:docMk/>
            <pc:sldMk cId="1123698651" sldId="361"/>
            <ac:cxnSpMk id="19" creationId="{FF65A2EE-D078-2E2E-048A-6371F056668A}"/>
          </ac:cxnSpMkLst>
        </pc:cxnChg>
        <pc:cxnChg chg="mod topLvl">
          <ac:chgData name="JOSE IGNACIO REQUENO JARABO" userId="2f8bd5aa-630e-4756-b5d4-24e5f26e4e83" providerId="ADAL" clId="{3145AB67-941B-4EBC-9641-FA55358046CB}" dt="2023-04-19T11:17:03.341" v="1566" actId="164"/>
          <ac:cxnSpMkLst>
            <pc:docMk/>
            <pc:sldMk cId="1123698651" sldId="361"/>
            <ac:cxnSpMk id="22" creationId="{040615B3-CF12-53E2-5C5C-4B446AB8A800}"/>
          </ac:cxnSpMkLst>
        </pc:cxnChg>
        <pc:cxnChg chg="mod topLvl">
          <ac:chgData name="JOSE IGNACIO REQUENO JARABO" userId="2f8bd5aa-630e-4756-b5d4-24e5f26e4e83" providerId="ADAL" clId="{3145AB67-941B-4EBC-9641-FA55358046CB}" dt="2023-04-19T11:17:03.341" v="1566" actId="164"/>
          <ac:cxnSpMkLst>
            <pc:docMk/>
            <pc:sldMk cId="1123698651" sldId="361"/>
            <ac:cxnSpMk id="23" creationId="{558FF6E5-651F-A4BD-714B-3B42F78CCA1D}"/>
          </ac:cxnSpMkLst>
        </pc:cxnChg>
        <pc:cxnChg chg="mod topLvl">
          <ac:chgData name="JOSE IGNACIO REQUENO JARABO" userId="2f8bd5aa-630e-4756-b5d4-24e5f26e4e83" providerId="ADAL" clId="{3145AB67-941B-4EBC-9641-FA55358046CB}" dt="2023-04-19T11:17:03.341" v="1566" actId="164"/>
          <ac:cxnSpMkLst>
            <pc:docMk/>
            <pc:sldMk cId="1123698651" sldId="361"/>
            <ac:cxnSpMk id="25" creationId="{8CE0C6D5-B48B-5853-B562-F47C5FB83E81}"/>
          </ac:cxnSpMkLst>
        </pc:cxnChg>
        <pc:cxnChg chg="mod topLvl">
          <ac:chgData name="JOSE IGNACIO REQUENO JARABO" userId="2f8bd5aa-630e-4756-b5d4-24e5f26e4e83" providerId="ADAL" clId="{3145AB67-941B-4EBC-9641-FA55358046CB}" dt="2023-04-19T11:17:03.341" v="1566" actId="164"/>
          <ac:cxnSpMkLst>
            <pc:docMk/>
            <pc:sldMk cId="1123698651" sldId="361"/>
            <ac:cxnSpMk id="27" creationId="{366BF537-4675-5135-1738-B451B0BD5362}"/>
          </ac:cxnSpMkLst>
        </pc:cxnChg>
        <pc:cxnChg chg="mod topLvl">
          <ac:chgData name="JOSE IGNACIO REQUENO JARABO" userId="2f8bd5aa-630e-4756-b5d4-24e5f26e4e83" providerId="ADAL" clId="{3145AB67-941B-4EBC-9641-FA55358046CB}" dt="2023-04-19T11:17:03.341" v="1566" actId="164"/>
          <ac:cxnSpMkLst>
            <pc:docMk/>
            <pc:sldMk cId="1123698651" sldId="361"/>
            <ac:cxnSpMk id="29" creationId="{4F2B5712-4A0B-0585-E373-052A71A7A107}"/>
          </ac:cxnSpMkLst>
        </pc:cxnChg>
        <pc:cxnChg chg="mod topLvl">
          <ac:chgData name="JOSE IGNACIO REQUENO JARABO" userId="2f8bd5aa-630e-4756-b5d4-24e5f26e4e83" providerId="ADAL" clId="{3145AB67-941B-4EBC-9641-FA55358046CB}" dt="2023-04-19T11:17:03.341" v="1566" actId="164"/>
          <ac:cxnSpMkLst>
            <pc:docMk/>
            <pc:sldMk cId="1123698651" sldId="361"/>
            <ac:cxnSpMk id="30" creationId="{C73F5DCF-7677-C4F2-C982-7F31586CEFBC}"/>
          </ac:cxnSpMkLst>
        </pc:cxnChg>
        <pc:cxnChg chg="mod topLvl">
          <ac:chgData name="JOSE IGNACIO REQUENO JARABO" userId="2f8bd5aa-630e-4756-b5d4-24e5f26e4e83" providerId="ADAL" clId="{3145AB67-941B-4EBC-9641-FA55358046CB}" dt="2023-04-19T11:17:03.341" v="1566" actId="164"/>
          <ac:cxnSpMkLst>
            <pc:docMk/>
            <pc:sldMk cId="1123698651" sldId="361"/>
            <ac:cxnSpMk id="32" creationId="{A3383CB3-7234-4090-D9B9-3932AEF8991E}"/>
          </ac:cxnSpMkLst>
        </pc:cxnChg>
        <pc:cxnChg chg="mod topLvl">
          <ac:chgData name="JOSE IGNACIO REQUENO JARABO" userId="2f8bd5aa-630e-4756-b5d4-24e5f26e4e83" providerId="ADAL" clId="{3145AB67-941B-4EBC-9641-FA55358046CB}" dt="2023-04-19T11:17:03.341" v="1566" actId="164"/>
          <ac:cxnSpMkLst>
            <pc:docMk/>
            <pc:sldMk cId="1123698651" sldId="361"/>
            <ac:cxnSpMk id="33" creationId="{06EFE089-74ED-3050-63BB-728083B73A7E}"/>
          </ac:cxnSpMkLst>
        </pc:cxnChg>
        <pc:cxnChg chg="mod topLvl">
          <ac:chgData name="JOSE IGNACIO REQUENO JARABO" userId="2f8bd5aa-630e-4756-b5d4-24e5f26e4e83" providerId="ADAL" clId="{3145AB67-941B-4EBC-9641-FA55358046CB}" dt="2023-04-19T11:17:03.341" v="1566" actId="164"/>
          <ac:cxnSpMkLst>
            <pc:docMk/>
            <pc:sldMk cId="1123698651" sldId="361"/>
            <ac:cxnSpMk id="34" creationId="{6ECCCEE0-E1CA-7641-B761-DDD398B59300}"/>
          </ac:cxnSpMkLst>
        </pc:cxnChg>
        <pc:cxnChg chg="mod topLvl">
          <ac:chgData name="JOSE IGNACIO REQUENO JARABO" userId="2f8bd5aa-630e-4756-b5d4-24e5f26e4e83" providerId="ADAL" clId="{3145AB67-941B-4EBC-9641-FA55358046CB}" dt="2023-04-19T11:17:03.341" v="1566" actId="164"/>
          <ac:cxnSpMkLst>
            <pc:docMk/>
            <pc:sldMk cId="1123698651" sldId="361"/>
            <ac:cxnSpMk id="38" creationId="{1587EEB1-8205-8F0E-1870-AE4B7662E88F}"/>
          </ac:cxnSpMkLst>
        </pc:cxnChg>
        <pc:cxnChg chg="mod topLvl">
          <ac:chgData name="JOSE IGNACIO REQUENO JARABO" userId="2f8bd5aa-630e-4756-b5d4-24e5f26e4e83" providerId="ADAL" clId="{3145AB67-941B-4EBC-9641-FA55358046CB}" dt="2023-04-19T11:17:03.341" v="1566" actId="164"/>
          <ac:cxnSpMkLst>
            <pc:docMk/>
            <pc:sldMk cId="1123698651" sldId="361"/>
            <ac:cxnSpMk id="39" creationId="{B7B58942-19D3-171D-6381-B11344AF882F}"/>
          </ac:cxnSpMkLst>
        </pc:cxnChg>
        <pc:cxnChg chg="mod topLvl">
          <ac:chgData name="JOSE IGNACIO REQUENO JARABO" userId="2f8bd5aa-630e-4756-b5d4-24e5f26e4e83" providerId="ADAL" clId="{3145AB67-941B-4EBC-9641-FA55358046CB}" dt="2023-04-19T11:17:03.341" v="1566" actId="164"/>
          <ac:cxnSpMkLst>
            <pc:docMk/>
            <pc:sldMk cId="1123698651" sldId="361"/>
            <ac:cxnSpMk id="41" creationId="{89B8085F-6989-3305-4E74-FFD1064136A4}"/>
          </ac:cxnSpMkLst>
        </pc:cxnChg>
        <pc:cxnChg chg="mod topLvl">
          <ac:chgData name="JOSE IGNACIO REQUENO JARABO" userId="2f8bd5aa-630e-4756-b5d4-24e5f26e4e83" providerId="ADAL" clId="{3145AB67-941B-4EBC-9641-FA55358046CB}" dt="2023-04-19T11:17:03.341" v="1566" actId="164"/>
          <ac:cxnSpMkLst>
            <pc:docMk/>
            <pc:sldMk cId="1123698651" sldId="361"/>
            <ac:cxnSpMk id="42" creationId="{9C8EEF27-B293-C041-4050-F9F154CF97D2}"/>
          </ac:cxnSpMkLst>
        </pc:cxnChg>
        <pc:cxnChg chg="mod topLvl">
          <ac:chgData name="JOSE IGNACIO REQUENO JARABO" userId="2f8bd5aa-630e-4756-b5d4-24e5f26e4e83" providerId="ADAL" clId="{3145AB67-941B-4EBC-9641-FA55358046CB}" dt="2023-04-19T11:17:03.341" v="1566" actId="164"/>
          <ac:cxnSpMkLst>
            <pc:docMk/>
            <pc:sldMk cId="1123698651" sldId="361"/>
            <ac:cxnSpMk id="44" creationId="{0651E896-D484-49C5-76AA-EE11287509AB}"/>
          </ac:cxnSpMkLst>
        </pc:cxnChg>
        <pc:cxnChg chg="mod topLvl">
          <ac:chgData name="JOSE IGNACIO REQUENO JARABO" userId="2f8bd5aa-630e-4756-b5d4-24e5f26e4e83" providerId="ADAL" clId="{3145AB67-941B-4EBC-9641-FA55358046CB}" dt="2023-04-19T11:17:03.341" v="1566" actId="164"/>
          <ac:cxnSpMkLst>
            <pc:docMk/>
            <pc:sldMk cId="1123698651" sldId="361"/>
            <ac:cxnSpMk id="61" creationId="{A9960711-F148-FDF6-865A-86FAC3F7BCC7}"/>
          </ac:cxnSpMkLst>
        </pc:cxnChg>
        <pc:cxnChg chg="mod">
          <ac:chgData name="JOSE IGNACIO REQUENO JARABO" userId="2f8bd5aa-630e-4756-b5d4-24e5f26e4e83" providerId="ADAL" clId="{3145AB67-941B-4EBC-9641-FA55358046CB}" dt="2023-04-19T11:13:14.392" v="1498" actId="478"/>
          <ac:cxnSpMkLst>
            <pc:docMk/>
            <pc:sldMk cId="1123698651" sldId="361"/>
            <ac:cxnSpMk id="83" creationId="{DEFF44FD-A1D1-833A-1FB9-66B977BE82DE}"/>
          </ac:cxnSpMkLst>
        </pc:cxnChg>
        <pc:cxnChg chg="mod">
          <ac:chgData name="JOSE IGNACIO REQUENO JARABO" userId="2f8bd5aa-630e-4756-b5d4-24e5f26e4e83" providerId="ADAL" clId="{3145AB67-941B-4EBC-9641-FA55358046CB}" dt="2023-04-19T11:13:14.392" v="1498" actId="478"/>
          <ac:cxnSpMkLst>
            <pc:docMk/>
            <pc:sldMk cId="1123698651" sldId="361"/>
            <ac:cxnSpMk id="86" creationId="{85CF623E-5471-EC0B-0CB3-E1C37AD8325F}"/>
          </ac:cxnSpMkLst>
        </pc:cxnChg>
        <pc:cxnChg chg="mod">
          <ac:chgData name="JOSE IGNACIO REQUENO JARABO" userId="2f8bd5aa-630e-4756-b5d4-24e5f26e4e83" providerId="ADAL" clId="{3145AB67-941B-4EBC-9641-FA55358046CB}" dt="2023-04-19T11:13:14.392" v="1498" actId="478"/>
          <ac:cxnSpMkLst>
            <pc:docMk/>
            <pc:sldMk cId="1123698651" sldId="361"/>
            <ac:cxnSpMk id="87" creationId="{0549003F-55E6-9D4A-850C-FE7213F34D48}"/>
          </ac:cxnSpMkLst>
        </pc:cxnChg>
        <pc:cxnChg chg="mod">
          <ac:chgData name="JOSE IGNACIO REQUENO JARABO" userId="2f8bd5aa-630e-4756-b5d4-24e5f26e4e83" providerId="ADAL" clId="{3145AB67-941B-4EBC-9641-FA55358046CB}" dt="2023-04-19T11:13:14.392" v="1498" actId="478"/>
          <ac:cxnSpMkLst>
            <pc:docMk/>
            <pc:sldMk cId="1123698651" sldId="361"/>
            <ac:cxnSpMk id="89" creationId="{FC169402-251B-2085-6076-651E7C1DCFC4}"/>
          </ac:cxnSpMkLst>
        </pc:cxnChg>
        <pc:cxnChg chg="mod">
          <ac:chgData name="JOSE IGNACIO REQUENO JARABO" userId="2f8bd5aa-630e-4756-b5d4-24e5f26e4e83" providerId="ADAL" clId="{3145AB67-941B-4EBC-9641-FA55358046CB}" dt="2023-04-19T11:13:14.392" v="1498" actId="478"/>
          <ac:cxnSpMkLst>
            <pc:docMk/>
            <pc:sldMk cId="1123698651" sldId="361"/>
            <ac:cxnSpMk id="91" creationId="{DCD50A48-8336-793F-625E-4F2B96CA8051}"/>
          </ac:cxnSpMkLst>
        </pc:cxnChg>
        <pc:cxnChg chg="del mod">
          <ac:chgData name="JOSE IGNACIO REQUENO JARABO" userId="2f8bd5aa-630e-4756-b5d4-24e5f26e4e83" providerId="ADAL" clId="{3145AB67-941B-4EBC-9641-FA55358046CB}" dt="2023-04-19T11:13:11.786" v="1497" actId="478"/>
          <ac:cxnSpMkLst>
            <pc:docMk/>
            <pc:sldMk cId="1123698651" sldId="361"/>
            <ac:cxnSpMk id="102" creationId="{931FFAAD-42AD-915E-F06D-6D017F03EF65}"/>
          </ac:cxnSpMkLst>
        </pc:cxnChg>
        <pc:cxnChg chg="del mod">
          <ac:chgData name="JOSE IGNACIO REQUENO JARABO" userId="2f8bd5aa-630e-4756-b5d4-24e5f26e4e83" providerId="ADAL" clId="{3145AB67-941B-4EBC-9641-FA55358046CB}" dt="2023-04-19T11:13:11.786" v="1497" actId="478"/>
          <ac:cxnSpMkLst>
            <pc:docMk/>
            <pc:sldMk cId="1123698651" sldId="361"/>
            <ac:cxnSpMk id="104" creationId="{94FE7129-8F7E-B0BD-A22A-688E478521EF}"/>
          </ac:cxnSpMkLst>
        </pc:cxnChg>
        <pc:cxnChg chg="del mod">
          <ac:chgData name="JOSE IGNACIO REQUENO JARABO" userId="2f8bd5aa-630e-4756-b5d4-24e5f26e4e83" providerId="ADAL" clId="{3145AB67-941B-4EBC-9641-FA55358046CB}" dt="2023-04-19T11:13:11.786" v="1497" actId="478"/>
          <ac:cxnSpMkLst>
            <pc:docMk/>
            <pc:sldMk cId="1123698651" sldId="361"/>
            <ac:cxnSpMk id="106" creationId="{DEDC7AE9-5E35-E6F6-DCC6-70D6935EF111}"/>
          </ac:cxnSpMkLst>
        </pc:cxnChg>
        <pc:cxnChg chg="del mod">
          <ac:chgData name="JOSE IGNACIO REQUENO JARABO" userId="2f8bd5aa-630e-4756-b5d4-24e5f26e4e83" providerId="ADAL" clId="{3145AB67-941B-4EBC-9641-FA55358046CB}" dt="2023-04-19T11:13:11.786" v="1497" actId="478"/>
          <ac:cxnSpMkLst>
            <pc:docMk/>
            <pc:sldMk cId="1123698651" sldId="361"/>
            <ac:cxnSpMk id="109" creationId="{CC44D43D-675C-E267-15DA-054A85B9AC68}"/>
          </ac:cxnSpMkLst>
        </pc:cxnChg>
        <pc:cxnChg chg="del mod">
          <ac:chgData name="JOSE IGNACIO REQUENO JARABO" userId="2f8bd5aa-630e-4756-b5d4-24e5f26e4e83" providerId="ADAL" clId="{3145AB67-941B-4EBC-9641-FA55358046CB}" dt="2023-04-19T11:13:11.786" v="1497" actId="478"/>
          <ac:cxnSpMkLst>
            <pc:docMk/>
            <pc:sldMk cId="1123698651" sldId="361"/>
            <ac:cxnSpMk id="110" creationId="{679FC705-DFBA-DBBE-5B73-02EC676DEBA9}"/>
          </ac:cxnSpMkLst>
        </pc:cxnChg>
      </pc:sldChg>
      <pc:sldChg chg="delSp modSp add mod chgLayout">
        <pc:chgData name="JOSE IGNACIO REQUENO JARABO" userId="2f8bd5aa-630e-4756-b5d4-24e5f26e4e83" providerId="ADAL" clId="{3145AB67-941B-4EBC-9641-FA55358046CB}" dt="2023-04-21T14:13:00.961" v="2886" actId="478"/>
        <pc:sldMkLst>
          <pc:docMk/>
          <pc:sldMk cId="2749740844" sldId="361"/>
        </pc:sldMkLst>
        <pc:spChg chg="mod ord">
          <ac:chgData name="JOSE IGNACIO REQUENO JARABO" userId="2f8bd5aa-630e-4756-b5d4-24e5f26e4e83" providerId="ADAL" clId="{3145AB67-941B-4EBC-9641-FA55358046CB}" dt="2023-04-21T13:47:51.031" v="2780" actId="700"/>
          <ac:spMkLst>
            <pc:docMk/>
            <pc:sldMk cId="2749740844" sldId="361"/>
            <ac:spMk id="2" creationId="{00000000-0000-0000-0000-000000000000}"/>
          </ac:spMkLst>
        </pc:spChg>
        <pc:spChg chg="mod ord">
          <ac:chgData name="JOSE IGNACIO REQUENO JARABO" userId="2f8bd5aa-630e-4756-b5d4-24e5f26e4e83" providerId="ADAL" clId="{3145AB67-941B-4EBC-9641-FA55358046CB}" dt="2023-04-21T13:47:51.031" v="2780" actId="700"/>
          <ac:spMkLst>
            <pc:docMk/>
            <pc:sldMk cId="2749740844" sldId="361"/>
            <ac:spMk id="3" creationId="{00000000-0000-0000-0000-000000000000}"/>
          </ac:spMkLst>
        </pc:spChg>
        <pc:spChg chg="del mod ord">
          <ac:chgData name="JOSE IGNACIO REQUENO JARABO" userId="2f8bd5aa-630e-4756-b5d4-24e5f26e4e83" providerId="ADAL" clId="{3145AB67-941B-4EBC-9641-FA55358046CB}" dt="2023-04-21T14:13:00.961" v="2886" actId="478"/>
          <ac:spMkLst>
            <pc:docMk/>
            <pc:sldMk cId="2749740844" sldId="361"/>
            <ac:spMk id="4" creationId="{00000000-0000-0000-0000-000000000000}"/>
          </ac:spMkLst>
        </pc:spChg>
        <pc:spChg chg="mod ord">
          <ac:chgData name="JOSE IGNACIO REQUENO JARABO" userId="2f8bd5aa-630e-4756-b5d4-24e5f26e4e83" providerId="ADAL" clId="{3145AB67-941B-4EBC-9641-FA55358046CB}" dt="2023-04-21T13:47:51.031" v="2780" actId="700"/>
          <ac:spMkLst>
            <pc:docMk/>
            <pc:sldMk cId="2749740844" sldId="361"/>
            <ac:spMk id="5" creationId="{00000000-0000-0000-0000-000000000000}"/>
          </ac:spMkLst>
        </pc:spChg>
      </pc:sldChg>
      <pc:sldChg chg="delSp modSp add mod">
        <pc:chgData name="JOSE IGNACIO REQUENO JARABO" userId="2f8bd5aa-630e-4756-b5d4-24e5f26e4e83" providerId="ADAL" clId="{3145AB67-941B-4EBC-9641-FA55358046CB}" dt="2023-04-21T14:20:26.525" v="2988" actId="478"/>
        <pc:sldMkLst>
          <pc:docMk/>
          <pc:sldMk cId="1143047993" sldId="362"/>
        </pc:sldMkLst>
        <pc:spChg chg="mod">
          <ac:chgData name="JOSE IGNACIO REQUENO JARABO" userId="2f8bd5aa-630e-4756-b5d4-24e5f26e4e83" providerId="ADAL" clId="{3145AB67-941B-4EBC-9641-FA55358046CB}" dt="2023-04-19T13:41:20.531" v="2119" actId="20577"/>
          <ac:spMkLst>
            <pc:docMk/>
            <pc:sldMk cId="1143047993" sldId="362"/>
            <ac:spMk id="3" creationId="{00000000-0000-0000-0000-000000000000}"/>
          </ac:spMkLst>
        </pc:spChg>
        <pc:spChg chg="del">
          <ac:chgData name="JOSE IGNACIO REQUENO JARABO" userId="2f8bd5aa-630e-4756-b5d4-24e5f26e4e83" providerId="ADAL" clId="{3145AB67-941B-4EBC-9641-FA55358046CB}" dt="2023-04-21T14:20:26.525" v="2988" actId="478"/>
          <ac:spMkLst>
            <pc:docMk/>
            <pc:sldMk cId="1143047993" sldId="362"/>
            <ac:spMk id="4" creationId="{00000000-0000-0000-0000-000000000000}"/>
          </ac:spMkLst>
        </pc:spChg>
        <pc:spChg chg="mod">
          <ac:chgData name="JOSE IGNACIO REQUENO JARABO" userId="2f8bd5aa-630e-4756-b5d4-24e5f26e4e83" providerId="ADAL" clId="{3145AB67-941B-4EBC-9641-FA55358046CB}" dt="2023-04-19T13:26:38.387" v="1759" actId="20577"/>
          <ac:spMkLst>
            <pc:docMk/>
            <pc:sldMk cId="1143047993" sldId="362"/>
            <ac:spMk id="7" creationId="{4564FC4D-2276-42B3-86DC-A1870FF4298A}"/>
          </ac:spMkLst>
        </pc:spChg>
      </pc:sldChg>
      <pc:sldChg chg="addSp delSp modSp add mod modAnim">
        <pc:chgData name="JOSE IGNACIO REQUENO JARABO" userId="2f8bd5aa-630e-4756-b5d4-24e5f26e4e83" providerId="ADAL" clId="{3145AB67-941B-4EBC-9641-FA55358046CB}" dt="2023-04-21T14:20:52.899" v="2995" actId="478"/>
        <pc:sldMkLst>
          <pc:docMk/>
          <pc:sldMk cId="4010428144" sldId="363"/>
        </pc:sldMkLst>
        <pc:spChg chg="mod">
          <ac:chgData name="JOSE IGNACIO REQUENO JARABO" userId="2f8bd5aa-630e-4756-b5d4-24e5f26e4e83" providerId="ADAL" clId="{3145AB67-941B-4EBC-9641-FA55358046CB}" dt="2023-04-19T13:30:18.324" v="1776" actId="20577"/>
          <ac:spMkLst>
            <pc:docMk/>
            <pc:sldMk cId="4010428144" sldId="363"/>
            <ac:spMk id="2" creationId="{00000000-0000-0000-0000-000000000000}"/>
          </ac:spMkLst>
        </pc:spChg>
        <pc:spChg chg="mod">
          <ac:chgData name="JOSE IGNACIO REQUENO JARABO" userId="2f8bd5aa-630e-4756-b5d4-24e5f26e4e83" providerId="ADAL" clId="{3145AB67-941B-4EBC-9641-FA55358046CB}" dt="2023-04-19T14:16:19.669" v="2268" actId="1076"/>
          <ac:spMkLst>
            <pc:docMk/>
            <pc:sldMk cId="4010428144" sldId="363"/>
            <ac:spMk id="3" creationId="{00000000-0000-0000-0000-000000000000}"/>
          </ac:spMkLst>
        </pc:spChg>
        <pc:spChg chg="del">
          <ac:chgData name="JOSE IGNACIO REQUENO JARABO" userId="2f8bd5aa-630e-4756-b5d4-24e5f26e4e83" providerId="ADAL" clId="{3145AB67-941B-4EBC-9641-FA55358046CB}" dt="2023-04-21T14:20:52.899" v="2995" actId="478"/>
          <ac:spMkLst>
            <pc:docMk/>
            <pc:sldMk cId="4010428144" sldId="363"/>
            <ac:spMk id="4" creationId="{00000000-0000-0000-0000-000000000000}"/>
          </ac:spMkLst>
        </pc:spChg>
        <pc:spChg chg="add mod topLvl">
          <ac:chgData name="JOSE IGNACIO REQUENO JARABO" userId="2f8bd5aa-630e-4756-b5d4-24e5f26e4e83" providerId="ADAL" clId="{3145AB67-941B-4EBC-9641-FA55358046CB}" dt="2023-04-19T14:06:49.353" v="2139" actId="164"/>
          <ac:spMkLst>
            <pc:docMk/>
            <pc:sldMk cId="4010428144" sldId="363"/>
            <ac:spMk id="6" creationId="{2C3AE3CD-E69F-1425-B6A1-C2D8D551FAF1}"/>
          </ac:spMkLst>
        </pc:spChg>
        <pc:spChg chg="add mod topLvl">
          <ac:chgData name="JOSE IGNACIO REQUENO JARABO" userId="2f8bd5aa-630e-4756-b5d4-24e5f26e4e83" providerId="ADAL" clId="{3145AB67-941B-4EBC-9641-FA55358046CB}" dt="2023-04-19T14:06:49.353" v="2139" actId="164"/>
          <ac:spMkLst>
            <pc:docMk/>
            <pc:sldMk cId="4010428144" sldId="363"/>
            <ac:spMk id="7" creationId="{2F487916-4F8F-7104-DADE-EF35F2B24C25}"/>
          </ac:spMkLst>
        </pc:spChg>
        <pc:spChg chg="add del mod topLvl">
          <ac:chgData name="JOSE IGNACIO REQUENO JARABO" userId="2f8bd5aa-630e-4756-b5d4-24e5f26e4e83" providerId="ADAL" clId="{3145AB67-941B-4EBC-9641-FA55358046CB}" dt="2023-04-19T14:05:53.473" v="2137" actId="478"/>
          <ac:spMkLst>
            <pc:docMk/>
            <pc:sldMk cId="4010428144" sldId="363"/>
            <ac:spMk id="9" creationId="{1F00C4D4-BB51-AB94-CEE0-A9F944C62F8D}"/>
          </ac:spMkLst>
        </pc:spChg>
        <pc:spChg chg="add mod topLvl">
          <ac:chgData name="JOSE IGNACIO REQUENO JARABO" userId="2f8bd5aa-630e-4756-b5d4-24e5f26e4e83" providerId="ADAL" clId="{3145AB67-941B-4EBC-9641-FA55358046CB}" dt="2023-04-19T14:06:49.353" v="2139" actId="164"/>
          <ac:spMkLst>
            <pc:docMk/>
            <pc:sldMk cId="4010428144" sldId="363"/>
            <ac:spMk id="10" creationId="{07B7EA10-09D5-0392-7565-7E065F99129D}"/>
          </ac:spMkLst>
        </pc:spChg>
        <pc:spChg chg="add mod topLvl">
          <ac:chgData name="JOSE IGNACIO REQUENO JARABO" userId="2f8bd5aa-630e-4756-b5d4-24e5f26e4e83" providerId="ADAL" clId="{3145AB67-941B-4EBC-9641-FA55358046CB}" dt="2023-04-19T14:06:49.353" v="2139" actId="164"/>
          <ac:spMkLst>
            <pc:docMk/>
            <pc:sldMk cId="4010428144" sldId="363"/>
            <ac:spMk id="11" creationId="{5D4F1BDD-9372-E14A-845B-AF9DE3471C0B}"/>
          </ac:spMkLst>
        </pc:spChg>
        <pc:spChg chg="add mod topLvl">
          <ac:chgData name="JOSE IGNACIO REQUENO JARABO" userId="2f8bd5aa-630e-4756-b5d4-24e5f26e4e83" providerId="ADAL" clId="{3145AB67-941B-4EBC-9641-FA55358046CB}" dt="2023-04-19T14:06:49.353" v="2139" actId="164"/>
          <ac:spMkLst>
            <pc:docMk/>
            <pc:sldMk cId="4010428144" sldId="363"/>
            <ac:spMk id="14" creationId="{8CAB87C6-8009-A672-3892-71115B681BF5}"/>
          </ac:spMkLst>
        </pc:spChg>
        <pc:spChg chg="add del mod topLvl">
          <ac:chgData name="JOSE IGNACIO REQUENO JARABO" userId="2f8bd5aa-630e-4756-b5d4-24e5f26e4e83" providerId="ADAL" clId="{3145AB67-941B-4EBC-9641-FA55358046CB}" dt="2023-04-19T14:05:55.936" v="2138" actId="478"/>
          <ac:spMkLst>
            <pc:docMk/>
            <pc:sldMk cId="4010428144" sldId="363"/>
            <ac:spMk id="16" creationId="{F57B0D3C-6815-AE9A-E7A8-F077F6846769}"/>
          </ac:spMkLst>
        </pc:spChg>
        <pc:spChg chg="add del mod">
          <ac:chgData name="JOSE IGNACIO REQUENO JARABO" userId="2f8bd5aa-630e-4756-b5d4-24e5f26e4e83" providerId="ADAL" clId="{3145AB67-941B-4EBC-9641-FA55358046CB}" dt="2023-04-19T14:05:19.221" v="2132" actId="478"/>
          <ac:spMkLst>
            <pc:docMk/>
            <pc:sldMk cId="4010428144" sldId="363"/>
            <ac:spMk id="17" creationId="{3EB703A2-1579-7678-84E3-AA595AB3BF4B}"/>
          </ac:spMkLst>
        </pc:spChg>
        <pc:spChg chg="add del mod">
          <ac:chgData name="JOSE IGNACIO REQUENO JARABO" userId="2f8bd5aa-630e-4756-b5d4-24e5f26e4e83" providerId="ADAL" clId="{3145AB67-941B-4EBC-9641-FA55358046CB}" dt="2023-04-19T14:05:23.548" v="2133" actId="478"/>
          <ac:spMkLst>
            <pc:docMk/>
            <pc:sldMk cId="4010428144" sldId="363"/>
            <ac:spMk id="18" creationId="{5072B01E-328F-5A88-D670-105AC6741247}"/>
          </ac:spMkLst>
        </pc:spChg>
        <pc:spChg chg="add mod topLvl">
          <ac:chgData name="JOSE IGNACIO REQUENO JARABO" userId="2f8bd5aa-630e-4756-b5d4-24e5f26e4e83" providerId="ADAL" clId="{3145AB67-941B-4EBC-9641-FA55358046CB}" dt="2023-04-19T14:06:49.353" v="2139" actId="164"/>
          <ac:spMkLst>
            <pc:docMk/>
            <pc:sldMk cId="4010428144" sldId="363"/>
            <ac:spMk id="19" creationId="{8F46019B-D707-5609-7782-8BF73AFD9B81}"/>
          </ac:spMkLst>
        </pc:spChg>
        <pc:spChg chg="add del mod">
          <ac:chgData name="JOSE IGNACIO REQUENO JARABO" userId="2f8bd5aa-630e-4756-b5d4-24e5f26e4e83" providerId="ADAL" clId="{3145AB67-941B-4EBC-9641-FA55358046CB}" dt="2023-04-19T14:05:00.669" v="2130" actId="478"/>
          <ac:spMkLst>
            <pc:docMk/>
            <pc:sldMk cId="4010428144" sldId="363"/>
            <ac:spMk id="20" creationId="{5A64D5AA-3688-7211-E860-675A913EA54F}"/>
          </ac:spMkLst>
        </pc:spChg>
        <pc:spChg chg="add del mod">
          <ac:chgData name="JOSE IGNACIO REQUENO JARABO" userId="2f8bd5aa-630e-4756-b5d4-24e5f26e4e83" providerId="ADAL" clId="{3145AB67-941B-4EBC-9641-FA55358046CB}" dt="2023-04-19T14:05:02.626" v="2131" actId="478"/>
          <ac:spMkLst>
            <pc:docMk/>
            <pc:sldMk cId="4010428144" sldId="363"/>
            <ac:spMk id="22" creationId="{D9E2ED12-585D-CC32-D5AA-E6B596592ECB}"/>
          </ac:spMkLst>
        </pc:spChg>
        <pc:spChg chg="mod">
          <ac:chgData name="JOSE IGNACIO REQUENO JARABO" userId="2f8bd5aa-630e-4756-b5d4-24e5f26e4e83" providerId="ADAL" clId="{3145AB67-941B-4EBC-9641-FA55358046CB}" dt="2023-04-19T14:06:51.406" v="2140"/>
          <ac:spMkLst>
            <pc:docMk/>
            <pc:sldMk cId="4010428144" sldId="363"/>
            <ac:spMk id="26" creationId="{C60421F3-C244-0A30-0FFE-29FCF4DB09E8}"/>
          </ac:spMkLst>
        </pc:spChg>
        <pc:spChg chg="mod">
          <ac:chgData name="JOSE IGNACIO REQUENO JARABO" userId="2f8bd5aa-630e-4756-b5d4-24e5f26e4e83" providerId="ADAL" clId="{3145AB67-941B-4EBC-9641-FA55358046CB}" dt="2023-04-19T14:06:51.406" v="2140"/>
          <ac:spMkLst>
            <pc:docMk/>
            <pc:sldMk cId="4010428144" sldId="363"/>
            <ac:spMk id="27" creationId="{F882098C-D566-5A44-383E-F8298B0C8189}"/>
          </ac:spMkLst>
        </pc:spChg>
        <pc:spChg chg="mod">
          <ac:chgData name="JOSE IGNACIO REQUENO JARABO" userId="2f8bd5aa-630e-4756-b5d4-24e5f26e4e83" providerId="ADAL" clId="{3145AB67-941B-4EBC-9641-FA55358046CB}" dt="2023-04-19T14:06:51.406" v="2140"/>
          <ac:spMkLst>
            <pc:docMk/>
            <pc:sldMk cId="4010428144" sldId="363"/>
            <ac:spMk id="29" creationId="{BAB3D16E-01FF-A1BC-F8DB-34259128D296}"/>
          </ac:spMkLst>
        </pc:spChg>
        <pc:spChg chg="mod">
          <ac:chgData name="JOSE IGNACIO REQUENO JARABO" userId="2f8bd5aa-630e-4756-b5d4-24e5f26e4e83" providerId="ADAL" clId="{3145AB67-941B-4EBC-9641-FA55358046CB}" dt="2023-04-19T14:06:51.406" v="2140"/>
          <ac:spMkLst>
            <pc:docMk/>
            <pc:sldMk cId="4010428144" sldId="363"/>
            <ac:spMk id="30" creationId="{3CF64A12-2BD4-D655-8859-A1741CEF8FEC}"/>
          </ac:spMkLst>
        </pc:spChg>
        <pc:spChg chg="mod">
          <ac:chgData name="JOSE IGNACIO REQUENO JARABO" userId="2f8bd5aa-630e-4756-b5d4-24e5f26e4e83" providerId="ADAL" clId="{3145AB67-941B-4EBC-9641-FA55358046CB}" dt="2023-04-19T14:06:51.406" v="2140"/>
          <ac:spMkLst>
            <pc:docMk/>
            <pc:sldMk cId="4010428144" sldId="363"/>
            <ac:spMk id="33" creationId="{0F47B5D2-B6C1-DE6F-15EF-B0BF0DFF7C0C}"/>
          </ac:spMkLst>
        </pc:spChg>
        <pc:spChg chg="mod">
          <ac:chgData name="JOSE IGNACIO REQUENO JARABO" userId="2f8bd5aa-630e-4756-b5d4-24e5f26e4e83" providerId="ADAL" clId="{3145AB67-941B-4EBC-9641-FA55358046CB}" dt="2023-04-19T14:06:51.406" v="2140"/>
          <ac:spMkLst>
            <pc:docMk/>
            <pc:sldMk cId="4010428144" sldId="363"/>
            <ac:spMk id="35" creationId="{CA869476-FAE3-E016-A832-E484114E6BA8}"/>
          </ac:spMkLst>
        </pc:spChg>
        <pc:spChg chg="mod topLvl">
          <ac:chgData name="JOSE IGNACIO REQUENO JARABO" userId="2f8bd5aa-630e-4756-b5d4-24e5f26e4e83" providerId="ADAL" clId="{3145AB67-941B-4EBC-9641-FA55358046CB}" dt="2023-04-19T14:11:56.328" v="2184" actId="164"/>
          <ac:spMkLst>
            <pc:docMk/>
            <pc:sldMk cId="4010428144" sldId="363"/>
            <ac:spMk id="38" creationId="{6F31CFC4-846B-9040-FB32-477837FA6006}"/>
          </ac:spMkLst>
        </pc:spChg>
        <pc:spChg chg="mod topLvl">
          <ac:chgData name="JOSE IGNACIO REQUENO JARABO" userId="2f8bd5aa-630e-4756-b5d4-24e5f26e4e83" providerId="ADAL" clId="{3145AB67-941B-4EBC-9641-FA55358046CB}" dt="2023-04-19T14:11:56.328" v="2184" actId="164"/>
          <ac:spMkLst>
            <pc:docMk/>
            <pc:sldMk cId="4010428144" sldId="363"/>
            <ac:spMk id="39" creationId="{16F123AD-016B-FDEB-540C-ABDE4D77E7CE}"/>
          </ac:spMkLst>
        </pc:spChg>
        <pc:spChg chg="mod topLvl">
          <ac:chgData name="JOSE IGNACIO REQUENO JARABO" userId="2f8bd5aa-630e-4756-b5d4-24e5f26e4e83" providerId="ADAL" clId="{3145AB67-941B-4EBC-9641-FA55358046CB}" dt="2023-04-19T14:11:56.328" v="2184" actId="164"/>
          <ac:spMkLst>
            <pc:docMk/>
            <pc:sldMk cId="4010428144" sldId="363"/>
            <ac:spMk id="41" creationId="{C279E70B-239D-D8E3-5AB8-F1B73B911C1D}"/>
          </ac:spMkLst>
        </pc:spChg>
        <pc:spChg chg="mod topLvl">
          <ac:chgData name="JOSE IGNACIO REQUENO JARABO" userId="2f8bd5aa-630e-4756-b5d4-24e5f26e4e83" providerId="ADAL" clId="{3145AB67-941B-4EBC-9641-FA55358046CB}" dt="2023-04-19T14:11:56.328" v="2184" actId="164"/>
          <ac:spMkLst>
            <pc:docMk/>
            <pc:sldMk cId="4010428144" sldId="363"/>
            <ac:spMk id="42" creationId="{563C80DE-29D5-4C1E-4231-B1BEEEAF8D1E}"/>
          </ac:spMkLst>
        </pc:spChg>
        <pc:spChg chg="mod topLvl">
          <ac:chgData name="JOSE IGNACIO REQUENO JARABO" userId="2f8bd5aa-630e-4756-b5d4-24e5f26e4e83" providerId="ADAL" clId="{3145AB67-941B-4EBC-9641-FA55358046CB}" dt="2023-04-19T14:11:56.328" v="2184" actId="164"/>
          <ac:spMkLst>
            <pc:docMk/>
            <pc:sldMk cId="4010428144" sldId="363"/>
            <ac:spMk id="45" creationId="{FDFCAB3B-AC41-FE6C-A143-BE75D01ABD00}"/>
          </ac:spMkLst>
        </pc:spChg>
        <pc:spChg chg="del mod">
          <ac:chgData name="JOSE IGNACIO REQUENO JARABO" userId="2f8bd5aa-630e-4756-b5d4-24e5f26e4e83" providerId="ADAL" clId="{3145AB67-941B-4EBC-9641-FA55358046CB}" dt="2023-04-19T14:09:31.220" v="2172" actId="478"/>
          <ac:spMkLst>
            <pc:docMk/>
            <pc:sldMk cId="4010428144" sldId="363"/>
            <ac:spMk id="47" creationId="{8D6B861C-4C34-C641-F890-C5DCF64FDA44}"/>
          </ac:spMkLst>
        </pc:spChg>
        <pc:spChg chg="add mod">
          <ac:chgData name="JOSE IGNACIO REQUENO JARABO" userId="2f8bd5aa-630e-4756-b5d4-24e5f26e4e83" providerId="ADAL" clId="{3145AB67-941B-4EBC-9641-FA55358046CB}" dt="2023-04-19T14:15:50.605" v="2256" actId="164"/>
          <ac:spMkLst>
            <pc:docMk/>
            <pc:sldMk cId="4010428144" sldId="363"/>
            <ac:spMk id="90" creationId="{BDBB82D8-0ED3-F80C-4EA2-02DD3221D74D}"/>
          </ac:spMkLst>
        </pc:spChg>
        <pc:spChg chg="mod">
          <ac:chgData name="JOSE IGNACIO REQUENO JARABO" userId="2f8bd5aa-630e-4756-b5d4-24e5f26e4e83" providerId="ADAL" clId="{3145AB67-941B-4EBC-9641-FA55358046CB}" dt="2023-04-19T14:12:50.228" v="2185"/>
          <ac:spMkLst>
            <pc:docMk/>
            <pc:sldMk cId="4010428144" sldId="363"/>
            <ac:spMk id="94" creationId="{0D708584-0F9A-050E-440E-A85864808C0E}"/>
          </ac:spMkLst>
        </pc:spChg>
        <pc:spChg chg="mod">
          <ac:chgData name="JOSE IGNACIO REQUENO JARABO" userId="2f8bd5aa-630e-4756-b5d4-24e5f26e4e83" providerId="ADAL" clId="{3145AB67-941B-4EBC-9641-FA55358046CB}" dt="2023-04-19T14:12:50.228" v="2185"/>
          <ac:spMkLst>
            <pc:docMk/>
            <pc:sldMk cId="4010428144" sldId="363"/>
            <ac:spMk id="95" creationId="{24024126-198A-377F-F7C7-1AC65CAF9D09}"/>
          </ac:spMkLst>
        </pc:spChg>
        <pc:spChg chg="mod">
          <ac:chgData name="JOSE IGNACIO REQUENO JARABO" userId="2f8bd5aa-630e-4756-b5d4-24e5f26e4e83" providerId="ADAL" clId="{3145AB67-941B-4EBC-9641-FA55358046CB}" dt="2023-04-19T14:12:50.228" v="2185"/>
          <ac:spMkLst>
            <pc:docMk/>
            <pc:sldMk cId="4010428144" sldId="363"/>
            <ac:spMk id="97" creationId="{911652D0-78F2-1C99-E876-C0B947A68CE9}"/>
          </ac:spMkLst>
        </pc:spChg>
        <pc:spChg chg="mod">
          <ac:chgData name="JOSE IGNACIO REQUENO JARABO" userId="2f8bd5aa-630e-4756-b5d4-24e5f26e4e83" providerId="ADAL" clId="{3145AB67-941B-4EBC-9641-FA55358046CB}" dt="2023-04-19T14:12:50.228" v="2185"/>
          <ac:spMkLst>
            <pc:docMk/>
            <pc:sldMk cId="4010428144" sldId="363"/>
            <ac:spMk id="99" creationId="{99A4DD6C-381E-57B8-2722-317DFD578EED}"/>
          </ac:spMkLst>
        </pc:spChg>
        <pc:spChg chg="del mod">
          <ac:chgData name="JOSE IGNACIO REQUENO JARABO" userId="2f8bd5aa-630e-4756-b5d4-24e5f26e4e83" providerId="ADAL" clId="{3145AB67-941B-4EBC-9641-FA55358046CB}" dt="2023-04-19T14:12:56.655" v="2187" actId="21"/>
          <ac:spMkLst>
            <pc:docMk/>
            <pc:sldMk cId="4010428144" sldId="363"/>
            <ac:spMk id="102" creationId="{A42A41D8-5FD0-9582-6A3C-67248A7BE37E}"/>
          </ac:spMkLst>
        </pc:spChg>
        <pc:spChg chg="add mod ord">
          <ac:chgData name="JOSE IGNACIO REQUENO JARABO" userId="2f8bd5aa-630e-4756-b5d4-24e5f26e4e83" providerId="ADAL" clId="{3145AB67-941B-4EBC-9641-FA55358046CB}" dt="2023-04-19T14:16:37.841" v="2271" actId="1076"/>
          <ac:spMkLst>
            <pc:docMk/>
            <pc:sldMk cId="4010428144" sldId="363"/>
            <ac:spMk id="103" creationId="{9A998A30-EAB8-C896-2391-ADC1D5351B2F}"/>
          </ac:spMkLst>
        </pc:spChg>
        <pc:spChg chg="add mod">
          <ac:chgData name="JOSE IGNACIO REQUENO JARABO" userId="2f8bd5aa-630e-4756-b5d4-24e5f26e4e83" providerId="ADAL" clId="{3145AB67-941B-4EBC-9641-FA55358046CB}" dt="2023-04-19T14:15:50.605" v="2256" actId="164"/>
          <ac:spMkLst>
            <pc:docMk/>
            <pc:sldMk cId="4010428144" sldId="363"/>
            <ac:spMk id="104" creationId="{3C5F3B1A-0A1A-2425-76BD-D64B6524A4ED}"/>
          </ac:spMkLst>
        </pc:spChg>
        <pc:grpChg chg="add del mod">
          <ac:chgData name="JOSE IGNACIO REQUENO JARABO" userId="2f8bd5aa-630e-4756-b5d4-24e5f26e4e83" providerId="ADAL" clId="{3145AB67-941B-4EBC-9641-FA55358046CB}" dt="2023-04-19T14:05:48.825" v="2136" actId="165"/>
          <ac:grpSpMkLst>
            <pc:docMk/>
            <pc:sldMk cId="4010428144" sldId="363"/>
            <ac:grpSpMk id="23" creationId="{B0D7DB5C-02E5-3A91-AC9F-083021F787D1}"/>
          </ac:grpSpMkLst>
        </pc:grpChg>
        <pc:grpChg chg="add del mod">
          <ac:chgData name="JOSE IGNACIO REQUENO JARABO" userId="2f8bd5aa-630e-4756-b5d4-24e5f26e4e83" providerId="ADAL" clId="{3145AB67-941B-4EBC-9641-FA55358046CB}" dt="2023-04-19T14:13:17.660" v="2190" actId="478"/>
          <ac:grpSpMkLst>
            <pc:docMk/>
            <pc:sldMk cId="4010428144" sldId="363"/>
            <ac:grpSpMk id="24" creationId="{077ABFF4-0099-FA8F-AF6E-8F181728307E}"/>
          </ac:grpSpMkLst>
        </pc:grpChg>
        <pc:grpChg chg="add del mod">
          <ac:chgData name="JOSE IGNACIO REQUENO JARABO" userId="2f8bd5aa-630e-4756-b5d4-24e5f26e4e83" providerId="ADAL" clId="{3145AB67-941B-4EBC-9641-FA55358046CB}" dt="2023-04-19T14:15:37.575" v="2252" actId="478"/>
          <ac:grpSpMkLst>
            <pc:docMk/>
            <pc:sldMk cId="4010428144" sldId="363"/>
            <ac:grpSpMk id="25" creationId="{25F77031-BF16-994D-E7BD-790868C12CE2}"/>
          </ac:grpSpMkLst>
        </pc:grpChg>
        <pc:grpChg chg="add del mod">
          <ac:chgData name="JOSE IGNACIO REQUENO JARABO" userId="2f8bd5aa-630e-4756-b5d4-24e5f26e4e83" providerId="ADAL" clId="{3145AB67-941B-4EBC-9641-FA55358046CB}" dt="2023-04-19T14:11:25.988" v="2179" actId="165"/>
          <ac:grpSpMkLst>
            <pc:docMk/>
            <pc:sldMk cId="4010428144" sldId="363"/>
            <ac:grpSpMk id="37" creationId="{00B41365-F9D1-50A3-88AF-7F521ABD8937}"/>
          </ac:grpSpMkLst>
        </pc:grpChg>
        <pc:grpChg chg="add mod">
          <ac:chgData name="JOSE IGNACIO REQUENO JARABO" userId="2f8bd5aa-630e-4756-b5d4-24e5f26e4e83" providerId="ADAL" clId="{3145AB67-941B-4EBC-9641-FA55358046CB}" dt="2023-04-19T14:11:21.308" v="2178" actId="164"/>
          <ac:grpSpMkLst>
            <pc:docMk/>
            <pc:sldMk cId="4010428144" sldId="363"/>
            <ac:grpSpMk id="86" creationId="{C517036F-2D29-57FF-E27E-4A696DE25ADD}"/>
          </ac:grpSpMkLst>
        </pc:grpChg>
        <pc:grpChg chg="add mod">
          <ac:chgData name="JOSE IGNACIO REQUENO JARABO" userId="2f8bd5aa-630e-4756-b5d4-24e5f26e4e83" providerId="ADAL" clId="{3145AB67-941B-4EBC-9641-FA55358046CB}" dt="2023-04-19T14:15:50.605" v="2256" actId="164"/>
          <ac:grpSpMkLst>
            <pc:docMk/>
            <pc:sldMk cId="4010428144" sldId="363"/>
            <ac:grpSpMk id="89" creationId="{982DC277-B978-00F6-4881-AD1FAD560CEF}"/>
          </ac:grpSpMkLst>
        </pc:grpChg>
        <pc:grpChg chg="add del mod">
          <ac:chgData name="JOSE IGNACIO REQUENO JARABO" userId="2f8bd5aa-630e-4756-b5d4-24e5f26e4e83" providerId="ADAL" clId="{3145AB67-941B-4EBC-9641-FA55358046CB}" dt="2023-04-19T14:15:37.575" v="2252" actId="478"/>
          <ac:grpSpMkLst>
            <pc:docMk/>
            <pc:sldMk cId="4010428144" sldId="363"/>
            <ac:grpSpMk id="91" creationId="{FE6DBB66-91AF-ABB4-009C-7A6F6D3B57FD}"/>
          </ac:grpSpMkLst>
        </pc:grpChg>
        <pc:grpChg chg="mod">
          <ac:chgData name="JOSE IGNACIO REQUENO JARABO" userId="2f8bd5aa-630e-4756-b5d4-24e5f26e4e83" providerId="ADAL" clId="{3145AB67-941B-4EBC-9641-FA55358046CB}" dt="2023-04-19T14:12:50.228" v="2185"/>
          <ac:grpSpMkLst>
            <pc:docMk/>
            <pc:sldMk cId="4010428144" sldId="363"/>
            <ac:grpSpMk id="92" creationId="{478E159A-5AA2-490A-35DD-78A125809D23}"/>
          </ac:grpSpMkLst>
        </pc:grpChg>
        <pc:grpChg chg="add mod">
          <ac:chgData name="JOSE IGNACIO REQUENO JARABO" userId="2f8bd5aa-630e-4756-b5d4-24e5f26e4e83" providerId="ADAL" clId="{3145AB67-941B-4EBC-9641-FA55358046CB}" dt="2023-04-19T14:15:54.075" v="2257" actId="1076"/>
          <ac:grpSpMkLst>
            <pc:docMk/>
            <pc:sldMk cId="4010428144" sldId="363"/>
            <ac:grpSpMk id="105" creationId="{35C31F44-E39F-CE54-C5B7-2D42EC8AC1A5}"/>
          </ac:grpSpMkLst>
        </pc:grpChg>
        <pc:cxnChg chg="add mod topLvl">
          <ac:chgData name="JOSE IGNACIO REQUENO JARABO" userId="2f8bd5aa-630e-4756-b5d4-24e5f26e4e83" providerId="ADAL" clId="{3145AB67-941B-4EBC-9641-FA55358046CB}" dt="2023-04-19T14:13:17.660" v="2190" actId="478"/>
          <ac:cxnSpMkLst>
            <pc:docMk/>
            <pc:sldMk cId="4010428144" sldId="363"/>
            <ac:cxnSpMk id="8" creationId="{D4766710-893A-8310-5091-30C5E93CB371}"/>
          </ac:cxnSpMkLst>
        </pc:cxnChg>
        <pc:cxnChg chg="add mod topLvl">
          <ac:chgData name="JOSE IGNACIO REQUENO JARABO" userId="2f8bd5aa-630e-4756-b5d4-24e5f26e4e83" providerId="ADAL" clId="{3145AB67-941B-4EBC-9641-FA55358046CB}" dt="2023-04-19T14:13:17.660" v="2190" actId="478"/>
          <ac:cxnSpMkLst>
            <pc:docMk/>
            <pc:sldMk cId="4010428144" sldId="363"/>
            <ac:cxnSpMk id="12" creationId="{859DBAB7-CAC8-FDD4-02D6-F219AC6F2ADD}"/>
          </ac:cxnSpMkLst>
        </pc:cxnChg>
        <pc:cxnChg chg="add mod topLvl">
          <ac:chgData name="JOSE IGNACIO REQUENO JARABO" userId="2f8bd5aa-630e-4756-b5d4-24e5f26e4e83" providerId="ADAL" clId="{3145AB67-941B-4EBC-9641-FA55358046CB}" dt="2023-04-19T14:13:17.660" v="2190" actId="478"/>
          <ac:cxnSpMkLst>
            <pc:docMk/>
            <pc:sldMk cId="4010428144" sldId="363"/>
            <ac:cxnSpMk id="13" creationId="{E3EA9AB1-68CC-9044-071A-18011CE319D9}"/>
          </ac:cxnSpMkLst>
        </pc:cxnChg>
        <pc:cxnChg chg="add mod topLvl">
          <ac:chgData name="JOSE IGNACIO REQUENO JARABO" userId="2f8bd5aa-630e-4756-b5d4-24e5f26e4e83" providerId="ADAL" clId="{3145AB67-941B-4EBC-9641-FA55358046CB}" dt="2023-04-19T14:13:17.660" v="2190" actId="478"/>
          <ac:cxnSpMkLst>
            <pc:docMk/>
            <pc:sldMk cId="4010428144" sldId="363"/>
            <ac:cxnSpMk id="15" creationId="{0137E684-ED07-D81E-52A6-99956BE597E9}"/>
          </ac:cxnSpMkLst>
        </pc:cxnChg>
        <pc:cxnChg chg="add mod topLvl">
          <ac:chgData name="JOSE IGNACIO REQUENO JARABO" userId="2f8bd5aa-630e-4756-b5d4-24e5f26e4e83" providerId="ADAL" clId="{3145AB67-941B-4EBC-9641-FA55358046CB}" dt="2023-04-19T14:13:17.660" v="2190" actId="478"/>
          <ac:cxnSpMkLst>
            <pc:docMk/>
            <pc:sldMk cId="4010428144" sldId="363"/>
            <ac:cxnSpMk id="21" creationId="{DC21B875-5736-8A62-E3C3-87A6A366FCE7}"/>
          </ac:cxnSpMkLst>
        </pc:cxnChg>
        <pc:cxnChg chg="mod">
          <ac:chgData name="JOSE IGNACIO REQUENO JARABO" userId="2f8bd5aa-630e-4756-b5d4-24e5f26e4e83" providerId="ADAL" clId="{3145AB67-941B-4EBC-9641-FA55358046CB}" dt="2023-04-19T14:15:37.575" v="2252" actId="478"/>
          <ac:cxnSpMkLst>
            <pc:docMk/>
            <pc:sldMk cId="4010428144" sldId="363"/>
            <ac:cxnSpMk id="28" creationId="{C1FEBAE9-3266-EAE2-82B1-92D6CA4C57C0}"/>
          </ac:cxnSpMkLst>
        </pc:cxnChg>
        <pc:cxnChg chg="mod">
          <ac:chgData name="JOSE IGNACIO REQUENO JARABO" userId="2f8bd5aa-630e-4756-b5d4-24e5f26e4e83" providerId="ADAL" clId="{3145AB67-941B-4EBC-9641-FA55358046CB}" dt="2023-04-19T14:15:37.575" v="2252" actId="478"/>
          <ac:cxnSpMkLst>
            <pc:docMk/>
            <pc:sldMk cId="4010428144" sldId="363"/>
            <ac:cxnSpMk id="31" creationId="{CA1BD11E-B192-EF2B-F53B-E4D48CA62D23}"/>
          </ac:cxnSpMkLst>
        </pc:cxnChg>
        <pc:cxnChg chg="mod">
          <ac:chgData name="JOSE IGNACIO REQUENO JARABO" userId="2f8bd5aa-630e-4756-b5d4-24e5f26e4e83" providerId="ADAL" clId="{3145AB67-941B-4EBC-9641-FA55358046CB}" dt="2023-04-19T14:15:37.575" v="2252" actId="478"/>
          <ac:cxnSpMkLst>
            <pc:docMk/>
            <pc:sldMk cId="4010428144" sldId="363"/>
            <ac:cxnSpMk id="32" creationId="{DD4E6C63-6482-0968-9655-E80E319DB6E4}"/>
          </ac:cxnSpMkLst>
        </pc:cxnChg>
        <pc:cxnChg chg="mod">
          <ac:chgData name="JOSE IGNACIO REQUENO JARABO" userId="2f8bd5aa-630e-4756-b5d4-24e5f26e4e83" providerId="ADAL" clId="{3145AB67-941B-4EBC-9641-FA55358046CB}" dt="2023-04-19T14:15:37.575" v="2252" actId="478"/>
          <ac:cxnSpMkLst>
            <pc:docMk/>
            <pc:sldMk cId="4010428144" sldId="363"/>
            <ac:cxnSpMk id="34" creationId="{82BF50A6-4290-A24F-5EE2-440315A0D1C2}"/>
          </ac:cxnSpMkLst>
        </pc:cxnChg>
        <pc:cxnChg chg="mod">
          <ac:chgData name="JOSE IGNACIO REQUENO JARABO" userId="2f8bd5aa-630e-4756-b5d4-24e5f26e4e83" providerId="ADAL" clId="{3145AB67-941B-4EBC-9641-FA55358046CB}" dt="2023-04-19T14:15:37.575" v="2252" actId="478"/>
          <ac:cxnSpMkLst>
            <pc:docMk/>
            <pc:sldMk cId="4010428144" sldId="363"/>
            <ac:cxnSpMk id="36" creationId="{FAB18A55-3673-297F-E68B-A2BFDD3B31EF}"/>
          </ac:cxnSpMkLst>
        </pc:cxnChg>
        <pc:cxnChg chg="mod topLvl">
          <ac:chgData name="JOSE IGNACIO REQUENO JARABO" userId="2f8bd5aa-630e-4756-b5d4-24e5f26e4e83" providerId="ADAL" clId="{3145AB67-941B-4EBC-9641-FA55358046CB}" dt="2023-04-19T14:11:56.328" v="2184" actId="164"/>
          <ac:cxnSpMkLst>
            <pc:docMk/>
            <pc:sldMk cId="4010428144" sldId="363"/>
            <ac:cxnSpMk id="40" creationId="{203B4876-EB6C-BDC2-177A-394118A10A5A}"/>
          </ac:cxnSpMkLst>
        </pc:cxnChg>
        <pc:cxnChg chg="mod topLvl">
          <ac:chgData name="JOSE IGNACIO REQUENO JARABO" userId="2f8bd5aa-630e-4756-b5d4-24e5f26e4e83" providerId="ADAL" clId="{3145AB67-941B-4EBC-9641-FA55358046CB}" dt="2023-04-19T14:11:56.328" v="2184" actId="164"/>
          <ac:cxnSpMkLst>
            <pc:docMk/>
            <pc:sldMk cId="4010428144" sldId="363"/>
            <ac:cxnSpMk id="43" creationId="{DD77A139-FB22-41CB-B2A3-1241D45040B1}"/>
          </ac:cxnSpMkLst>
        </pc:cxnChg>
        <pc:cxnChg chg="mod topLvl">
          <ac:chgData name="JOSE IGNACIO REQUENO JARABO" userId="2f8bd5aa-630e-4756-b5d4-24e5f26e4e83" providerId="ADAL" clId="{3145AB67-941B-4EBC-9641-FA55358046CB}" dt="2023-04-19T14:11:56.328" v="2184" actId="164"/>
          <ac:cxnSpMkLst>
            <pc:docMk/>
            <pc:sldMk cId="4010428144" sldId="363"/>
            <ac:cxnSpMk id="44" creationId="{CD7DFBBB-C05F-0B33-6793-6A957C6EA5ED}"/>
          </ac:cxnSpMkLst>
        </pc:cxnChg>
        <pc:cxnChg chg="mod topLvl">
          <ac:chgData name="JOSE IGNACIO REQUENO JARABO" userId="2f8bd5aa-630e-4756-b5d4-24e5f26e4e83" providerId="ADAL" clId="{3145AB67-941B-4EBC-9641-FA55358046CB}" dt="2023-04-19T14:11:56.328" v="2184" actId="164"/>
          <ac:cxnSpMkLst>
            <pc:docMk/>
            <pc:sldMk cId="4010428144" sldId="363"/>
            <ac:cxnSpMk id="46" creationId="{4C88CD6C-1CA0-8503-4F39-E1AC107685AC}"/>
          </ac:cxnSpMkLst>
        </pc:cxnChg>
        <pc:cxnChg chg="mod topLvl">
          <ac:chgData name="JOSE IGNACIO REQUENO JARABO" userId="2f8bd5aa-630e-4756-b5d4-24e5f26e4e83" providerId="ADAL" clId="{3145AB67-941B-4EBC-9641-FA55358046CB}" dt="2023-04-19T14:11:56.328" v="2184" actId="164"/>
          <ac:cxnSpMkLst>
            <pc:docMk/>
            <pc:sldMk cId="4010428144" sldId="363"/>
            <ac:cxnSpMk id="48" creationId="{D0EEE694-E620-1530-1DDE-DC8D64089ADC}"/>
          </ac:cxnSpMkLst>
        </pc:cxnChg>
        <pc:cxnChg chg="add mod">
          <ac:chgData name="JOSE IGNACIO REQUENO JARABO" userId="2f8bd5aa-630e-4756-b5d4-24e5f26e4e83" providerId="ADAL" clId="{3145AB67-941B-4EBC-9641-FA55358046CB}" dt="2023-04-19T14:11:56.328" v="2184" actId="164"/>
          <ac:cxnSpMkLst>
            <pc:docMk/>
            <pc:sldMk cId="4010428144" sldId="363"/>
            <ac:cxnSpMk id="83" creationId="{2CCDED53-E019-7972-9D60-26E895EB87BE}"/>
          </ac:cxnSpMkLst>
        </pc:cxnChg>
        <pc:cxnChg chg="mod">
          <ac:chgData name="JOSE IGNACIO REQUENO JARABO" userId="2f8bd5aa-630e-4756-b5d4-24e5f26e4e83" providerId="ADAL" clId="{3145AB67-941B-4EBC-9641-FA55358046CB}" dt="2023-04-19T14:12:50.228" v="2185"/>
          <ac:cxnSpMkLst>
            <pc:docMk/>
            <pc:sldMk cId="4010428144" sldId="363"/>
            <ac:cxnSpMk id="93" creationId="{671883AC-4B20-C00B-F47D-D3A321FF093D}"/>
          </ac:cxnSpMkLst>
        </pc:cxnChg>
        <pc:cxnChg chg="mod">
          <ac:chgData name="JOSE IGNACIO REQUENO JARABO" userId="2f8bd5aa-630e-4756-b5d4-24e5f26e4e83" providerId="ADAL" clId="{3145AB67-941B-4EBC-9641-FA55358046CB}" dt="2023-04-19T14:15:37.575" v="2252" actId="478"/>
          <ac:cxnSpMkLst>
            <pc:docMk/>
            <pc:sldMk cId="4010428144" sldId="363"/>
            <ac:cxnSpMk id="96" creationId="{4A96F595-0396-A167-46F8-BFF3B1B07835}"/>
          </ac:cxnSpMkLst>
        </pc:cxnChg>
        <pc:cxnChg chg="mod">
          <ac:chgData name="JOSE IGNACIO REQUENO JARABO" userId="2f8bd5aa-630e-4756-b5d4-24e5f26e4e83" providerId="ADAL" clId="{3145AB67-941B-4EBC-9641-FA55358046CB}" dt="2023-04-19T14:15:37.575" v="2252" actId="478"/>
          <ac:cxnSpMkLst>
            <pc:docMk/>
            <pc:sldMk cId="4010428144" sldId="363"/>
            <ac:cxnSpMk id="98" creationId="{CBD0E61F-A085-6263-F097-840E3FB656BF}"/>
          </ac:cxnSpMkLst>
        </pc:cxnChg>
        <pc:cxnChg chg="mod">
          <ac:chgData name="JOSE IGNACIO REQUENO JARABO" userId="2f8bd5aa-630e-4756-b5d4-24e5f26e4e83" providerId="ADAL" clId="{3145AB67-941B-4EBC-9641-FA55358046CB}" dt="2023-04-19T14:15:37.575" v="2252" actId="478"/>
          <ac:cxnSpMkLst>
            <pc:docMk/>
            <pc:sldMk cId="4010428144" sldId="363"/>
            <ac:cxnSpMk id="100" creationId="{F218F1CC-EE06-AC63-C2AE-A30C6FDB6380}"/>
          </ac:cxnSpMkLst>
        </pc:cxnChg>
        <pc:cxnChg chg="mod">
          <ac:chgData name="JOSE IGNACIO REQUENO JARABO" userId="2f8bd5aa-630e-4756-b5d4-24e5f26e4e83" providerId="ADAL" clId="{3145AB67-941B-4EBC-9641-FA55358046CB}" dt="2023-04-19T14:15:37.575" v="2252" actId="478"/>
          <ac:cxnSpMkLst>
            <pc:docMk/>
            <pc:sldMk cId="4010428144" sldId="363"/>
            <ac:cxnSpMk id="101" creationId="{7AF0AF49-28C3-0B3B-FE9E-7693C0372D05}"/>
          </ac:cxnSpMkLst>
        </pc:cxnChg>
      </pc:sldChg>
      <pc:sldChg chg="add del">
        <pc:chgData name="JOSE IGNACIO REQUENO JARABO" userId="2f8bd5aa-630e-4756-b5d4-24e5f26e4e83" providerId="ADAL" clId="{3145AB67-941B-4EBC-9641-FA55358046CB}" dt="2023-04-19T14:17:06.992" v="2272" actId="47"/>
        <pc:sldMkLst>
          <pc:docMk/>
          <pc:sldMk cId="3221086929" sldId="364"/>
        </pc:sldMkLst>
      </pc:sldChg>
      <pc:sldChg chg="delSp modSp add mod ord">
        <pc:chgData name="JOSE IGNACIO REQUENO JARABO" userId="2f8bd5aa-630e-4756-b5d4-24e5f26e4e83" providerId="ADAL" clId="{3145AB67-941B-4EBC-9641-FA55358046CB}" dt="2023-04-21T14:20:44.234" v="2993" actId="478"/>
        <pc:sldMkLst>
          <pc:docMk/>
          <pc:sldMk cId="3252644249" sldId="364"/>
        </pc:sldMkLst>
        <pc:spChg chg="mod">
          <ac:chgData name="JOSE IGNACIO REQUENO JARABO" userId="2f8bd5aa-630e-4756-b5d4-24e5f26e4e83" providerId="ADAL" clId="{3145AB67-941B-4EBC-9641-FA55358046CB}" dt="2023-04-21T11:02:14.402" v="2577" actId="20577"/>
          <ac:spMkLst>
            <pc:docMk/>
            <pc:sldMk cId="3252644249" sldId="364"/>
            <ac:spMk id="2" creationId="{00000000-0000-0000-0000-000000000000}"/>
          </ac:spMkLst>
        </pc:spChg>
        <pc:spChg chg="del">
          <ac:chgData name="JOSE IGNACIO REQUENO JARABO" userId="2f8bd5aa-630e-4756-b5d4-24e5f26e4e83" providerId="ADAL" clId="{3145AB67-941B-4EBC-9641-FA55358046CB}" dt="2023-04-21T14:20:44.234" v="2993" actId="478"/>
          <ac:spMkLst>
            <pc:docMk/>
            <pc:sldMk cId="3252644249" sldId="364"/>
            <ac:spMk id="4" creationId="{00000000-0000-0000-0000-000000000000}"/>
          </ac:spMkLst>
        </pc:spChg>
        <pc:spChg chg="mod">
          <ac:chgData name="JOSE IGNACIO REQUENO JARABO" userId="2f8bd5aa-630e-4756-b5d4-24e5f26e4e83" providerId="ADAL" clId="{3145AB67-941B-4EBC-9641-FA55358046CB}" dt="2023-04-19T14:39:12.857" v="2384" actId="790"/>
          <ac:spMkLst>
            <pc:docMk/>
            <pc:sldMk cId="3252644249" sldId="364"/>
            <ac:spMk id="9" creationId="{30341D1E-B4C3-43F4-317B-32B5384CA0C4}"/>
          </ac:spMkLst>
        </pc:spChg>
        <pc:picChg chg="del">
          <ac:chgData name="JOSE IGNACIO REQUENO JARABO" userId="2f8bd5aa-630e-4756-b5d4-24e5f26e4e83" providerId="ADAL" clId="{3145AB67-941B-4EBC-9641-FA55358046CB}" dt="2023-04-19T14:18:41.402" v="2281" actId="478"/>
          <ac:picMkLst>
            <pc:docMk/>
            <pc:sldMk cId="3252644249" sldId="364"/>
            <ac:picMk id="8" creationId="{2B819473-AA96-4E71-9B36-FB375EF95F6C}"/>
          </ac:picMkLst>
        </pc:picChg>
      </pc:sldChg>
      <pc:sldChg chg="addSp delSp modSp add mod ord">
        <pc:chgData name="JOSE IGNACIO REQUENO JARABO" userId="2f8bd5aa-630e-4756-b5d4-24e5f26e4e83" providerId="ADAL" clId="{3145AB67-941B-4EBC-9641-FA55358046CB}" dt="2023-04-21T14:20:47.032" v="2994" actId="478"/>
        <pc:sldMkLst>
          <pc:docMk/>
          <pc:sldMk cId="3411646370" sldId="365"/>
        </pc:sldMkLst>
        <pc:spChg chg="mod">
          <ac:chgData name="JOSE IGNACIO REQUENO JARABO" userId="2f8bd5aa-630e-4756-b5d4-24e5f26e4e83" providerId="ADAL" clId="{3145AB67-941B-4EBC-9641-FA55358046CB}" dt="2023-04-21T11:00:43.385" v="2545" actId="20577"/>
          <ac:spMkLst>
            <pc:docMk/>
            <pc:sldMk cId="3411646370" sldId="365"/>
            <ac:spMk id="2" creationId="{00000000-0000-0000-0000-000000000000}"/>
          </ac:spMkLst>
        </pc:spChg>
        <pc:spChg chg="add mod">
          <ac:chgData name="JOSE IGNACIO REQUENO JARABO" userId="2f8bd5aa-630e-4756-b5d4-24e5f26e4e83" providerId="ADAL" clId="{3145AB67-941B-4EBC-9641-FA55358046CB}" dt="2023-04-19T14:53:14.864" v="2390" actId="164"/>
          <ac:spMkLst>
            <pc:docMk/>
            <pc:sldMk cId="3411646370" sldId="365"/>
            <ac:spMk id="3" creationId="{24B6B842-E8D3-C7C4-614D-597C39EFAA8F}"/>
          </ac:spMkLst>
        </pc:spChg>
        <pc:spChg chg="del">
          <ac:chgData name="JOSE IGNACIO REQUENO JARABO" userId="2f8bd5aa-630e-4756-b5d4-24e5f26e4e83" providerId="ADAL" clId="{3145AB67-941B-4EBC-9641-FA55358046CB}" dt="2023-04-21T14:20:47.032" v="2994" actId="478"/>
          <ac:spMkLst>
            <pc:docMk/>
            <pc:sldMk cId="3411646370" sldId="365"/>
            <ac:spMk id="4" creationId="{00000000-0000-0000-0000-000000000000}"/>
          </ac:spMkLst>
        </pc:spChg>
        <pc:spChg chg="add mod">
          <ac:chgData name="JOSE IGNACIO REQUENO JARABO" userId="2f8bd5aa-630e-4756-b5d4-24e5f26e4e83" providerId="ADAL" clId="{3145AB67-941B-4EBC-9641-FA55358046CB}" dt="2023-04-19T14:53:14.864" v="2390" actId="164"/>
          <ac:spMkLst>
            <pc:docMk/>
            <pc:sldMk cId="3411646370" sldId="365"/>
            <ac:spMk id="6" creationId="{A700220D-8EE0-7912-0365-3701AE0F4509}"/>
          </ac:spMkLst>
        </pc:spChg>
        <pc:spChg chg="add mod">
          <ac:chgData name="JOSE IGNACIO REQUENO JARABO" userId="2f8bd5aa-630e-4756-b5d4-24e5f26e4e83" providerId="ADAL" clId="{3145AB67-941B-4EBC-9641-FA55358046CB}" dt="2023-04-19T14:53:14.864" v="2390" actId="164"/>
          <ac:spMkLst>
            <pc:docMk/>
            <pc:sldMk cId="3411646370" sldId="365"/>
            <ac:spMk id="7" creationId="{389E9C91-961A-1E82-3A0C-D3B244E60ADB}"/>
          </ac:spMkLst>
        </pc:spChg>
        <pc:spChg chg="add mod">
          <ac:chgData name="JOSE IGNACIO REQUENO JARABO" userId="2f8bd5aa-630e-4756-b5d4-24e5f26e4e83" providerId="ADAL" clId="{3145AB67-941B-4EBC-9641-FA55358046CB}" dt="2023-04-19T14:53:14.864" v="2390" actId="164"/>
          <ac:spMkLst>
            <pc:docMk/>
            <pc:sldMk cId="3411646370" sldId="365"/>
            <ac:spMk id="8" creationId="{01C5C36B-F712-34A0-19C7-FB6EF62DF162}"/>
          </ac:spMkLst>
        </pc:spChg>
        <pc:spChg chg="del mod">
          <ac:chgData name="JOSE IGNACIO REQUENO JARABO" userId="2f8bd5aa-630e-4756-b5d4-24e5f26e4e83" providerId="ADAL" clId="{3145AB67-941B-4EBC-9641-FA55358046CB}" dt="2023-04-19T15:14:12.634" v="2454" actId="478"/>
          <ac:spMkLst>
            <pc:docMk/>
            <pc:sldMk cId="3411646370" sldId="365"/>
            <ac:spMk id="9" creationId="{30341D1E-B4C3-43F4-317B-32B5384CA0C4}"/>
          </ac:spMkLst>
        </pc:spChg>
        <pc:spChg chg="add mod">
          <ac:chgData name="JOSE IGNACIO REQUENO JARABO" userId="2f8bd5aa-630e-4756-b5d4-24e5f26e4e83" providerId="ADAL" clId="{3145AB67-941B-4EBC-9641-FA55358046CB}" dt="2023-04-19T14:53:14.864" v="2390" actId="164"/>
          <ac:spMkLst>
            <pc:docMk/>
            <pc:sldMk cId="3411646370" sldId="365"/>
            <ac:spMk id="10" creationId="{46238076-1192-2B73-E65C-BBA48883382A}"/>
          </ac:spMkLst>
        </pc:spChg>
        <pc:spChg chg="add mod">
          <ac:chgData name="JOSE IGNACIO REQUENO JARABO" userId="2f8bd5aa-630e-4756-b5d4-24e5f26e4e83" providerId="ADAL" clId="{3145AB67-941B-4EBC-9641-FA55358046CB}" dt="2023-04-19T14:53:14.864" v="2390" actId="164"/>
          <ac:spMkLst>
            <pc:docMk/>
            <pc:sldMk cId="3411646370" sldId="365"/>
            <ac:spMk id="11" creationId="{1C60E252-F0E9-A061-0B6F-230EEE9C87DB}"/>
          </ac:spMkLst>
        </pc:spChg>
        <pc:spChg chg="add mod">
          <ac:chgData name="JOSE IGNACIO REQUENO JARABO" userId="2f8bd5aa-630e-4756-b5d4-24e5f26e4e83" providerId="ADAL" clId="{3145AB67-941B-4EBC-9641-FA55358046CB}" dt="2023-04-19T14:53:14.864" v="2390" actId="164"/>
          <ac:spMkLst>
            <pc:docMk/>
            <pc:sldMk cId="3411646370" sldId="365"/>
            <ac:spMk id="12" creationId="{22142657-5A8D-DEED-7BB7-3DC6BF642BD1}"/>
          </ac:spMkLst>
        </pc:spChg>
        <pc:spChg chg="add mod">
          <ac:chgData name="JOSE IGNACIO REQUENO JARABO" userId="2f8bd5aa-630e-4756-b5d4-24e5f26e4e83" providerId="ADAL" clId="{3145AB67-941B-4EBC-9641-FA55358046CB}" dt="2023-04-19T14:53:14.864" v="2390" actId="164"/>
          <ac:spMkLst>
            <pc:docMk/>
            <pc:sldMk cId="3411646370" sldId="365"/>
            <ac:spMk id="13" creationId="{C96EAB18-48A2-E963-884C-60F5C784CC6A}"/>
          </ac:spMkLst>
        </pc:spChg>
        <pc:spChg chg="add mod">
          <ac:chgData name="JOSE IGNACIO REQUENO JARABO" userId="2f8bd5aa-630e-4756-b5d4-24e5f26e4e83" providerId="ADAL" clId="{3145AB67-941B-4EBC-9641-FA55358046CB}" dt="2023-04-19T14:53:14.864" v="2390" actId="164"/>
          <ac:spMkLst>
            <pc:docMk/>
            <pc:sldMk cId="3411646370" sldId="365"/>
            <ac:spMk id="14" creationId="{C840787A-6963-4303-1C69-AE82E58155E1}"/>
          </ac:spMkLst>
        </pc:spChg>
        <pc:spChg chg="add mod">
          <ac:chgData name="JOSE IGNACIO REQUENO JARABO" userId="2f8bd5aa-630e-4756-b5d4-24e5f26e4e83" providerId="ADAL" clId="{3145AB67-941B-4EBC-9641-FA55358046CB}" dt="2023-04-19T14:53:14.864" v="2390" actId="164"/>
          <ac:spMkLst>
            <pc:docMk/>
            <pc:sldMk cId="3411646370" sldId="365"/>
            <ac:spMk id="15" creationId="{6816BEDB-6057-C11D-E264-DCBE0669D592}"/>
          </ac:spMkLst>
        </pc:spChg>
        <pc:spChg chg="add mod">
          <ac:chgData name="JOSE IGNACIO REQUENO JARABO" userId="2f8bd5aa-630e-4756-b5d4-24e5f26e4e83" providerId="ADAL" clId="{3145AB67-941B-4EBC-9641-FA55358046CB}" dt="2023-04-19T14:53:14.864" v="2390" actId="164"/>
          <ac:spMkLst>
            <pc:docMk/>
            <pc:sldMk cId="3411646370" sldId="365"/>
            <ac:spMk id="16" creationId="{E574A782-0FFE-050C-1738-6D755F26E8A5}"/>
          </ac:spMkLst>
        </pc:spChg>
        <pc:spChg chg="add mod">
          <ac:chgData name="JOSE IGNACIO REQUENO JARABO" userId="2f8bd5aa-630e-4756-b5d4-24e5f26e4e83" providerId="ADAL" clId="{3145AB67-941B-4EBC-9641-FA55358046CB}" dt="2023-04-19T14:53:14.864" v="2390" actId="164"/>
          <ac:spMkLst>
            <pc:docMk/>
            <pc:sldMk cId="3411646370" sldId="365"/>
            <ac:spMk id="17" creationId="{DDF04C69-3B56-84BB-9ECF-C9296A3C5D6E}"/>
          </ac:spMkLst>
        </pc:spChg>
        <pc:spChg chg="add mod">
          <ac:chgData name="JOSE IGNACIO REQUENO JARABO" userId="2f8bd5aa-630e-4756-b5d4-24e5f26e4e83" providerId="ADAL" clId="{3145AB67-941B-4EBC-9641-FA55358046CB}" dt="2023-04-19T14:53:14.864" v="2390" actId="164"/>
          <ac:spMkLst>
            <pc:docMk/>
            <pc:sldMk cId="3411646370" sldId="365"/>
            <ac:spMk id="18" creationId="{618EA3FF-8BC8-E208-F40C-6C2A52337F2C}"/>
          </ac:spMkLst>
        </pc:spChg>
        <pc:spChg chg="add mod">
          <ac:chgData name="JOSE IGNACIO REQUENO JARABO" userId="2f8bd5aa-630e-4756-b5d4-24e5f26e4e83" providerId="ADAL" clId="{3145AB67-941B-4EBC-9641-FA55358046CB}" dt="2023-04-19T14:53:14.864" v="2390" actId="164"/>
          <ac:spMkLst>
            <pc:docMk/>
            <pc:sldMk cId="3411646370" sldId="365"/>
            <ac:spMk id="19" creationId="{CDA8D54D-04C2-0F5E-D258-163A2477D770}"/>
          </ac:spMkLst>
        </pc:spChg>
        <pc:spChg chg="add mod">
          <ac:chgData name="JOSE IGNACIO REQUENO JARABO" userId="2f8bd5aa-630e-4756-b5d4-24e5f26e4e83" providerId="ADAL" clId="{3145AB67-941B-4EBC-9641-FA55358046CB}" dt="2023-04-19T14:53:14.864" v="2390" actId="164"/>
          <ac:spMkLst>
            <pc:docMk/>
            <pc:sldMk cId="3411646370" sldId="365"/>
            <ac:spMk id="20" creationId="{C47D08C4-2B1D-2687-23B5-DFAF98C577F0}"/>
          </ac:spMkLst>
        </pc:spChg>
        <pc:spChg chg="add mod">
          <ac:chgData name="JOSE IGNACIO REQUENO JARABO" userId="2f8bd5aa-630e-4756-b5d4-24e5f26e4e83" providerId="ADAL" clId="{3145AB67-941B-4EBC-9641-FA55358046CB}" dt="2023-04-19T14:53:14.864" v="2390" actId="164"/>
          <ac:spMkLst>
            <pc:docMk/>
            <pc:sldMk cId="3411646370" sldId="365"/>
            <ac:spMk id="21" creationId="{2CE7FB70-E79D-E5C2-C9B2-E1F4A94F82DB}"/>
          </ac:spMkLst>
        </pc:spChg>
        <pc:spChg chg="add mod">
          <ac:chgData name="JOSE IGNACIO REQUENO JARABO" userId="2f8bd5aa-630e-4756-b5d4-24e5f26e4e83" providerId="ADAL" clId="{3145AB67-941B-4EBC-9641-FA55358046CB}" dt="2023-04-19T14:53:14.864" v="2390" actId="164"/>
          <ac:spMkLst>
            <pc:docMk/>
            <pc:sldMk cId="3411646370" sldId="365"/>
            <ac:spMk id="22" creationId="{4BAEA506-77B9-9ADB-F685-A4A3E3BCCD23}"/>
          </ac:spMkLst>
        </pc:spChg>
        <pc:spChg chg="add mod">
          <ac:chgData name="JOSE IGNACIO REQUENO JARABO" userId="2f8bd5aa-630e-4756-b5d4-24e5f26e4e83" providerId="ADAL" clId="{3145AB67-941B-4EBC-9641-FA55358046CB}" dt="2023-04-19T14:53:14.864" v="2390" actId="164"/>
          <ac:spMkLst>
            <pc:docMk/>
            <pc:sldMk cId="3411646370" sldId="365"/>
            <ac:spMk id="23" creationId="{2A2E7B8A-9CD2-1081-D66C-0451C602593C}"/>
          </ac:spMkLst>
        </pc:spChg>
        <pc:spChg chg="add mod">
          <ac:chgData name="JOSE IGNACIO REQUENO JARABO" userId="2f8bd5aa-630e-4756-b5d4-24e5f26e4e83" providerId="ADAL" clId="{3145AB67-941B-4EBC-9641-FA55358046CB}" dt="2023-04-19T14:53:14.864" v="2390" actId="164"/>
          <ac:spMkLst>
            <pc:docMk/>
            <pc:sldMk cId="3411646370" sldId="365"/>
            <ac:spMk id="24" creationId="{4B476309-E942-D19D-6568-8934162F6F26}"/>
          </ac:spMkLst>
        </pc:spChg>
        <pc:spChg chg="add mod">
          <ac:chgData name="JOSE IGNACIO REQUENO JARABO" userId="2f8bd5aa-630e-4756-b5d4-24e5f26e4e83" providerId="ADAL" clId="{3145AB67-941B-4EBC-9641-FA55358046CB}" dt="2023-04-19T14:53:14.864" v="2390" actId="164"/>
          <ac:spMkLst>
            <pc:docMk/>
            <pc:sldMk cId="3411646370" sldId="365"/>
            <ac:spMk id="25" creationId="{7642FA4E-9BD7-3481-8A2C-5E7441818282}"/>
          </ac:spMkLst>
        </pc:spChg>
        <pc:spChg chg="add mod">
          <ac:chgData name="JOSE IGNACIO REQUENO JARABO" userId="2f8bd5aa-630e-4756-b5d4-24e5f26e4e83" providerId="ADAL" clId="{3145AB67-941B-4EBC-9641-FA55358046CB}" dt="2023-04-19T14:53:14.864" v="2390" actId="164"/>
          <ac:spMkLst>
            <pc:docMk/>
            <pc:sldMk cId="3411646370" sldId="365"/>
            <ac:spMk id="26" creationId="{74BB9B57-0C11-3653-8515-611B869F8063}"/>
          </ac:spMkLst>
        </pc:spChg>
        <pc:spChg chg="add mod">
          <ac:chgData name="JOSE IGNACIO REQUENO JARABO" userId="2f8bd5aa-630e-4756-b5d4-24e5f26e4e83" providerId="ADAL" clId="{3145AB67-941B-4EBC-9641-FA55358046CB}" dt="2023-04-19T14:53:14.864" v="2390" actId="164"/>
          <ac:spMkLst>
            <pc:docMk/>
            <pc:sldMk cId="3411646370" sldId="365"/>
            <ac:spMk id="27" creationId="{3D0A9518-AA02-4E62-8B8B-EED189D8EF7D}"/>
          </ac:spMkLst>
        </pc:spChg>
        <pc:spChg chg="add mod">
          <ac:chgData name="JOSE IGNACIO REQUENO JARABO" userId="2f8bd5aa-630e-4756-b5d4-24e5f26e4e83" providerId="ADAL" clId="{3145AB67-941B-4EBC-9641-FA55358046CB}" dt="2023-04-19T14:53:14.864" v="2390" actId="164"/>
          <ac:spMkLst>
            <pc:docMk/>
            <pc:sldMk cId="3411646370" sldId="365"/>
            <ac:spMk id="28" creationId="{100E5609-FAED-F3E5-3DD7-F3FE832D71B2}"/>
          </ac:spMkLst>
        </pc:spChg>
        <pc:spChg chg="add mod topLvl">
          <ac:chgData name="JOSE IGNACIO REQUENO JARABO" userId="2f8bd5aa-630e-4756-b5d4-24e5f26e4e83" providerId="ADAL" clId="{3145AB67-941B-4EBC-9641-FA55358046CB}" dt="2023-04-21T10:58:35.019" v="2530" actId="1076"/>
          <ac:spMkLst>
            <pc:docMk/>
            <pc:sldMk cId="3411646370" sldId="365"/>
            <ac:spMk id="30" creationId="{23A32AA1-5E63-F0B1-8A6C-5278C3E5EF8F}"/>
          </ac:spMkLst>
        </pc:spChg>
        <pc:spChg chg="add mod topLvl">
          <ac:chgData name="JOSE IGNACIO REQUENO JARABO" userId="2f8bd5aa-630e-4756-b5d4-24e5f26e4e83" providerId="ADAL" clId="{3145AB67-941B-4EBC-9641-FA55358046CB}" dt="2023-04-21T10:57:41.097" v="2520" actId="165"/>
          <ac:spMkLst>
            <pc:docMk/>
            <pc:sldMk cId="3411646370" sldId="365"/>
            <ac:spMk id="31" creationId="{88034237-DA05-94A7-D09C-7B650DA21A7C}"/>
          </ac:spMkLst>
        </pc:spChg>
        <pc:spChg chg="add mod topLvl">
          <ac:chgData name="JOSE IGNACIO REQUENO JARABO" userId="2f8bd5aa-630e-4756-b5d4-24e5f26e4e83" providerId="ADAL" clId="{3145AB67-941B-4EBC-9641-FA55358046CB}" dt="2023-04-21T10:57:41.097" v="2520" actId="165"/>
          <ac:spMkLst>
            <pc:docMk/>
            <pc:sldMk cId="3411646370" sldId="365"/>
            <ac:spMk id="32" creationId="{DC2B0001-F147-6810-DC3C-12FEB6AFD616}"/>
          </ac:spMkLst>
        </pc:spChg>
        <pc:spChg chg="add mod topLvl">
          <ac:chgData name="JOSE IGNACIO REQUENO JARABO" userId="2f8bd5aa-630e-4756-b5d4-24e5f26e4e83" providerId="ADAL" clId="{3145AB67-941B-4EBC-9641-FA55358046CB}" dt="2023-04-21T10:57:41.097" v="2520" actId="165"/>
          <ac:spMkLst>
            <pc:docMk/>
            <pc:sldMk cId="3411646370" sldId="365"/>
            <ac:spMk id="33" creationId="{3D42E2F0-073F-9968-F54E-1F4342A5A7D0}"/>
          </ac:spMkLst>
        </pc:spChg>
        <pc:spChg chg="add mod topLvl">
          <ac:chgData name="JOSE IGNACIO REQUENO JARABO" userId="2f8bd5aa-630e-4756-b5d4-24e5f26e4e83" providerId="ADAL" clId="{3145AB67-941B-4EBC-9641-FA55358046CB}" dt="2023-04-21T10:57:41.097" v="2520" actId="165"/>
          <ac:spMkLst>
            <pc:docMk/>
            <pc:sldMk cId="3411646370" sldId="365"/>
            <ac:spMk id="34" creationId="{951A557F-D65D-26AB-1672-8BC9C949E394}"/>
          </ac:spMkLst>
        </pc:spChg>
        <pc:spChg chg="add mod topLvl">
          <ac:chgData name="JOSE IGNACIO REQUENO JARABO" userId="2f8bd5aa-630e-4756-b5d4-24e5f26e4e83" providerId="ADAL" clId="{3145AB67-941B-4EBC-9641-FA55358046CB}" dt="2023-04-21T10:57:41.097" v="2520" actId="165"/>
          <ac:spMkLst>
            <pc:docMk/>
            <pc:sldMk cId="3411646370" sldId="365"/>
            <ac:spMk id="35" creationId="{9326C293-BCAA-8A51-92B1-A00E50729665}"/>
          </ac:spMkLst>
        </pc:spChg>
        <pc:spChg chg="add mod topLvl">
          <ac:chgData name="JOSE IGNACIO REQUENO JARABO" userId="2f8bd5aa-630e-4756-b5d4-24e5f26e4e83" providerId="ADAL" clId="{3145AB67-941B-4EBC-9641-FA55358046CB}" dt="2023-04-21T10:57:41.097" v="2520" actId="165"/>
          <ac:spMkLst>
            <pc:docMk/>
            <pc:sldMk cId="3411646370" sldId="365"/>
            <ac:spMk id="36" creationId="{F5A143A0-4A1B-674C-8969-BCE135AF24FF}"/>
          </ac:spMkLst>
        </pc:spChg>
        <pc:spChg chg="add mod topLvl">
          <ac:chgData name="JOSE IGNACIO REQUENO JARABO" userId="2f8bd5aa-630e-4756-b5d4-24e5f26e4e83" providerId="ADAL" clId="{3145AB67-941B-4EBC-9641-FA55358046CB}" dt="2023-04-21T10:57:41.097" v="2520" actId="165"/>
          <ac:spMkLst>
            <pc:docMk/>
            <pc:sldMk cId="3411646370" sldId="365"/>
            <ac:spMk id="37" creationId="{64D4ABD4-41B9-D117-DE57-FB58E1FDC2DB}"/>
          </ac:spMkLst>
        </pc:spChg>
        <pc:spChg chg="add mod topLvl">
          <ac:chgData name="JOSE IGNACIO REQUENO JARABO" userId="2f8bd5aa-630e-4756-b5d4-24e5f26e4e83" providerId="ADAL" clId="{3145AB67-941B-4EBC-9641-FA55358046CB}" dt="2023-04-21T10:57:41.097" v="2520" actId="165"/>
          <ac:spMkLst>
            <pc:docMk/>
            <pc:sldMk cId="3411646370" sldId="365"/>
            <ac:spMk id="38" creationId="{B6E28065-711B-D19D-2CEE-52CEF0845627}"/>
          </ac:spMkLst>
        </pc:spChg>
        <pc:spChg chg="add mod topLvl">
          <ac:chgData name="JOSE IGNACIO REQUENO JARABO" userId="2f8bd5aa-630e-4756-b5d4-24e5f26e4e83" providerId="ADAL" clId="{3145AB67-941B-4EBC-9641-FA55358046CB}" dt="2023-04-21T10:57:41.097" v="2520" actId="165"/>
          <ac:spMkLst>
            <pc:docMk/>
            <pc:sldMk cId="3411646370" sldId="365"/>
            <ac:spMk id="39" creationId="{A0FAC6A0-1C39-FB01-A6A0-23E019364BC7}"/>
          </ac:spMkLst>
        </pc:spChg>
        <pc:spChg chg="add mod topLvl">
          <ac:chgData name="JOSE IGNACIO REQUENO JARABO" userId="2f8bd5aa-630e-4756-b5d4-24e5f26e4e83" providerId="ADAL" clId="{3145AB67-941B-4EBC-9641-FA55358046CB}" dt="2023-04-21T10:57:41.097" v="2520" actId="165"/>
          <ac:spMkLst>
            <pc:docMk/>
            <pc:sldMk cId="3411646370" sldId="365"/>
            <ac:spMk id="40" creationId="{CEF3C852-5474-2AD3-3078-7323E667E71D}"/>
          </ac:spMkLst>
        </pc:spChg>
        <pc:spChg chg="add mod topLvl">
          <ac:chgData name="JOSE IGNACIO REQUENO JARABO" userId="2f8bd5aa-630e-4756-b5d4-24e5f26e4e83" providerId="ADAL" clId="{3145AB67-941B-4EBC-9641-FA55358046CB}" dt="2023-04-21T10:57:41.097" v="2520" actId="165"/>
          <ac:spMkLst>
            <pc:docMk/>
            <pc:sldMk cId="3411646370" sldId="365"/>
            <ac:spMk id="41" creationId="{3C39A15A-CD61-72BC-6F33-870E50BAF225}"/>
          </ac:spMkLst>
        </pc:spChg>
        <pc:spChg chg="add mod topLvl">
          <ac:chgData name="JOSE IGNACIO REQUENO JARABO" userId="2f8bd5aa-630e-4756-b5d4-24e5f26e4e83" providerId="ADAL" clId="{3145AB67-941B-4EBC-9641-FA55358046CB}" dt="2023-04-21T10:58:43.694" v="2532" actId="14100"/>
          <ac:spMkLst>
            <pc:docMk/>
            <pc:sldMk cId="3411646370" sldId="365"/>
            <ac:spMk id="42" creationId="{044A151F-1BC8-F110-42FE-844303EDEDAE}"/>
          </ac:spMkLst>
        </pc:spChg>
        <pc:spChg chg="add mod topLvl">
          <ac:chgData name="JOSE IGNACIO REQUENO JARABO" userId="2f8bd5aa-630e-4756-b5d4-24e5f26e4e83" providerId="ADAL" clId="{3145AB67-941B-4EBC-9641-FA55358046CB}" dt="2023-04-21T10:57:41.097" v="2520" actId="165"/>
          <ac:spMkLst>
            <pc:docMk/>
            <pc:sldMk cId="3411646370" sldId="365"/>
            <ac:spMk id="43" creationId="{011BC478-C06D-4BBB-4A05-4149C56BA1F0}"/>
          </ac:spMkLst>
        </pc:spChg>
        <pc:spChg chg="add mod topLvl">
          <ac:chgData name="JOSE IGNACIO REQUENO JARABO" userId="2f8bd5aa-630e-4756-b5d4-24e5f26e4e83" providerId="ADAL" clId="{3145AB67-941B-4EBC-9641-FA55358046CB}" dt="2023-04-21T10:57:41.097" v="2520" actId="165"/>
          <ac:spMkLst>
            <pc:docMk/>
            <pc:sldMk cId="3411646370" sldId="365"/>
            <ac:spMk id="44" creationId="{DAAC96D4-8C0F-7DE1-E990-B425AE8F5A44}"/>
          </ac:spMkLst>
        </pc:spChg>
        <pc:spChg chg="add mod topLvl">
          <ac:chgData name="JOSE IGNACIO REQUENO JARABO" userId="2f8bd5aa-630e-4756-b5d4-24e5f26e4e83" providerId="ADAL" clId="{3145AB67-941B-4EBC-9641-FA55358046CB}" dt="2023-04-21T10:57:41.097" v="2520" actId="165"/>
          <ac:spMkLst>
            <pc:docMk/>
            <pc:sldMk cId="3411646370" sldId="365"/>
            <ac:spMk id="45" creationId="{40944E40-4127-7603-60D3-F5E1F54FCFA2}"/>
          </ac:spMkLst>
        </pc:spChg>
        <pc:spChg chg="add mod topLvl">
          <ac:chgData name="JOSE IGNACIO REQUENO JARABO" userId="2f8bd5aa-630e-4756-b5d4-24e5f26e4e83" providerId="ADAL" clId="{3145AB67-941B-4EBC-9641-FA55358046CB}" dt="2023-04-21T10:57:41.097" v="2520" actId="165"/>
          <ac:spMkLst>
            <pc:docMk/>
            <pc:sldMk cId="3411646370" sldId="365"/>
            <ac:spMk id="46" creationId="{52626F9F-F89D-794A-0742-91EE22540DFE}"/>
          </ac:spMkLst>
        </pc:spChg>
        <pc:spChg chg="add mod topLvl">
          <ac:chgData name="JOSE IGNACIO REQUENO JARABO" userId="2f8bd5aa-630e-4756-b5d4-24e5f26e4e83" providerId="ADAL" clId="{3145AB67-941B-4EBC-9641-FA55358046CB}" dt="2023-04-21T10:57:41.097" v="2520" actId="165"/>
          <ac:spMkLst>
            <pc:docMk/>
            <pc:sldMk cId="3411646370" sldId="365"/>
            <ac:spMk id="47" creationId="{59A7C12D-F96A-DBC4-BDA4-A76A858EF470}"/>
          </ac:spMkLst>
        </pc:spChg>
        <pc:spChg chg="add mod topLvl">
          <ac:chgData name="JOSE IGNACIO REQUENO JARABO" userId="2f8bd5aa-630e-4756-b5d4-24e5f26e4e83" providerId="ADAL" clId="{3145AB67-941B-4EBC-9641-FA55358046CB}" dt="2023-04-21T10:57:41.097" v="2520" actId="165"/>
          <ac:spMkLst>
            <pc:docMk/>
            <pc:sldMk cId="3411646370" sldId="365"/>
            <ac:spMk id="48" creationId="{51507264-FBE5-9117-95DA-2268C9D55AB9}"/>
          </ac:spMkLst>
        </pc:spChg>
        <pc:spChg chg="add mod topLvl">
          <ac:chgData name="JOSE IGNACIO REQUENO JARABO" userId="2f8bd5aa-630e-4756-b5d4-24e5f26e4e83" providerId="ADAL" clId="{3145AB67-941B-4EBC-9641-FA55358046CB}" dt="2023-04-21T10:57:41.097" v="2520" actId="165"/>
          <ac:spMkLst>
            <pc:docMk/>
            <pc:sldMk cId="3411646370" sldId="365"/>
            <ac:spMk id="49" creationId="{EEE47B3C-19B9-C390-C9D3-02A6862FFA81}"/>
          </ac:spMkLst>
        </pc:spChg>
        <pc:spChg chg="add mod topLvl">
          <ac:chgData name="JOSE IGNACIO REQUENO JARABO" userId="2f8bd5aa-630e-4756-b5d4-24e5f26e4e83" providerId="ADAL" clId="{3145AB67-941B-4EBC-9641-FA55358046CB}" dt="2023-04-21T10:57:41.097" v="2520" actId="165"/>
          <ac:spMkLst>
            <pc:docMk/>
            <pc:sldMk cId="3411646370" sldId="365"/>
            <ac:spMk id="50" creationId="{D383F57F-26FA-B1EC-7FA7-24A2AF076278}"/>
          </ac:spMkLst>
        </pc:spChg>
        <pc:spChg chg="add mod topLvl">
          <ac:chgData name="JOSE IGNACIO REQUENO JARABO" userId="2f8bd5aa-630e-4756-b5d4-24e5f26e4e83" providerId="ADAL" clId="{3145AB67-941B-4EBC-9641-FA55358046CB}" dt="2023-04-21T10:57:41.097" v="2520" actId="165"/>
          <ac:spMkLst>
            <pc:docMk/>
            <pc:sldMk cId="3411646370" sldId="365"/>
            <ac:spMk id="51" creationId="{1D3456B0-E734-7217-E597-46589E6C3C8E}"/>
          </ac:spMkLst>
        </pc:spChg>
        <pc:spChg chg="add mod topLvl">
          <ac:chgData name="JOSE IGNACIO REQUENO JARABO" userId="2f8bd5aa-630e-4756-b5d4-24e5f26e4e83" providerId="ADAL" clId="{3145AB67-941B-4EBC-9641-FA55358046CB}" dt="2023-04-21T10:57:41.097" v="2520" actId="165"/>
          <ac:spMkLst>
            <pc:docMk/>
            <pc:sldMk cId="3411646370" sldId="365"/>
            <ac:spMk id="52" creationId="{E2614F55-D47F-15E6-C78C-158106D1AB4C}"/>
          </ac:spMkLst>
        </pc:spChg>
        <pc:spChg chg="add del mod">
          <ac:chgData name="JOSE IGNACIO REQUENO JARABO" userId="2f8bd5aa-630e-4756-b5d4-24e5f26e4e83" providerId="ADAL" clId="{3145AB67-941B-4EBC-9641-FA55358046CB}" dt="2023-04-19T15:14:14.657" v="2455" actId="478"/>
          <ac:spMkLst>
            <pc:docMk/>
            <pc:sldMk cId="3411646370" sldId="365"/>
            <ac:spMk id="55" creationId="{4C709E8F-7185-7B2E-693C-F96FF4951FD2}"/>
          </ac:spMkLst>
        </pc:spChg>
        <pc:grpChg chg="add del mod">
          <ac:chgData name="JOSE IGNACIO REQUENO JARABO" userId="2f8bd5aa-630e-4756-b5d4-24e5f26e4e83" providerId="ADAL" clId="{3145AB67-941B-4EBC-9641-FA55358046CB}" dt="2023-04-19T15:08:32.217" v="2393" actId="478"/>
          <ac:grpSpMkLst>
            <pc:docMk/>
            <pc:sldMk cId="3411646370" sldId="365"/>
            <ac:grpSpMk id="29" creationId="{F5A8EDC7-9731-135D-EAD3-CCEB8B87EC7D}"/>
          </ac:grpSpMkLst>
        </pc:grpChg>
        <pc:grpChg chg="add del mod">
          <ac:chgData name="JOSE IGNACIO REQUENO JARABO" userId="2f8bd5aa-630e-4756-b5d4-24e5f26e4e83" providerId="ADAL" clId="{3145AB67-941B-4EBC-9641-FA55358046CB}" dt="2023-04-21T10:57:41.097" v="2520" actId="165"/>
          <ac:grpSpMkLst>
            <pc:docMk/>
            <pc:sldMk cId="3411646370" sldId="365"/>
            <ac:grpSpMk id="53" creationId="{8EF0C70F-93EC-AE57-F681-B6D99658D711}"/>
          </ac:grpSpMkLst>
        </pc:grpChg>
      </pc:sldChg>
      <pc:sldChg chg="addSp delSp modSp add mod">
        <pc:chgData name="JOSE IGNACIO REQUENO JARABO" userId="2f8bd5aa-630e-4756-b5d4-24e5f26e4e83" providerId="ADAL" clId="{3145AB67-941B-4EBC-9641-FA55358046CB}" dt="2023-04-21T14:18:30.918" v="2947" actId="1076"/>
        <pc:sldMkLst>
          <pc:docMk/>
          <pc:sldMk cId="3685238059" sldId="366"/>
        </pc:sldMkLst>
        <pc:spChg chg="del">
          <ac:chgData name="JOSE IGNACIO REQUENO JARABO" userId="2f8bd5aa-630e-4756-b5d4-24e5f26e4e83" providerId="ADAL" clId="{3145AB67-941B-4EBC-9641-FA55358046CB}" dt="2023-04-21T14:18:12.108" v="2942" actId="478"/>
          <ac:spMkLst>
            <pc:docMk/>
            <pc:sldMk cId="3685238059" sldId="366"/>
            <ac:spMk id="4" creationId="{00000000-0000-0000-0000-000000000000}"/>
          </ac:spMkLst>
        </pc:spChg>
        <pc:spChg chg="add del mod">
          <ac:chgData name="JOSE IGNACIO REQUENO JARABO" userId="2f8bd5aa-630e-4756-b5d4-24e5f26e4e83" providerId="ADAL" clId="{3145AB67-941B-4EBC-9641-FA55358046CB}" dt="2023-04-21T14:18:25.584" v="2946" actId="478"/>
          <ac:spMkLst>
            <pc:docMk/>
            <pc:sldMk cId="3685238059" sldId="366"/>
            <ac:spMk id="7" creationId="{444BB095-55AE-B517-E6B9-2F5003AAED9F}"/>
          </ac:spMkLst>
        </pc:spChg>
        <pc:spChg chg="del">
          <ac:chgData name="JOSE IGNACIO REQUENO JARABO" userId="2f8bd5aa-630e-4756-b5d4-24e5f26e4e83" providerId="ADAL" clId="{3145AB67-941B-4EBC-9641-FA55358046CB}" dt="2023-04-21T14:18:19.881" v="2943" actId="478"/>
          <ac:spMkLst>
            <pc:docMk/>
            <pc:sldMk cId="3685238059" sldId="366"/>
            <ac:spMk id="9" creationId="{944E0B57-3254-48D0-BD5E-15456F1DC7D9}"/>
          </ac:spMkLst>
        </pc:spChg>
        <pc:graphicFrameChg chg="add del mod">
          <ac:chgData name="JOSE IGNACIO REQUENO JARABO" userId="2f8bd5aa-630e-4756-b5d4-24e5f26e4e83" providerId="ADAL" clId="{3145AB67-941B-4EBC-9641-FA55358046CB}" dt="2023-04-21T14:18:30.918" v="2947" actId="1076"/>
          <ac:graphicFrameMkLst>
            <pc:docMk/>
            <pc:sldMk cId="3685238059" sldId="366"/>
            <ac:graphicFrameMk id="3" creationId="{9408A88C-A5C2-CA60-4627-74F6A32F46C1}"/>
          </ac:graphicFrameMkLst>
        </pc:graphicFrameChg>
        <pc:graphicFrameChg chg="del">
          <ac:chgData name="JOSE IGNACIO REQUENO JARABO" userId="2f8bd5aa-630e-4756-b5d4-24e5f26e4e83" providerId="ADAL" clId="{3145AB67-941B-4EBC-9641-FA55358046CB}" dt="2023-04-21T11:10:15.333" v="2579" actId="478"/>
          <ac:graphicFrameMkLst>
            <pc:docMk/>
            <pc:sldMk cId="3685238059" sldId="366"/>
            <ac:graphicFrameMk id="12" creationId="{D1615844-E8A8-4C93-B568-E9D337818F04}"/>
          </ac:graphicFrameMkLst>
        </pc:graphicFrameChg>
        <pc:graphicFrameChg chg="del">
          <ac:chgData name="JOSE IGNACIO REQUENO JARABO" userId="2f8bd5aa-630e-4756-b5d4-24e5f26e4e83" providerId="ADAL" clId="{3145AB67-941B-4EBC-9641-FA55358046CB}" dt="2023-04-21T11:10:15.333" v="2579" actId="478"/>
          <ac:graphicFrameMkLst>
            <pc:docMk/>
            <pc:sldMk cId="3685238059" sldId="366"/>
            <ac:graphicFrameMk id="13" creationId="{C70E6945-C7FC-4C9F-BA00-6D22DA841231}"/>
          </ac:graphicFrameMkLst>
        </pc:graphicFrameChg>
        <pc:graphicFrameChg chg="del">
          <ac:chgData name="JOSE IGNACIO REQUENO JARABO" userId="2f8bd5aa-630e-4756-b5d4-24e5f26e4e83" providerId="ADAL" clId="{3145AB67-941B-4EBC-9641-FA55358046CB}" dt="2023-04-21T11:10:15.333" v="2579" actId="478"/>
          <ac:graphicFrameMkLst>
            <pc:docMk/>
            <pc:sldMk cId="3685238059" sldId="366"/>
            <ac:graphicFrameMk id="14" creationId="{B31EDDE0-AA0D-442B-8CD0-C7BD04D826C7}"/>
          </ac:graphicFrameMkLst>
        </pc:graphicFrameChg>
        <pc:graphicFrameChg chg="del">
          <ac:chgData name="JOSE IGNACIO REQUENO JARABO" userId="2f8bd5aa-630e-4756-b5d4-24e5f26e4e83" providerId="ADAL" clId="{3145AB67-941B-4EBC-9641-FA55358046CB}" dt="2023-04-21T11:10:15.333" v="2579" actId="478"/>
          <ac:graphicFrameMkLst>
            <pc:docMk/>
            <pc:sldMk cId="3685238059" sldId="366"/>
            <ac:graphicFrameMk id="15" creationId="{F3344495-FC88-40BD-A19A-BA1FAD50570D}"/>
          </ac:graphicFrameMkLst>
        </pc:graphicFrameChg>
      </pc:sldChg>
      <pc:sldChg chg="addSp delSp modSp add mod">
        <pc:chgData name="JOSE IGNACIO REQUENO JARABO" userId="2f8bd5aa-630e-4756-b5d4-24e5f26e4e83" providerId="ADAL" clId="{3145AB67-941B-4EBC-9641-FA55358046CB}" dt="2023-04-21T14:20:32.891" v="2990" actId="478"/>
        <pc:sldMkLst>
          <pc:docMk/>
          <pc:sldMk cId="2608561122" sldId="367"/>
        </pc:sldMkLst>
        <pc:spChg chg="del">
          <ac:chgData name="JOSE IGNACIO REQUENO JARABO" userId="2f8bd5aa-630e-4756-b5d4-24e5f26e4e83" providerId="ADAL" clId="{3145AB67-941B-4EBC-9641-FA55358046CB}" dt="2023-04-21T14:20:32.891" v="2990" actId="478"/>
          <ac:spMkLst>
            <pc:docMk/>
            <pc:sldMk cId="2608561122" sldId="367"/>
            <ac:spMk id="4" creationId="{00000000-0000-0000-0000-000000000000}"/>
          </ac:spMkLst>
        </pc:spChg>
        <pc:spChg chg="add del">
          <ac:chgData name="JOSE IGNACIO REQUENO JARABO" userId="2f8bd5aa-630e-4756-b5d4-24e5f26e4e83" providerId="ADAL" clId="{3145AB67-941B-4EBC-9641-FA55358046CB}" dt="2023-04-21T11:47:19.959" v="2649" actId="22"/>
          <ac:spMkLst>
            <pc:docMk/>
            <pc:sldMk cId="2608561122" sldId="367"/>
            <ac:spMk id="6" creationId="{4F5BE6F3-B9CC-2475-5170-67EB1D77485B}"/>
          </ac:spMkLst>
        </pc:spChg>
        <pc:spChg chg="add del mod">
          <ac:chgData name="JOSE IGNACIO REQUENO JARABO" userId="2f8bd5aa-630e-4756-b5d4-24e5f26e4e83" providerId="ADAL" clId="{3145AB67-941B-4EBC-9641-FA55358046CB}" dt="2023-04-21T11:50:52.191" v="2651" actId="22"/>
          <ac:spMkLst>
            <pc:docMk/>
            <pc:sldMk cId="2608561122" sldId="367"/>
            <ac:spMk id="8" creationId="{EE32D88D-05FF-D39C-8F5D-06A8D259FD03}"/>
          </ac:spMkLst>
        </pc:spChg>
        <pc:spChg chg="del">
          <ac:chgData name="JOSE IGNACIO REQUENO JARABO" userId="2f8bd5aa-630e-4756-b5d4-24e5f26e4e83" providerId="ADAL" clId="{3145AB67-941B-4EBC-9641-FA55358046CB}" dt="2023-04-21T11:50:48.597" v="2650" actId="478"/>
          <ac:spMkLst>
            <pc:docMk/>
            <pc:sldMk cId="2608561122" sldId="367"/>
            <ac:spMk id="9" creationId="{30341D1E-B4C3-43F4-317B-32B5384CA0C4}"/>
          </ac:spMkLst>
        </pc:spChg>
        <pc:picChg chg="add mod ord">
          <ac:chgData name="JOSE IGNACIO REQUENO JARABO" userId="2f8bd5aa-630e-4756-b5d4-24e5f26e4e83" providerId="ADAL" clId="{3145AB67-941B-4EBC-9641-FA55358046CB}" dt="2023-04-21T11:51:19.609" v="2657" actId="1076"/>
          <ac:picMkLst>
            <pc:docMk/>
            <pc:sldMk cId="2608561122" sldId="367"/>
            <ac:picMk id="11" creationId="{986AF720-D650-E7DD-8F60-6538718EC39A}"/>
          </ac:picMkLst>
        </pc:picChg>
      </pc:sldChg>
      <pc:sldChg chg="addSp delSp modSp add mod modShow">
        <pc:chgData name="JOSE IGNACIO REQUENO JARABO" userId="2f8bd5aa-630e-4756-b5d4-24e5f26e4e83" providerId="ADAL" clId="{3145AB67-941B-4EBC-9641-FA55358046CB}" dt="2023-04-21T14:18:07.095" v="2941" actId="478"/>
        <pc:sldMkLst>
          <pc:docMk/>
          <pc:sldMk cId="2117688195" sldId="368"/>
        </pc:sldMkLst>
        <pc:spChg chg="del mod">
          <ac:chgData name="JOSE IGNACIO REQUENO JARABO" userId="2f8bd5aa-630e-4756-b5d4-24e5f26e4e83" providerId="ADAL" clId="{3145AB67-941B-4EBC-9641-FA55358046CB}" dt="2023-04-21T14:18:07.095" v="2941" actId="478"/>
          <ac:spMkLst>
            <pc:docMk/>
            <pc:sldMk cId="2117688195" sldId="368"/>
            <ac:spMk id="4" creationId="{00000000-0000-0000-0000-000000000000}"/>
          </ac:spMkLst>
        </pc:spChg>
        <pc:graphicFrameChg chg="del">
          <ac:chgData name="JOSE IGNACIO REQUENO JARABO" userId="2f8bd5aa-630e-4756-b5d4-24e5f26e4e83" providerId="ADAL" clId="{3145AB67-941B-4EBC-9641-FA55358046CB}" dt="2023-04-21T11:32:07.423" v="2585" actId="478"/>
          <ac:graphicFrameMkLst>
            <pc:docMk/>
            <pc:sldMk cId="2117688195" sldId="368"/>
            <ac:graphicFrameMk id="3" creationId="{9408A88C-A5C2-CA60-4627-74F6A32F46C1}"/>
          </ac:graphicFrameMkLst>
        </pc:graphicFrameChg>
        <pc:graphicFrameChg chg="add mod">
          <ac:chgData name="JOSE IGNACIO REQUENO JARABO" userId="2f8bd5aa-630e-4756-b5d4-24e5f26e4e83" providerId="ADAL" clId="{3145AB67-941B-4EBC-9641-FA55358046CB}" dt="2023-04-21T11:32:42.058" v="2592" actId="1076"/>
          <ac:graphicFrameMkLst>
            <pc:docMk/>
            <pc:sldMk cId="2117688195" sldId="368"/>
            <ac:graphicFrameMk id="6" creationId="{6457EA61-D8D0-34EC-45BA-E8ABD04E1634}"/>
          </ac:graphicFrameMkLst>
        </pc:graphicFrameChg>
      </pc:sldChg>
      <pc:sldChg chg="addSp delSp modSp add mod">
        <pc:chgData name="JOSE IGNACIO REQUENO JARABO" userId="2f8bd5aa-630e-4756-b5d4-24e5f26e4e83" providerId="ADAL" clId="{3145AB67-941B-4EBC-9641-FA55358046CB}" dt="2023-04-21T14:18:01.905" v="2939" actId="478"/>
        <pc:sldMkLst>
          <pc:docMk/>
          <pc:sldMk cId="3748337616" sldId="369"/>
        </pc:sldMkLst>
        <pc:spChg chg="del">
          <ac:chgData name="JOSE IGNACIO REQUENO JARABO" userId="2f8bd5aa-630e-4756-b5d4-24e5f26e4e83" providerId="ADAL" clId="{3145AB67-941B-4EBC-9641-FA55358046CB}" dt="2023-04-21T14:18:01.905" v="2939" actId="478"/>
          <ac:spMkLst>
            <pc:docMk/>
            <pc:sldMk cId="3748337616" sldId="369"/>
            <ac:spMk id="4" creationId="{00000000-0000-0000-0000-000000000000}"/>
          </ac:spMkLst>
        </pc:spChg>
        <pc:graphicFrameChg chg="add mod">
          <ac:chgData name="JOSE IGNACIO REQUENO JARABO" userId="2f8bd5aa-630e-4756-b5d4-24e5f26e4e83" providerId="ADAL" clId="{3145AB67-941B-4EBC-9641-FA55358046CB}" dt="2023-04-21T11:33:26.927" v="2599" actId="1076"/>
          <ac:graphicFrameMkLst>
            <pc:docMk/>
            <pc:sldMk cId="3748337616" sldId="369"/>
            <ac:graphicFrameMk id="3" creationId="{0864C442-7D5C-4BC0-A93F-A5791436625A}"/>
          </ac:graphicFrameMkLst>
        </pc:graphicFrameChg>
        <pc:graphicFrameChg chg="del">
          <ac:chgData name="JOSE IGNACIO REQUENO JARABO" userId="2f8bd5aa-630e-4756-b5d4-24e5f26e4e83" providerId="ADAL" clId="{3145AB67-941B-4EBC-9641-FA55358046CB}" dt="2023-04-21T11:33:03.499" v="2594" actId="478"/>
          <ac:graphicFrameMkLst>
            <pc:docMk/>
            <pc:sldMk cId="3748337616" sldId="369"/>
            <ac:graphicFrameMk id="6" creationId="{6457EA61-D8D0-34EC-45BA-E8ABD04E1634}"/>
          </ac:graphicFrameMkLst>
        </pc:graphicFrameChg>
      </pc:sldChg>
      <pc:sldChg chg="addSp delSp modSp add mod modShow">
        <pc:chgData name="JOSE IGNACIO REQUENO JARABO" userId="2f8bd5aa-630e-4756-b5d4-24e5f26e4e83" providerId="ADAL" clId="{3145AB67-941B-4EBC-9641-FA55358046CB}" dt="2023-04-21T15:55:10.091" v="3343" actId="729"/>
        <pc:sldMkLst>
          <pc:docMk/>
          <pc:sldMk cId="571823719" sldId="370"/>
        </pc:sldMkLst>
        <pc:spChg chg="del">
          <ac:chgData name="JOSE IGNACIO REQUENO JARABO" userId="2f8bd5aa-630e-4756-b5d4-24e5f26e4e83" providerId="ADAL" clId="{3145AB67-941B-4EBC-9641-FA55358046CB}" dt="2023-04-21T14:17:58.157" v="2938" actId="478"/>
          <ac:spMkLst>
            <pc:docMk/>
            <pc:sldMk cId="571823719" sldId="370"/>
            <ac:spMk id="4" creationId="{00000000-0000-0000-0000-000000000000}"/>
          </ac:spMkLst>
        </pc:spChg>
        <pc:spChg chg="del mod">
          <ac:chgData name="JOSE IGNACIO REQUENO JARABO" userId="2f8bd5aa-630e-4756-b5d4-24e5f26e4e83" providerId="ADAL" clId="{3145AB67-941B-4EBC-9641-FA55358046CB}" dt="2023-04-21T11:39:18.006" v="2642" actId="478"/>
          <ac:spMkLst>
            <pc:docMk/>
            <pc:sldMk cId="571823719" sldId="370"/>
            <ac:spMk id="9" creationId="{944E0B57-3254-48D0-BD5E-15456F1DC7D9}"/>
          </ac:spMkLst>
        </pc:spChg>
        <pc:graphicFrameChg chg="del">
          <ac:chgData name="JOSE IGNACIO REQUENO JARABO" userId="2f8bd5aa-630e-4756-b5d4-24e5f26e4e83" providerId="ADAL" clId="{3145AB67-941B-4EBC-9641-FA55358046CB}" dt="2023-04-21T11:35:20.176" v="2602" actId="478"/>
          <ac:graphicFrameMkLst>
            <pc:docMk/>
            <pc:sldMk cId="571823719" sldId="370"/>
            <ac:graphicFrameMk id="3" creationId="{0864C442-7D5C-4BC0-A93F-A5791436625A}"/>
          </ac:graphicFrameMkLst>
        </pc:graphicFrameChg>
        <pc:graphicFrameChg chg="add del mod">
          <ac:chgData name="JOSE IGNACIO REQUENO JARABO" userId="2f8bd5aa-630e-4756-b5d4-24e5f26e4e83" providerId="ADAL" clId="{3145AB67-941B-4EBC-9641-FA55358046CB}" dt="2023-04-21T11:37:33.568" v="2610" actId="478"/>
          <ac:graphicFrameMkLst>
            <pc:docMk/>
            <pc:sldMk cId="571823719" sldId="370"/>
            <ac:graphicFrameMk id="6" creationId="{544CC598-ADBF-AB8A-C890-349B89783D97}"/>
          </ac:graphicFrameMkLst>
        </pc:graphicFrameChg>
        <pc:picChg chg="add del mod">
          <ac:chgData name="JOSE IGNACIO REQUENO JARABO" userId="2f8bd5aa-630e-4756-b5d4-24e5f26e4e83" providerId="ADAL" clId="{3145AB67-941B-4EBC-9641-FA55358046CB}" dt="2023-04-21T11:38:19.122" v="2627" actId="478"/>
          <ac:picMkLst>
            <pc:docMk/>
            <pc:sldMk cId="571823719" sldId="370"/>
            <ac:picMk id="8" creationId="{A520ACE1-AF3F-310F-6510-3393B62EF380}"/>
          </ac:picMkLst>
        </pc:picChg>
        <pc:picChg chg="add mod">
          <ac:chgData name="JOSE IGNACIO REQUENO JARABO" userId="2f8bd5aa-630e-4756-b5d4-24e5f26e4e83" providerId="ADAL" clId="{3145AB67-941B-4EBC-9641-FA55358046CB}" dt="2023-04-21T11:39:29.157" v="2645" actId="1076"/>
          <ac:picMkLst>
            <pc:docMk/>
            <pc:sldMk cId="571823719" sldId="370"/>
            <ac:picMk id="12" creationId="{6ED18D7A-283E-A4C2-039D-17AB405A2B00}"/>
          </ac:picMkLst>
        </pc:picChg>
      </pc:sldChg>
      <pc:sldChg chg="delSp add mod modShow">
        <pc:chgData name="JOSE IGNACIO REQUENO JARABO" userId="2f8bd5aa-630e-4756-b5d4-24e5f26e4e83" providerId="ADAL" clId="{3145AB67-941B-4EBC-9641-FA55358046CB}" dt="2023-04-21T14:17:54.680" v="2937" actId="478"/>
        <pc:sldMkLst>
          <pc:docMk/>
          <pc:sldMk cId="3938781070" sldId="371"/>
        </pc:sldMkLst>
        <pc:spChg chg="del">
          <ac:chgData name="JOSE IGNACIO REQUENO JARABO" userId="2f8bd5aa-630e-4756-b5d4-24e5f26e4e83" providerId="ADAL" clId="{3145AB67-941B-4EBC-9641-FA55358046CB}" dt="2023-04-21T14:17:54.680" v="2937" actId="478"/>
          <ac:spMkLst>
            <pc:docMk/>
            <pc:sldMk cId="3938781070" sldId="371"/>
            <ac:spMk id="4" creationId="{00000000-0000-0000-0000-000000000000}"/>
          </ac:spMkLst>
        </pc:spChg>
      </pc:sldChg>
      <pc:sldChg chg="addSp delSp modSp add mod">
        <pc:chgData name="JOSE IGNACIO REQUENO JARABO" userId="2f8bd5aa-630e-4756-b5d4-24e5f26e4e83" providerId="ADAL" clId="{3145AB67-941B-4EBC-9641-FA55358046CB}" dt="2023-04-21T15:35:34.698" v="3112" actId="9"/>
        <pc:sldMkLst>
          <pc:docMk/>
          <pc:sldMk cId="1693173193" sldId="372"/>
        </pc:sldMkLst>
        <pc:spChg chg="del">
          <ac:chgData name="JOSE IGNACIO REQUENO JARABO" userId="2f8bd5aa-630e-4756-b5d4-24e5f26e4e83" providerId="ADAL" clId="{3145AB67-941B-4EBC-9641-FA55358046CB}" dt="2023-04-21T14:20:29.415" v="2989" actId="478"/>
          <ac:spMkLst>
            <pc:docMk/>
            <pc:sldMk cId="1693173193" sldId="372"/>
            <ac:spMk id="4" creationId="{00000000-0000-0000-0000-000000000000}"/>
          </ac:spMkLst>
        </pc:spChg>
        <pc:spChg chg="add del mod">
          <ac:chgData name="JOSE IGNACIO REQUENO JARABO" userId="2f8bd5aa-630e-4756-b5d4-24e5f26e4e83" providerId="ADAL" clId="{3145AB67-941B-4EBC-9641-FA55358046CB}" dt="2023-04-21T15:35:34.698" v="3112" actId="9"/>
          <ac:spMkLst>
            <pc:docMk/>
            <pc:sldMk cId="1693173193" sldId="372"/>
            <ac:spMk id="4" creationId="{2FB4C840-7F20-B755-14D6-EB5E21739984}"/>
          </ac:spMkLst>
        </pc:spChg>
        <pc:spChg chg="add del mod">
          <ac:chgData name="JOSE IGNACIO REQUENO JARABO" userId="2f8bd5aa-630e-4756-b5d4-24e5f26e4e83" providerId="ADAL" clId="{3145AB67-941B-4EBC-9641-FA55358046CB}" dt="2023-04-21T11:53:55.172" v="2660" actId="22"/>
          <ac:spMkLst>
            <pc:docMk/>
            <pc:sldMk cId="1693173193" sldId="372"/>
            <ac:spMk id="6" creationId="{792EDEED-8D27-E280-9185-13ACE6878042}"/>
          </ac:spMkLst>
        </pc:spChg>
        <pc:spChg chg="add del">
          <ac:chgData name="JOSE IGNACIO REQUENO JARABO" userId="2f8bd5aa-630e-4756-b5d4-24e5f26e4e83" providerId="ADAL" clId="{3145AB67-941B-4EBC-9641-FA55358046CB}" dt="2023-04-21T15:18:42.047" v="3011"/>
          <ac:spMkLst>
            <pc:docMk/>
            <pc:sldMk cId="1693173193" sldId="372"/>
            <ac:spMk id="7" creationId="{D89279DC-8825-01E1-4410-EB6C103541EB}"/>
          </ac:spMkLst>
        </pc:spChg>
        <pc:graphicFrameChg chg="add del mod">
          <ac:chgData name="JOSE IGNACIO REQUENO JARABO" userId="2f8bd5aa-630e-4756-b5d4-24e5f26e4e83" providerId="ADAL" clId="{3145AB67-941B-4EBC-9641-FA55358046CB}" dt="2023-04-21T15:18:42.047" v="3011"/>
          <ac:graphicFrameMkLst>
            <pc:docMk/>
            <pc:sldMk cId="1693173193" sldId="372"/>
            <ac:graphicFrameMk id="6" creationId="{80B44EC1-A0AD-E88D-E991-EB0388AE14E2}"/>
          </ac:graphicFrameMkLst>
        </pc:graphicFrameChg>
        <pc:picChg chg="add del mod ord">
          <ac:chgData name="JOSE IGNACIO REQUENO JARABO" userId="2f8bd5aa-630e-4756-b5d4-24e5f26e4e83" providerId="ADAL" clId="{3145AB67-941B-4EBC-9641-FA55358046CB}" dt="2023-04-21T15:18:37.087" v="3009" actId="478"/>
          <ac:picMkLst>
            <pc:docMk/>
            <pc:sldMk cId="1693173193" sldId="372"/>
            <ac:picMk id="8" creationId="{D8BE669F-65E9-6391-B9AF-676691357455}"/>
          </ac:picMkLst>
        </pc:picChg>
        <pc:picChg chg="del">
          <ac:chgData name="JOSE IGNACIO REQUENO JARABO" userId="2f8bd5aa-630e-4756-b5d4-24e5f26e4e83" providerId="ADAL" clId="{3145AB67-941B-4EBC-9641-FA55358046CB}" dt="2023-04-21T11:53:22.240" v="2659" actId="478"/>
          <ac:picMkLst>
            <pc:docMk/>
            <pc:sldMk cId="1693173193" sldId="372"/>
            <ac:picMk id="11" creationId="{986AF720-D650-E7DD-8F60-6538718EC39A}"/>
          </ac:picMkLst>
        </pc:picChg>
      </pc:sldChg>
      <pc:sldChg chg="addSp delSp modSp add mod">
        <pc:chgData name="JOSE IGNACIO REQUENO JARABO" userId="2f8bd5aa-630e-4756-b5d4-24e5f26e4e83" providerId="ADAL" clId="{3145AB67-941B-4EBC-9641-FA55358046CB}" dt="2023-04-21T15:50:44.838" v="3342" actId="20577"/>
        <pc:sldMkLst>
          <pc:docMk/>
          <pc:sldMk cId="3895536550" sldId="373"/>
        </pc:sldMkLst>
        <pc:spChg chg="del mod">
          <ac:chgData name="JOSE IGNACIO REQUENO JARABO" userId="2f8bd5aa-630e-4756-b5d4-24e5f26e4e83" providerId="ADAL" clId="{3145AB67-941B-4EBC-9641-FA55358046CB}" dt="2023-04-21T14:20:37.648" v="2992" actId="478"/>
          <ac:spMkLst>
            <pc:docMk/>
            <pc:sldMk cId="3895536550" sldId="373"/>
            <ac:spMk id="4" creationId="{00000000-0000-0000-0000-000000000000}"/>
          </ac:spMkLst>
        </pc:spChg>
        <pc:spChg chg="add del mod">
          <ac:chgData name="JOSE IGNACIO REQUENO JARABO" userId="2f8bd5aa-630e-4756-b5d4-24e5f26e4e83" providerId="ADAL" clId="{3145AB67-941B-4EBC-9641-FA55358046CB}" dt="2023-04-21T15:37:48.429" v="3158" actId="478"/>
          <ac:spMkLst>
            <pc:docMk/>
            <pc:sldMk cId="3895536550" sldId="373"/>
            <ac:spMk id="4" creationId="{2FDE481B-BB36-05C0-5C61-5BE787B738A1}"/>
          </ac:spMkLst>
        </pc:spChg>
        <pc:spChg chg="add del mod">
          <ac:chgData name="JOSE IGNACIO REQUENO JARABO" userId="2f8bd5aa-630e-4756-b5d4-24e5f26e4e83" providerId="ADAL" clId="{3145AB67-941B-4EBC-9641-FA55358046CB}" dt="2023-04-21T15:37:48.429" v="3158" actId="478"/>
          <ac:spMkLst>
            <pc:docMk/>
            <pc:sldMk cId="3895536550" sldId="373"/>
            <ac:spMk id="6" creationId="{60E897A7-DA2D-58D9-7F0D-CC6B790342D7}"/>
          </ac:spMkLst>
        </pc:spChg>
        <pc:spChg chg="add del mod">
          <ac:chgData name="JOSE IGNACIO REQUENO JARABO" userId="2f8bd5aa-630e-4756-b5d4-24e5f26e4e83" providerId="ADAL" clId="{3145AB67-941B-4EBC-9641-FA55358046CB}" dt="2023-04-21T15:37:48.429" v="3158" actId="478"/>
          <ac:spMkLst>
            <pc:docMk/>
            <pc:sldMk cId="3895536550" sldId="373"/>
            <ac:spMk id="8" creationId="{BD4E6A86-B448-907F-5280-5F6639A7440E}"/>
          </ac:spMkLst>
        </pc:spChg>
        <pc:spChg chg="add del mod">
          <ac:chgData name="JOSE IGNACIO REQUENO JARABO" userId="2f8bd5aa-630e-4756-b5d4-24e5f26e4e83" providerId="ADAL" clId="{3145AB67-941B-4EBC-9641-FA55358046CB}" dt="2023-04-21T15:37:48.429" v="3158" actId="478"/>
          <ac:spMkLst>
            <pc:docMk/>
            <pc:sldMk cId="3895536550" sldId="373"/>
            <ac:spMk id="9" creationId="{5B72D839-EA97-C5F4-6178-4F298B196412}"/>
          </ac:spMkLst>
        </pc:spChg>
        <pc:spChg chg="add del mod">
          <ac:chgData name="JOSE IGNACIO REQUENO JARABO" userId="2f8bd5aa-630e-4756-b5d4-24e5f26e4e83" providerId="ADAL" clId="{3145AB67-941B-4EBC-9641-FA55358046CB}" dt="2023-04-21T11:57:16.712" v="2672" actId="478"/>
          <ac:spMkLst>
            <pc:docMk/>
            <pc:sldMk cId="3895536550" sldId="373"/>
            <ac:spMk id="9" creationId="{BFA05334-F96B-EDBD-B011-3F5AB5A3A553}"/>
          </ac:spMkLst>
        </pc:spChg>
        <pc:spChg chg="add del mod">
          <ac:chgData name="JOSE IGNACIO REQUENO JARABO" userId="2f8bd5aa-630e-4756-b5d4-24e5f26e4e83" providerId="ADAL" clId="{3145AB67-941B-4EBC-9641-FA55358046CB}" dt="2023-04-21T15:37:48.429" v="3158" actId="478"/>
          <ac:spMkLst>
            <pc:docMk/>
            <pc:sldMk cId="3895536550" sldId="373"/>
            <ac:spMk id="10" creationId="{8D7B3357-F2AF-97C7-5E01-72E4D151EB1E}"/>
          </ac:spMkLst>
        </pc:spChg>
        <pc:spChg chg="add del mod">
          <ac:chgData name="JOSE IGNACIO REQUENO JARABO" userId="2f8bd5aa-630e-4756-b5d4-24e5f26e4e83" providerId="ADAL" clId="{3145AB67-941B-4EBC-9641-FA55358046CB}" dt="2023-04-21T15:37:48.429" v="3158" actId="478"/>
          <ac:spMkLst>
            <pc:docMk/>
            <pc:sldMk cId="3895536550" sldId="373"/>
            <ac:spMk id="13" creationId="{43C52F08-8985-A888-0F8C-E6445360B5B8}"/>
          </ac:spMkLst>
        </pc:spChg>
        <pc:spChg chg="add mod">
          <ac:chgData name="JOSE IGNACIO REQUENO JARABO" userId="2f8bd5aa-630e-4756-b5d4-24e5f26e4e83" providerId="ADAL" clId="{3145AB67-941B-4EBC-9641-FA55358046CB}" dt="2023-04-21T15:48:11.795" v="3297" actId="164"/>
          <ac:spMkLst>
            <pc:docMk/>
            <pc:sldMk cId="3895536550" sldId="373"/>
            <ac:spMk id="15" creationId="{6BDF8805-AF60-9F84-EA72-8FB4BF7E4528}"/>
          </ac:spMkLst>
        </pc:spChg>
        <pc:spChg chg="add mod">
          <ac:chgData name="JOSE IGNACIO REQUENO JARABO" userId="2f8bd5aa-630e-4756-b5d4-24e5f26e4e83" providerId="ADAL" clId="{3145AB67-941B-4EBC-9641-FA55358046CB}" dt="2023-04-21T15:48:11.795" v="3297" actId="164"/>
          <ac:spMkLst>
            <pc:docMk/>
            <pc:sldMk cId="3895536550" sldId="373"/>
            <ac:spMk id="17" creationId="{A4200BB1-D066-D186-0215-DF33DECD3FD3}"/>
          </ac:spMkLst>
        </pc:spChg>
        <pc:spChg chg="add mod">
          <ac:chgData name="JOSE IGNACIO REQUENO JARABO" userId="2f8bd5aa-630e-4756-b5d4-24e5f26e4e83" providerId="ADAL" clId="{3145AB67-941B-4EBC-9641-FA55358046CB}" dt="2023-04-21T15:48:11.795" v="3297" actId="164"/>
          <ac:spMkLst>
            <pc:docMk/>
            <pc:sldMk cId="3895536550" sldId="373"/>
            <ac:spMk id="19" creationId="{9A56BB30-DAF3-8927-6111-2D4FCE23241E}"/>
          </ac:spMkLst>
        </pc:spChg>
        <pc:spChg chg="add mod">
          <ac:chgData name="JOSE IGNACIO REQUENO JARABO" userId="2f8bd5aa-630e-4756-b5d4-24e5f26e4e83" providerId="ADAL" clId="{3145AB67-941B-4EBC-9641-FA55358046CB}" dt="2023-04-21T15:48:11.795" v="3297" actId="164"/>
          <ac:spMkLst>
            <pc:docMk/>
            <pc:sldMk cId="3895536550" sldId="373"/>
            <ac:spMk id="20" creationId="{51CD1DB0-5B91-893E-1182-88439BA137A1}"/>
          </ac:spMkLst>
        </pc:spChg>
        <pc:spChg chg="add mod">
          <ac:chgData name="JOSE IGNACIO REQUENO JARABO" userId="2f8bd5aa-630e-4756-b5d4-24e5f26e4e83" providerId="ADAL" clId="{3145AB67-941B-4EBC-9641-FA55358046CB}" dt="2023-04-21T15:48:11.795" v="3297" actId="164"/>
          <ac:spMkLst>
            <pc:docMk/>
            <pc:sldMk cId="3895536550" sldId="373"/>
            <ac:spMk id="23" creationId="{70E8B0F0-0E52-9DE2-E769-FC6E0B9DE545}"/>
          </ac:spMkLst>
        </pc:spChg>
        <pc:spChg chg="add mod">
          <ac:chgData name="JOSE IGNACIO REQUENO JARABO" userId="2f8bd5aa-630e-4756-b5d4-24e5f26e4e83" providerId="ADAL" clId="{3145AB67-941B-4EBC-9641-FA55358046CB}" dt="2023-04-21T15:48:11.795" v="3297" actId="164"/>
          <ac:spMkLst>
            <pc:docMk/>
            <pc:sldMk cId="3895536550" sldId="373"/>
            <ac:spMk id="25" creationId="{12EE490B-018F-FEB0-B020-646F9EA5681D}"/>
          </ac:spMkLst>
        </pc:spChg>
        <pc:spChg chg="add mod">
          <ac:chgData name="JOSE IGNACIO REQUENO JARABO" userId="2f8bd5aa-630e-4756-b5d4-24e5f26e4e83" providerId="ADAL" clId="{3145AB67-941B-4EBC-9641-FA55358046CB}" dt="2023-04-21T15:48:11.795" v="3297" actId="164"/>
          <ac:spMkLst>
            <pc:docMk/>
            <pc:sldMk cId="3895536550" sldId="373"/>
            <ac:spMk id="27" creationId="{531B1CD5-8C88-9BAC-01A8-35A68AE38926}"/>
          </ac:spMkLst>
        </pc:spChg>
        <pc:spChg chg="add del mod">
          <ac:chgData name="JOSE IGNACIO REQUENO JARABO" userId="2f8bd5aa-630e-4756-b5d4-24e5f26e4e83" providerId="ADAL" clId="{3145AB67-941B-4EBC-9641-FA55358046CB}" dt="2023-04-21T15:37:59.365" v="3160" actId="478"/>
          <ac:spMkLst>
            <pc:docMk/>
            <pc:sldMk cId="3895536550" sldId="373"/>
            <ac:spMk id="30" creationId="{6561C4F0-3C1A-AF76-23BF-96B949D9883C}"/>
          </ac:spMkLst>
        </pc:spChg>
        <pc:spChg chg="add del mod">
          <ac:chgData name="JOSE IGNACIO REQUENO JARABO" userId="2f8bd5aa-630e-4756-b5d4-24e5f26e4e83" providerId="ADAL" clId="{3145AB67-941B-4EBC-9641-FA55358046CB}" dt="2023-04-21T15:37:59.365" v="3160" actId="478"/>
          <ac:spMkLst>
            <pc:docMk/>
            <pc:sldMk cId="3895536550" sldId="373"/>
            <ac:spMk id="34" creationId="{0F32AB0D-43A3-C415-EB63-EED597219A7D}"/>
          </ac:spMkLst>
        </pc:spChg>
        <pc:spChg chg="add del mod">
          <ac:chgData name="JOSE IGNACIO REQUENO JARABO" userId="2f8bd5aa-630e-4756-b5d4-24e5f26e4e83" providerId="ADAL" clId="{3145AB67-941B-4EBC-9641-FA55358046CB}" dt="2023-04-21T15:37:59.365" v="3160" actId="478"/>
          <ac:spMkLst>
            <pc:docMk/>
            <pc:sldMk cId="3895536550" sldId="373"/>
            <ac:spMk id="35" creationId="{E7FC1845-1277-F50A-E011-D049C1E53066}"/>
          </ac:spMkLst>
        </pc:spChg>
        <pc:spChg chg="add del mod">
          <ac:chgData name="JOSE IGNACIO REQUENO JARABO" userId="2f8bd5aa-630e-4756-b5d4-24e5f26e4e83" providerId="ADAL" clId="{3145AB67-941B-4EBC-9641-FA55358046CB}" dt="2023-04-21T15:37:59.365" v="3160" actId="478"/>
          <ac:spMkLst>
            <pc:docMk/>
            <pc:sldMk cId="3895536550" sldId="373"/>
            <ac:spMk id="36" creationId="{8A4921B7-2325-6A8F-EC82-9A0267E757E8}"/>
          </ac:spMkLst>
        </pc:spChg>
        <pc:spChg chg="add del mod">
          <ac:chgData name="JOSE IGNACIO REQUENO JARABO" userId="2f8bd5aa-630e-4756-b5d4-24e5f26e4e83" providerId="ADAL" clId="{3145AB67-941B-4EBC-9641-FA55358046CB}" dt="2023-04-21T15:37:59.365" v="3160" actId="478"/>
          <ac:spMkLst>
            <pc:docMk/>
            <pc:sldMk cId="3895536550" sldId="373"/>
            <ac:spMk id="39" creationId="{5D0155A6-EB94-2730-55D5-141B8B028F67}"/>
          </ac:spMkLst>
        </pc:spChg>
        <pc:spChg chg="add del mod">
          <ac:chgData name="JOSE IGNACIO REQUENO JARABO" userId="2f8bd5aa-630e-4756-b5d4-24e5f26e4e83" providerId="ADAL" clId="{3145AB67-941B-4EBC-9641-FA55358046CB}" dt="2023-04-21T15:37:59.365" v="3160" actId="478"/>
          <ac:spMkLst>
            <pc:docMk/>
            <pc:sldMk cId="3895536550" sldId="373"/>
            <ac:spMk id="42" creationId="{AE844CE6-C5C4-5587-A1F6-02326F0D6429}"/>
          </ac:spMkLst>
        </pc:spChg>
        <pc:spChg chg="add del mod">
          <ac:chgData name="JOSE IGNACIO REQUENO JARABO" userId="2f8bd5aa-630e-4756-b5d4-24e5f26e4e83" providerId="ADAL" clId="{3145AB67-941B-4EBC-9641-FA55358046CB}" dt="2023-04-21T15:37:48.429" v="3158" actId="478"/>
          <ac:spMkLst>
            <pc:docMk/>
            <pc:sldMk cId="3895536550" sldId="373"/>
            <ac:spMk id="44" creationId="{D55847A6-46B7-F9C2-AE8F-ED39668A5677}"/>
          </ac:spMkLst>
        </pc:spChg>
        <pc:spChg chg="add del mod">
          <ac:chgData name="JOSE IGNACIO REQUENO JARABO" userId="2f8bd5aa-630e-4756-b5d4-24e5f26e4e83" providerId="ADAL" clId="{3145AB67-941B-4EBC-9641-FA55358046CB}" dt="2023-04-21T15:37:48.429" v="3158" actId="478"/>
          <ac:spMkLst>
            <pc:docMk/>
            <pc:sldMk cId="3895536550" sldId="373"/>
            <ac:spMk id="45" creationId="{E07C591D-2FA6-D45C-1CC1-2FDBCB500585}"/>
          </ac:spMkLst>
        </pc:spChg>
        <pc:spChg chg="add mod">
          <ac:chgData name="JOSE IGNACIO REQUENO JARABO" userId="2f8bd5aa-630e-4756-b5d4-24e5f26e4e83" providerId="ADAL" clId="{3145AB67-941B-4EBC-9641-FA55358046CB}" dt="2023-04-21T15:49:45.635" v="3331" actId="1076"/>
          <ac:spMkLst>
            <pc:docMk/>
            <pc:sldMk cId="3895536550" sldId="373"/>
            <ac:spMk id="46" creationId="{9A8F521C-737A-93C2-69F2-2F5D4D479BA0}"/>
          </ac:spMkLst>
        </pc:spChg>
        <pc:spChg chg="add mod">
          <ac:chgData name="JOSE IGNACIO REQUENO JARABO" userId="2f8bd5aa-630e-4756-b5d4-24e5f26e4e83" providerId="ADAL" clId="{3145AB67-941B-4EBC-9641-FA55358046CB}" dt="2023-04-21T15:50:05.785" v="3335" actId="1076"/>
          <ac:spMkLst>
            <pc:docMk/>
            <pc:sldMk cId="3895536550" sldId="373"/>
            <ac:spMk id="47" creationId="{9663AFE6-CE35-FC49-6E91-782E3258BC0F}"/>
          </ac:spMkLst>
        </pc:spChg>
        <pc:spChg chg="add del mod">
          <ac:chgData name="JOSE IGNACIO REQUENO JARABO" userId="2f8bd5aa-630e-4756-b5d4-24e5f26e4e83" providerId="ADAL" clId="{3145AB67-941B-4EBC-9641-FA55358046CB}" dt="2023-04-21T15:38:04.575" v="3161" actId="478"/>
          <ac:spMkLst>
            <pc:docMk/>
            <pc:sldMk cId="3895536550" sldId="373"/>
            <ac:spMk id="48" creationId="{BAE40FEF-3EEA-B396-E9DC-8358FE388812}"/>
          </ac:spMkLst>
        </pc:spChg>
        <pc:spChg chg="add mod">
          <ac:chgData name="JOSE IGNACIO REQUENO JARABO" userId="2f8bd5aa-630e-4756-b5d4-24e5f26e4e83" providerId="ADAL" clId="{3145AB67-941B-4EBC-9641-FA55358046CB}" dt="2023-04-21T15:49:59.539" v="3334" actId="1076"/>
          <ac:spMkLst>
            <pc:docMk/>
            <pc:sldMk cId="3895536550" sldId="373"/>
            <ac:spMk id="49" creationId="{625B48CA-E46E-9857-FD3E-18A1699897A6}"/>
          </ac:spMkLst>
        </pc:spChg>
        <pc:spChg chg="add del mod">
          <ac:chgData name="JOSE IGNACIO REQUENO JARABO" userId="2f8bd5aa-630e-4756-b5d4-24e5f26e4e83" providerId="ADAL" clId="{3145AB67-941B-4EBC-9641-FA55358046CB}" dt="2023-04-21T15:37:48.429" v="3158" actId="478"/>
          <ac:spMkLst>
            <pc:docMk/>
            <pc:sldMk cId="3895536550" sldId="373"/>
            <ac:spMk id="50" creationId="{DE3D4947-9734-239F-5190-70E3EDF44616}"/>
          </ac:spMkLst>
        </pc:spChg>
        <pc:spChg chg="add mod">
          <ac:chgData name="JOSE IGNACIO REQUENO JARABO" userId="2f8bd5aa-630e-4756-b5d4-24e5f26e4e83" providerId="ADAL" clId="{3145AB67-941B-4EBC-9641-FA55358046CB}" dt="2023-04-21T15:49:41.785" v="3330" actId="1076"/>
          <ac:spMkLst>
            <pc:docMk/>
            <pc:sldMk cId="3895536550" sldId="373"/>
            <ac:spMk id="51" creationId="{382FDDD8-38D4-41D2-A145-310CBE0F96BD}"/>
          </ac:spMkLst>
        </pc:spChg>
        <pc:spChg chg="add mod">
          <ac:chgData name="JOSE IGNACIO REQUENO JARABO" userId="2f8bd5aa-630e-4756-b5d4-24e5f26e4e83" providerId="ADAL" clId="{3145AB67-941B-4EBC-9641-FA55358046CB}" dt="2023-04-21T15:50:16.204" v="3336" actId="1076"/>
          <ac:spMkLst>
            <pc:docMk/>
            <pc:sldMk cId="3895536550" sldId="373"/>
            <ac:spMk id="52" creationId="{2E011A8A-0C2D-A51B-D6B1-894DF11044A9}"/>
          </ac:spMkLst>
        </pc:spChg>
        <pc:spChg chg="add mod">
          <ac:chgData name="JOSE IGNACIO REQUENO JARABO" userId="2f8bd5aa-630e-4756-b5d4-24e5f26e4e83" providerId="ADAL" clId="{3145AB67-941B-4EBC-9641-FA55358046CB}" dt="2023-04-21T15:49:50.689" v="3332" actId="1076"/>
          <ac:spMkLst>
            <pc:docMk/>
            <pc:sldMk cId="3895536550" sldId="373"/>
            <ac:spMk id="53" creationId="{6FED493B-CBF2-13A9-2C80-E2E87014E553}"/>
          </ac:spMkLst>
        </pc:spChg>
        <pc:spChg chg="add mod">
          <ac:chgData name="JOSE IGNACIO REQUENO JARABO" userId="2f8bd5aa-630e-4756-b5d4-24e5f26e4e83" providerId="ADAL" clId="{3145AB67-941B-4EBC-9641-FA55358046CB}" dt="2023-04-21T15:49:55.430" v="3333" actId="1076"/>
          <ac:spMkLst>
            <pc:docMk/>
            <pc:sldMk cId="3895536550" sldId="373"/>
            <ac:spMk id="54" creationId="{6E4BFC49-FEF5-7C73-E0EA-95C2D40F3B4F}"/>
          </ac:spMkLst>
        </pc:spChg>
        <pc:spChg chg="add del mod">
          <ac:chgData name="JOSE IGNACIO REQUENO JARABO" userId="2f8bd5aa-630e-4756-b5d4-24e5f26e4e83" providerId="ADAL" clId="{3145AB67-941B-4EBC-9641-FA55358046CB}" dt="2023-04-21T15:37:59.365" v="3160" actId="478"/>
          <ac:spMkLst>
            <pc:docMk/>
            <pc:sldMk cId="3895536550" sldId="373"/>
            <ac:spMk id="55" creationId="{6B8DE799-2F9A-9CB8-B584-DBB4F0310152}"/>
          </ac:spMkLst>
        </pc:spChg>
        <pc:spChg chg="add del mod">
          <ac:chgData name="JOSE IGNACIO REQUENO JARABO" userId="2f8bd5aa-630e-4756-b5d4-24e5f26e4e83" providerId="ADAL" clId="{3145AB67-941B-4EBC-9641-FA55358046CB}" dt="2023-04-21T15:37:59.365" v="3160" actId="478"/>
          <ac:spMkLst>
            <pc:docMk/>
            <pc:sldMk cId="3895536550" sldId="373"/>
            <ac:spMk id="56" creationId="{C8BBB3D7-6C8D-2258-BEC8-A4F372BA1ADF}"/>
          </ac:spMkLst>
        </pc:spChg>
        <pc:spChg chg="add del mod">
          <ac:chgData name="JOSE IGNACIO REQUENO JARABO" userId="2f8bd5aa-630e-4756-b5d4-24e5f26e4e83" providerId="ADAL" clId="{3145AB67-941B-4EBC-9641-FA55358046CB}" dt="2023-04-21T15:37:59.365" v="3160" actId="478"/>
          <ac:spMkLst>
            <pc:docMk/>
            <pc:sldMk cId="3895536550" sldId="373"/>
            <ac:spMk id="57" creationId="{FCE402C5-D100-B98D-9854-899403D1167B}"/>
          </ac:spMkLst>
        </pc:spChg>
        <pc:spChg chg="add del mod">
          <ac:chgData name="JOSE IGNACIO REQUENO JARABO" userId="2f8bd5aa-630e-4756-b5d4-24e5f26e4e83" providerId="ADAL" clId="{3145AB67-941B-4EBC-9641-FA55358046CB}" dt="2023-04-21T15:37:48.429" v="3158" actId="478"/>
          <ac:spMkLst>
            <pc:docMk/>
            <pc:sldMk cId="3895536550" sldId="373"/>
            <ac:spMk id="58" creationId="{1873C655-317B-3D2C-236A-28497C4273B1}"/>
          </ac:spMkLst>
        </pc:spChg>
        <pc:spChg chg="add del mod">
          <ac:chgData name="JOSE IGNACIO REQUENO JARABO" userId="2f8bd5aa-630e-4756-b5d4-24e5f26e4e83" providerId="ADAL" clId="{3145AB67-941B-4EBC-9641-FA55358046CB}" dt="2023-04-21T15:37:48.429" v="3158" actId="478"/>
          <ac:spMkLst>
            <pc:docMk/>
            <pc:sldMk cId="3895536550" sldId="373"/>
            <ac:spMk id="59" creationId="{03F9AC23-F477-41CA-C4AD-47D2852F47E1}"/>
          </ac:spMkLst>
        </pc:spChg>
        <pc:spChg chg="add del mod">
          <ac:chgData name="JOSE IGNACIO REQUENO JARABO" userId="2f8bd5aa-630e-4756-b5d4-24e5f26e4e83" providerId="ADAL" clId="{3145AB67-941B-4EBC-9641-FA55358046CB}" dt="2023-04-21T15:37:48.429" v="3158" actId="478"/>
          <ac:spMkLst>
            <pc:docMk/>
            <pc:sldMk cId="3895536550" sldId="373"/>
            <ac:spMk id="61" creationId="{751EAA85-A8DD-A6BA-D060-64870A85BF8C}"/>
          </ac:spMkLst>
        </pc:spChg>
        <pc:spChg chg="add del mod">
          <ac:chgData name="JOSE IGNACIO REQUENO JARABO" userId="2f8bd5aa-630e-4756-b5d4-24e5f26e4e83" providerId="ADAL" clId="{3145AB67-941B-4EBC-9641-FA55358046CB}" dt="2023-04-21T15:37:59.365" v="3160" actId="478"/>
          <ac:spMkLst>
            <pc:docMk/>
            <pc:sldMk cId="3895536550" sldId="373"/>
            <ac:spMk id="62" creationId="{8D874D44-D863-0354-EEA9-3E2D3A221692}"/>
          </ac:spMkLst>
        </pc:spChg>
        <pc:spChg chg="add del mod">
          <ac:chgData name="JOSE IGNACIO REQUENO JARABO" userId="2f8bd5aa-630e-4756-b5d4-24e5f26e4e83" providerId="ADAL" clId="{3145AB67-941B-4EBC-9641-FA55358046CB}" dt="2023-04-21T15:37:59.365" v="3160" actId="478"/>
          <ac:spMkLst>
            <pc:docMk/>
            <pc:sldMk cId="3895536550" sldId="373"/>
            <ac:spMk id="63" creationId="{4B0F2BB9-CBF2-E97A-ACF3-B72BEED7E758}"/>
          </ac:spMkLst>
        </pc:spChg>
        <pc:spChg chg="add del">
          <ac:chgData name="JOSE IGNACIO REQUENO JARABO" userId="2f8bd5aa-630e-4756-b5d4-24e5f26e4e83" providerId="ADAL" clId="{3145AB67-941B-4EBC-9641-FA55358046CB}" dt="2023-04-21T15:44:20.305" v="3248" actId="478"/>
          <ac:spMkLst>
            <pc:docMk/>
            <pc:sldMk cId="3895536550" sldId="373"/>
            <ac:spMk id="108" creationId="{5ED47DB7-65A8-778D-ACBC-7EBE0C9A00B1}"/>
          </ac:spMkLst>
        </pc:spChg>
        <pc:spChg chg="add mod">
          <ac:chgData name="JOSE IGNACIO REQUENO JARABO" userId="2f8bd5aa-630e-4756-b5d4-24e5f26e4e83" providerId="ADAL" clId="{3145AB67-941B-4EBC-9641-FA55358046CB}" dt="2023-04-21T15:49:17.320" v="3314" actId="403"/>
          <ac:spMkLst>
            <pc:docMk/>
            <pc:sldMk cId="3895536550" sldId="373"/>
            <ac:spMk id="130" creationId="{66B3BDC2-8B32-E65C-CC0C-95893D467BCB}"/>
          </ac:spMkLst>
        </pc:spChg>
        <pc:spChg chg="add del mod">
          <ac:chgData name="JOSE IGNACIO REQUENO JARABO" userId="2f8bd5aa-630e-4756-b5d4-24e5f26e4e83" providerId="ADAL" clId="{3145AB67-941B-4EBC-9641-FA55358046CB}" dt="2023-04-21T15:46:30.222" v="3283"/>
          <ac:spMkLst>
            <pc:docMk/>
            <pc:sldMk cId="3895536550" sldId="373"/>
            <ac:spMk id="131" creationId="{9678E794-800F-6EFA-A79B-3061AEA0BE7F}"/>
          </ac:spMkLst>
        </pc:spChg>
        <pc:spChg chg="add mod">
          <ac:chgData name="JOSE IGNACIO REQUENO JARABO" userId="2f8bd5aa-630e-4756-b5d4-24e5f26e4e83" providerId="ADAL" clId="{3145AB67-941B-4EBC-9641-FA55358046CB}" dt="2023-04-21T15:50:21.831" v="3337" actId="1076"/>
          <ac:spMkLst>
            <pc:docMk/>
            <pc:sldMk cId="3895536550" sldId="373"/>
            <ac:spMk id="132" creationId="{22088484-192C-B181-FEEE-5AB8BB9BDAE8}"/>
          </ac:spMkLst>
        </pc:spChg>
        <pc:spChg chg="add mod">
          <ac:chgData name="JOSE IGNACIO REQUENO JARABO" userId="2f8bd5aa-630e-4756-b5d4-24e5f26e4e83" providerId="ADAL" clId="{3145AB67-941B-4EBC-9641-FA55358046CB}" dt="2023-04-21T15:50:44.838" v="3342" actId="20577"/>
          <ac:spMkLst>
            <pc:docMk/>
            <pc:sldMk cId="3895536550" sldId="373"/>
            <ac:spMk id="136" creationId="{5BF9A30A-A69B-822B-AFEA-BDC9993A8FA9}"/>
          </ac:spMkLst>
        </pc:spChg>
        <pc:grpChg chg="add mod">
          <ac:chgData name="JOSE IGNACIO REQUENO JARABO" userId="2f8bd5aa-630e-4756-b5d4-24e5f26e4e83" providerId="ADAL" clId="{3145AB67-941B-4EBC-9641-FA55358046CB}" dt="2023-04-21T15:48:59.867" v="3308" actId="14100"/>
          <ac:grpSpMkLst>
            <pc:docMk/>
            <pc:sldMk cId="3895536550" sldId="373"/>
            <ac:grpSpMk id="135" creationId="{6896954A-FC23-509C-1A08-C3F49893B887}"/>
          </ac:grpSpMkLst>
        </pc:grpChg>
        <pc:graphicFrameChg chg="add del mod">
          <ac:chgData name="JOSE IGNACIO REQUENO JARABO" userId="2f8bd5aa-630e-4756-b5d4-24e5f26e4e83" providerId="ADAL" clId="{3145AB67-941B-4EBC-9641-FA55358046CB}" dt="2023-04-21T15:47:47.634" v="3290" actId="478"/>
          <ac:graphicFrameMkLst>
            <pc:docMk/>
            <pc:sldMk cId="3895536550" sldId="373"/>
            <ac:graphicFrameMk id="3" creationId="{D8AA22CA-68D9-B75B-A29C-6FAE3AE11ECF}"/>
          </ac:graphicFrameMkLst>
        </pc:graphicFrameChg>
        <pc:graphicFrameChg chg="add del mod">
          <ac:chgData name="JOSE IGNACIO REQUENO JARABO" userId="2f8bd5aa-630e-4756-b5d4-24e5f26e4e83" providerId="ADAL" clId="{3145AB67-941B-4EBC-9641-FA55358046CB}" dt="2023-04-21T11:57:50.959" v="2682" actId="478"/>
          <ac:graphicFrameMkLst>
            <pc:docMk/>
            <pc:sldMk cId="3895536550" sldId="373"/>
            <ac:graphicFrameMk id="10" creationId="{746E7FB3-8353-4E75-2C19-AE2CD8E39851}"/>
          </ac:graphicFrameMkLst>
        </pc:graphicFrameChg>
        <pc:graphicFrameChg chg="add del mod">
          <ac:chgData name="JOSE IGNACIO REQUENO JARABO" userId="2f8bd5aa-630e-4756-b5d4-24e5f26e4e83" providerId="ADAL" clId="{3145AB67-941B-4EBC-9641-FA55358046CB}" dt="2023-04-21T11:58:07.925" v="2685" actId="478"/>
          <ac:graphicFrameMkLst>
            <pc:docMk/>
            <pc:sldMk cId="3895536550" sldId="373"/>
            <ac:graphicFrameMk id="11" creationId="{64AC2F81-EF25-07A0-F6EB-8D1CBC0AA286}"/>
          </ac:graphicFrameMkLst>
        </pc:graphicFrameChg>
        <pc:graphicFrameChg chg="add del mod">
          <ac:chgData name="JOSE IGNACIO REQUENO JARABO" userId="2f8bd5aa-630e-4756-b5d4-24e5f26e4e83" providerId="ADAL" clId="{3145AB67-941B-4EBC-9641-FA55358046CB}" dt="2023-04-21T12:02:09.816" v="2688" actId="478"/>
          <ac:graphicFrameMkLst>
            <pc:docMk/>
            <pc:sldMk cId="3895536550" sldId="373"/>
            <ac:graphicFrameMk id="12" creationId="{C0C690F5-2ADC-8DE1-1E43-E6F8B6F325A5}"/>
          </ac:graphicFrameMkLst>
        </pc:graphicFrameChg>
        <pc:picChg chg="add del mod">
          <ac:chgData name="JOSE IGNACIO REQUENO JARABO" userId="2f8bd5aa-630e-4756-b5d4-24e5f26e4e83" providerId="ADAL" clId="{3145AB67-941B-4EBC-9641-FA55358046CB}" dt="2023-04-21T11:57:35.191" v="2678" actId="478"/>
          <ac:picMkLst>
            <pc:docMk/>
            <pc:sldMk cId="3895536550" sldId="373"/>
            <ac:picMk id="6" creationId="{9666F2D1-35D5-7FD9-E280-B913C1BD4BE7}"/>
          </ac:picMkLst>
        </pc:picChg>
        <pc:picChg chg="del">
          <ac:chgData name="JOSE IGNACIO REQUENO JARABO" userId="2f8bd5aa-630e-4756-b5d4-24e5f26e4e83" providerId="ADAL" clId="{3145AB67-941B-4EBC-9641-FA55358046CB}" dt="2023-04-21T11:57:12.670" v="2671" actId="478"/>
          <ac:picMkLst>
            <pc:docMk/>
            <pc:sldMk cId="3895536550" sldId="373"/>
            <ac:picMk id="8" creationId="{D8BE669F-65E9-6391-B9AF-676691357455}"/>
          </ac:picMkLst>
        </pc:picChg>
        <pc:picChg chg="add del mod">
          <ac:chgData name="JOSE IGNACIO REQUENO JARABO" userId="2f8bd5aa-630e-4756-b5d4-24e5f26e4e83" providerId="ADAL" clId="{3145AB67-941B-4EBC-9641-FA55358046CB}" dt="2023-04-21T12:03:13.126" v="2694" actId="478"/>
          <ac:picMkLst>
            <pc:docMk/>
            <pc:sldMk cId="3895536550" sldId="373"/>
            <ac:picMk id="14" creationId="{DA9C428B-15E7-4FFC-FAA5-EB6B70B24CD2}"/>
          </ac:picMkLst>
        </pc:picChg>
        <pc:picChg chg="add mod">
          <ac:chgData name="JOSE IGNACIO REQUENO JARABO" userId="2f8bd5aa-630e-4756-b5d4-24e5f26e4e83" providerId="ADAL" clId="{3145AB67-941B-4EBC-9641-FA55358046CB}" dt="2023-04-21T15:50:30.551" v="3339" actId="1076"/>
          <ac:picMkLst>
            <pc:docMk/>
            <pc:sldMk cId="3895536550" sldId="373"/>
            <ac:picMk id="134" creationId="{D72B0C42-D384-C8DD-7D02-B419E312BD72}"/>
          </ac:picMkLst>
        </pc:picChg>
        <pc:cxnChg chg="add del mod">
          <ac:chgData name="JOSE IGNACIO REQUENO JARABO" userId="2f8bd5aa-630e-4756-b5d4-24e5f26e4e83" providerId="ADAL" clId="{3145AB67-941B-4EBC-9641-FA55358046CB}" dt="2023-04-21T15:37:48.429" v="3158" actId="478"/>
          <ac:cxnSpMkLst>
            <pc:docMk/>
            <pc:sldMk cId="3895536550" sldId="373"/>
            <ac:cxnSpMk id="7" creationId="{A6EB51BA-413A-D11D-979D-165EF170097C}"/>
          </ac:cxnSpMkLst>
        </pc:cxnChg>
        <pc:cxnChg chg="add del mod">
          <ac:chgData name="JOSE IGNACIO REQUENO JARABO" userId="2f8bd5aa-630e-4756-b5d4-24e5f26e4e83" providerId="ADAL" clId="{3145AB67-941B-4EBC-9641-FA55358046CB}" dt="2023-04-21T15:37:48.429" v="3158" actId="478"/>
          <ac:cxnSpMkLst>
            <pc:docMk/>
            <pc:sldMk cId="3895536550" sldId="373"/>
            <ac:cxnSpMk id="11" creationId="{77632C36-41CE-481A-1345-25680A60F60A}"/>
          </ac:cxnSpMkLst>
        </pc:cxnChg>
        <pc:cxnChg chg="add del mod">
          <ac:chgData name="JOSE IGNACIO REQUENO JARABO" userId="2f8bd5aa-630e-4756-b5d4-24e5f26e4e83" providerId="ADAL" clId="{3145AB67-941B-4EBC-9641-FA55358046CB}" dt="2023-04-21T15:37:48.429" v="3158" actId="478"/>
          <ac:cxnSpMkLst>
            <pc:docMk/>
            <pc:sldMk cId="3895536550" sldId="373"/>
            <ac:cxnSpMk id="12" creationId="{ABCB81F0-2DF4-C28F-6990-65BFBC72E8BE}"/>
          </ac:cxnSpMkLst>
        </pc:cxnChg>
        <pc:cxnChg chg="add del mod">
          <ac:chgData name="JOSE IGNACIO REQUENO JARABO" userId="2f8bd5aa-630e-4756-b5d4-24e5f26e4e83" providerId="ADAL" clId="{3145AB67-941B-4EBC-9641-FA55358046CB}" dt="2023-04-21T15:37:48.429" v="3158" actId="478"/>
          <ac:cxnSpMkLst>
            <pc:docMk/>
            <pc:sldMk cId="3895536550" sldId="373"/>
            <ac:cxnSpMk id="14" creationId="{E2783F3B-6B7D-0F51-1A5C-273CC0C7B01E}"/>
          </ac:cxnSpMkLst>
        </pc:cxnChg>
        <pc:cxnChg chg="add mod">
          <ac:chgData name="JOSE IGNACIO REQUENO JARABO" userId="2f8bd5aa-630e-4756-b5d4-24e5f26e4e83" providerId="ADAL" clId="{3145AB67-941B-4EBC-9641-FA55358046CB}" dt="2023-04-21T15:48:11.795" v="3297" actId="164"/>
          <ac:cxnSpMkLst>
            <pc:docMk/>
            <pc:sldMk cId="3895536550" sldId="373"/>
            <ac:cxnSpMk id="16" creationId="{E3033458-4B96-3366-2AB2-0529905B0610}"/>
          </ac:cxnSpMkLst>
        </pc:cxnChg>
        <pc:cxnChg chg="add mod">
          <ac:chgData name="JOSE IGNACIO REQUENO JARABO" userId="2f8bd5aa-630e-4756-b5d4-24e5f26e4e83" providerId="ADAL" clId="{3145AB67-941B-4EBC-9641-FA55358046CB}" dt="2023-04-21T15:48:11.795" v="3297" actId="164"/>
          <ac:cxnSpMkLst>
            <pc:docMk/>
            <pc:sldMk cId="3895536550" sldId="373"/>
            <ac:cxnSpMk id="18" creationId="{B0839A6E-028B-7F56-6D89-424E188304DC}"/>
          </ac:cxnSpMkLst>
        </pc:cxnChg>
        <pc:cxnChg chg="add mod">
          <ac:chgData name="JOSE IGNACIO REQUENO JARABO" userId="2f8bd5aa-630e-4756-b5d4-24e5f26e4e83" providerId="ADAL" clId="{3145AB67-941B-4EBC-9641-FA55358046CB}" dt="2023-04-21T15:48:11.795" v="3297" actId="164"/>
          <ac:cxnSpMkLst>
            <pc:docMk/>
            <pc:sldMk cId="3895536550" sldId="373"/>
            <ac:cxnSpMk id="21" creationId="{18B9BB94-0EAF-5FCF-B0BE-DE82FC47EAB4}"/>
          </ac:cxnSpMkLst>
        </pc:cxnChg>
        <pc:cxnChg chg="add mod">
          <ac:chgData name="JOSE IGNACIO REQUENO JARABO" userId="2f8bd5aa-630e-4756-b5d4-24e5f26e4e83" providerId="ADAL" clId="{3145AB67-941B-4EBC-9641-FA55358046CB}" dt="2023-04-21T15:48:11.795" v="3297" actId="164"/>
          <ac:cxnSpMkLst>
            <pc:docMk/>
            <pc:sldMk cId="3895536550" sldId="373"/>
            <ac:cxnSpMk id="22" creationId="{10E2A837-4BD3-02A2-A35F-800D880C224A}"/>
          </ac:cxnSpMkLst>
        </pc:cxnChg>
        <pc:cxnChg chg="add mod">
          <ac:chgData name="JOSE IGNACIO REQUENO JARABO" userId="2f8bd5aa-630e-4756-b5d4-24e5f26e4e83" providerId="ADAL" clId="{3145AB67-941B-4EBC-9641-FA55358046CB}" dt="2023-04-21T15:48:11.795" v="3297" actId="164"/>
          <ac:cxnSpMkLst>
            <pc:docMk/>
            <pc:sldMk cId="3895536550" sldId="373"/>
            <ac:cxnSpMk id="24" creationId="{3371236E-513F-65DF-331F-662397648CE0}"/>
          </ac:cxnSpMkLst>
        </pc:cxnChg>
        <pc:cxnChg chg="add mod">
          <ac:chgData name="JOSE IGNACIO REQUENO JARABO" userId="2f8bd5aa-630e-4756-b5d4-24e5f26e4e83" providerId="ADAL" clId="{3145AB67-941B-4EBC-9641-FA55358046CB}" dt="2023-04-21T15:48:11.795" v="3297" actId="164"/>
          <ac:cxnSpMkLst>
            <pc:docMk/>
            <pc:sldMk cId="3895536550" sldId="373"/>
            <ac:cxnSpMk id="26" creationId="{4165ABFD-DC9D-AE00-6DBB-313CF852B237}"/>
          </ac:cxnSpMkLst>
        </pc:cxnChg>
        <pc:cxnChg chg="add mod">
          <ac:chgData name="JOSE IGNACIO REQUENO JARABO" userId="2f8bd5aa-630e-4756-b5d4-24e5f26e4e83" providerId="ADAL" clId="{3145AB67-941B-4EBC-9641-FA55358046CB}" dt="2023-04-21T15:48:11.795" v="3297" actId="164"/>
          <ac:cxnSpMkLst>
            <pc:docMk/>
            <pc:sldMk cId="3895536550" sldId="373"/>
            <ac:cxnSpMk id="28" creationId="{D4329A6C-87D0-F09E-B558-B621DD310C45}"/>
          </ac:cxnSpMkLst>
        </pc:cxnChg>
        <pc:cxnChg chg="add mod">
          <ac:chgData name="JOSE IGNACIO REQUENO JARABO" userId="2f8bd5aa-630e-4756-b5d4-24e5f26e4e83" providerId="ADAL" clId="{3145AB67-941B-4EBC-9641-FA55358046CB}" dt="2023-04-21T15:48:11.795" v="3297" actId="164"/>
          <ac:cxnSpMkLst>
            <pc:docMk/>
            <pc:sldMk cId="3895536550" sldId="373"/>
            <ac:cxnSpMk id="29" creationId="{0A8D2463-27E1-5EE9-D3A5-CA49A5C6FB99}"/>
          </ac:cxnSpMkLst>
        </pc:cxnChg>
        <pc:cxnChg chg="add del mod">
          <ac:chgData name="JOSE IGNACIO REQUENO JARABO" userId="2f8bd5aa-630e-4756-b5d4-24e5f26e4e83" providerId="ADAL" clId="{3145AB67-941B-4EBC-9641-FA55358046CB}" dt="2023-04-21T15:37:59.365" v="3160" actId="478"/>
          <ac:cxnSpMkLst>
            <pc:docMk/>
            <pc:sldMk cId="3895536550" sldId="373"/>
            <ac:cxnSpMk id="31" creationId="{6B8D5A4C-EAA3-231C-82EF-F7A6F7A8DC06}"/>
          </ac:cxnSpMkLst>
        </pc:cxnChg>
        <pc:cxnChg chg="add del mod">
          <ac:chgData name="JOSE IGNACIO REQUENO JARABO" userId="2f8bd5aa-630e-4756-b5d4-24e5f26e4e83" providerId="ADAL" clId="{3145AB67-941B-4EBC-9641-FA55358046CB}" dt="2023-04-21T15:37:50.429" v="3159" actId="478"/>
          <ac:cxnSpMkLst>
            <pc:docMk/>
            <pc:sldMk cId="3895536550" sldId="373"/>
            <ac:cxnSpMk id="32" creationId="{4EB92EB8-D728-0FC3-CCBA-D7F8849CCA60}"/>
          </ac:cxnSpMkLst>
        </pc:cxnChg>
        <pc:cxnChg chg="add del mod">
          <ac:chgData name="JOSE IGNACIO REQUENO JARABO" userId="2f8bd5aa-630e-4756-b5d4-24e5f26e4e83" providerId="ADAL" clId="{3145AB67-941B-4EBC-9641-FA55358046CB}" dt="2023-04-21T15:37:59.365" v="3160" actId="478"/>
          <ac:cxnSpMkLst>
            <pc:docMk/>
            <pc:sldMk cId="3895536550" sldId="373"/>
            <ac:cxnSpMk id="33" creationId="{3A903AB2-BA66-E22E-47FC-383F1241F358}"/>
          </ac:cxnSpMkLst>
        </pc:cxnChg>
        <pc:cxnChg chg="add del mod">
          <ac:chgData name="JOSE IGNACIO REQUENO JARABO" userId="2f8bd5aa-630e-4756-b5d4-24e5f26e4e83" providerId="ADAL" clId="{3145AB67-941B-4EBC-9641-FA55358046CB}" dt="2023-04-21T15:37:59.365" v="3160" actId="478"/>
          <ac:cxnSpMkLst>
            <pc:docMk/>
            <pc:sldMk cId="3895536550" sldId="373"/>
            <ac:cxnSpMk id="37" creationId="{94A063B9-9EDB-E6AB-F48F-2FEEE983E4FE}"/>
          </ac:cxnSpMkLst>
        </pc:cxnChg>
        <pc:cxnChg chg="add del mod">
          <ac:chgData name="JOSE IGNACIO REQUENO JARABO" userId="2f8bd5aa-630e-4756-b5d4-24e5f26e4e83" providerId="ADAL" clId="{3145AB67-941B-4EBC-9641-FA55358046CB}" dt="2023-04-21T15:37:59.365" v="3160" actId="478"/>
          <ac:cxnSpMkLst>
            <pc:docMk/>
            <pc:sldMk cId="3895536550" sldId="373"/>
            <ac:cxnSpMk id="38" creationId="{2884C791-CCD1-4BB3-D494-9AEDC2D66995}"/>
          </ac:cxnSpMkLst>
        </pc:cxnChg>
        <pc:cxnChg chg="add del mod">
          <ac:chgData name="JOSE IGNACIO REQUENO JARABO" userId="2f8bd5aa-630e-4756-b5d4-24e5f26e4e83" providerId="ADAL" clId="{3145AB67-941B-4EBC-9641-FA55358046CB}" dt="2023-04-21T15:37:59.365" v="3160" actId="478"/>
          <ac:cxnSpMkLst>
            <pc:docMk/>
            <pc:sldMk cId="3895536550" sldId="373"/>
            <ac:cxnSpMk id="40" creationId="{6A48EF94-B659-6FF3-FB91-61DA701F4B85}"/>
          </ac:cxnSpMkLst>
        </pc:cxnChg>
        <pc:cxnChg chg="add del mod">
          <ac:chgData name="JOSE IGNACIO REQUENO JARABO" userId="2f8bd5aa-630e-4756-b5d4-24e5f26e4e83" providerId="ADAL" clId="{3145AB67-941B-4EBC-9641-FA55358046CB}" dt="2023-04-21T15:37:59.365" v="3160" actId="478"/>
          <ac:cxnSpMkLst>
            <pc:docMk/>
            <pc:sldMk cId="3895536550" sldId="373"/>
            <ac:cxnSpMk id="41" creationId="{627DDF83-7625-7681-8144-665E1EBAEBAA}"/>
          </ac:cxnSpMkLst>
        </pc:cxnChg>
        <pc:cxnChg chg="add del mod">
          <ac:chgData name="JOSE IGNACIO REQUENO JARABO" userId="2f8bd5aa-630e-4756-b5d4-24e5f26e4e83" providerId="ADAL" clId="{3145AB67-941B-4EBC-9641-FA55358046CB}" dt="2023-04-21T15:37:59.365" v="3160" actId="478"/>
          <ac:cxnSpMkLst>
            <pc:docMk/>
            <pc:sldMk cId="3895536550" sldId="373"/>
            <ac:cxnSpMk id="43" creationId="{34C0E573-9FCA-381C-AEC7-B9281F95F28E}"/>
          </ac:cxnSpMkLst>
        </pc:cxnChg>
        <pc:cxnChg chg="add del mod">
          <ac:chgData name="JOSE IGNACIO REQUENO JARABO" userId="2f8bd5aa-630e-4756-b5d4-24e5f26e4e83" providerId="ADAL" clId="{3145AB67-941B-4EBC-9641-FA55358046CB}" dt="2023-04-21T15:37:48.429" v="3158" actId="478"/>
          <ac:cxnSpMkLst>
            <pc:docMk/>
            <pc:sldMk cId="3895536550" sldId="373"/>
            <ac:cxnSpMk id="60" creationId="{1C7961E9-31F5-7250-EB87-85FCFCED8C11}"/>
          </ac:cxnSpMkLst>
        </pc:cxnChg>
        <pc:cxnChg chg="add del mod">
          <ac:chgData name="JOSE IGNACIO REQUENO JARABO" userId="2f8bd5aa-630e-4756-b5d4-24e5f26e4e83" providerId="ADAL" clId="{3145AB67-941B-4EBC-9641-FA55358046CB}" dt="2023-04-21T15:38:59.964" v="3181" actId="478"/>
          <ac:cxnSpMkLst>
            <pc:docMk/>
            <pc:sldMk cId="3895536550" sldId="373"/>
            <ac:cxnSpMk id="64" creationId="{1370D6E6-9A8D-23E1-A8B3-BEDCD5E04AC6}"/>
          </ac:cxnSpMkLst>
        </pc:cxnChg>
        <pc:cxnChg chg="add del mod">
          <ac:chgData name="JOSE IGNACIO REQUENO JARABO" userId="2f8bd5aa-630e-4756-b5d4-24e5f26e4e83" providerId="ADAL" clId="{3145AB67-941B-4EBC-9641-FA55358046CB}" dt="2023-04-21T15:44:29.307" v="3250" actId="478"/>
          <ac:cxnSpMkLst>
            <pc:docMk/>
            <pc:sldMk cId="3895536550" sldId="373"/>
            <ac:cxnSpMk id="85" creationId="{72122654-C429-6E9A-41D2-CB13D27E2801}"/>
          </ac:cxnSpMkLst>
        </pc:cxnChg>
        <pc:cxnChg chg="add del mod">
          <ac:chgData name="JOSE IGNACIO REQUENO JARABO" userId="2f8bd5aa-630e-4756-b5d4-24e5f26e4e83" providerId="ADAL" clId="{3145AB67-941B-4EBC-9641-FA55358046CB}" dt="2023-04-21T15:44:30.565" v="3251" actId="478"/>
          <ac:cxnSpMkLst>
            <pc:docMk/>
            <pc:sldMk cId="3895536550" sldId="373"/>
            <ac:cxnSpMk id="88" creationId="{6095392A-A487-5763-518A-F4F9877B0B2D}"/>
          </ac:cxnSpMkLst>
        </pc:cxnChg>
        <pc:cxnChg chg="add mod">
          <ac:chgData name="JOSE IGNACIO REQUENO JARABO" userId="2f8bd5aa-630e-4756-b5d4-24e5f26e4e83" providerId="ADAL" clId="{3145AB67-941B-4EBC-9641-FA55358046CB}" dt="2023-04-21T15:48:11.795" v="3297" actId="164"/>
          <ac:cxnSpMkLst>
            <pc:docMk/>
            <pc:sldMk cId="3895536550" sldId="373"/>
            <ac:cxnSpMk id="110" creationId="{2481867B-1AB6-3652-1E3C-F2A22333F2A2}"/>
          </ac:cxnSpMkLst>
        </pc:cxnChg>
        <pc:cxnChg chg="add mod">
          <ac:chgData name="JOSE IGNACIO REQUENO JARABO" userId="2f8bd5aa-630e-4756-b5d4-24e5f26e4e83" providerId="ADAL" clId="{3145AB67-941B-4EBC-9641-FA55358046CB}" dt="2023-04-21T15:48:11.795" v="3297" actId="164"/>
          <ac:cxnSpMkLst>
            <pc:docMk/>
            <pc:sldMk cId="3895536550" sldId="373"/>
            <ac:cxnSpMk id="113" creationId="{448A193A-039A-8364-B25B-6696718BDD14}"/>
          </ac:cxnSpMkLst>
        </pc:cxnChg>
      </pc:sldChg>
      <pc:sldChg chg="add mod modShow">
        <pc:chgData name="JOSE IGNACIO REQUENO JARABO" userId="2f8bd5aa-630e-4756-b5d4-24e5f26e4e83" providerId="ADAL" clId="{3145AB67-941B-4EBC-9641-FA55358046CB}" dt="2023-04-21T15:15:41.326" v="3006" actId="729"/>
        <pc:sldMkLst>
          <pc:docMk/>
          <pc:sldMk cId="1459249133" sldId="374"/>
        </pc:sldMkLst>
      </pc:sldChg>
      <pc:sldChg chg="add mod modShow">
        <pc:chgData name="JOSE IGNACIO REQUENO JARABO" userId="2f8bd5aa-630e-4756-b5d4-24e5f26e4e83" providerId="ADAL" clId="{3145AB67-941B-4EBC-9641-FA55358046CB}" dt="2023-04-21T15:15:46.494" v="3008" actId="729"/>
        <pc:sldMkLst>
          <pc:docMk/>
          <pc:sldMk cId="930849079" sldId="375"/>
        </pc:sldMkLst>
      </pc:sldChg>
      <pc:sldChg chg="addSp delSp modSp add mod modShow">
        <pc:chgData name="JOSE IGNACIO REQUENO JARABO" userId="2f8bd5aa-630e-4756-b5d4-24e5f26e4e83" providerId="ADAL" clId="{3145AB67-941B-4EBC-9641-FA55358046CB}" dt="2023-04-21T15:55:43.548" v="3351" actId="729"/>
        <pc:sldMkLst>
          <pc:docMk/>
          <pc:sldMk cId="534208382" sldId="376"/>
        </pc:sldMkLst>
        <pc:spChg chg="del">
          <ac:chgData name="JOSE IGNACIO REQUENO JARABO" userId="2f8bd5aa-630e-4756-b5d4-24e5f26e4e83" providerId="ADAL" clId="{3145AB67-941B-4EBC-9641-FA55358046CB}" dt="2023-04-21T15:55:30.606" v="3345" actId="478"/>
          <ac:spMkLst>
            <pc:docMk/>
            <pc:sldMk cId="534208382" sldId="376"/>
            <ac:spMk id="2" creationId="{00000000-0000-0000-0000-000000000000}"/>
          </ac:spMkLst>
        </pc:spChg>
        <pc:spChg chg="add mod">
          <ac:chgData name="JOSE IGNACIO REQUENO JARABO" userId="2f8bd5aa-630e-4756-b5d4-24e5f26e4e83" providerId="ADAL" clId="{3145AB67-941B-4EBC-9641-FA55358046CB}" dt="2023-04-21T15:55:38.798" v="3350"/>
          <ac:spMkLst>
            <pc:docMk/>
            <pc:sldMk cId="534208382" sldId="376"/>
            <ac:spMk id="4" creationId="{8C6A6BE4-69C2-286C-F495-E8262629F51C}"/>
          </ac:spMkLst>
        </pc:spChg>
        <pc:spChg chg="add del mod">
          <ac:chgData name="JOSE IGNACIO REQUENO JARABO" userId="2f8bd5aa-630e-4756-b5d4-24e5f26e4e83" providerId="ADAL" clId="{3145AB67-941B-4EBC-9641-FA55358046CB}" dt="2023-04-21T15:55:31.778" v="3347"/>
          <ac:spMkLst>
            <pc:docMk/>
            <pc:sldMk cId="534208382" sldId="376"/>
            <ac:spMk id="6" creationId="{9AE61B3A-116D-DD8D-845C-41F4F6365C18}"/>
          </ac:spMkLst>
        </pc:spChg>
        <pc:spChg chg="add mod">
          <ac:chgData name="JOSE IGNACIO REQUENO JARABO" userId="2f8bd5aa-630e-4756-b5d4-24e5f26e4e83" providerId="ADAL" clId="{3145AB67-941B-4EBC-9641-FA55358046CB}" dt="2023-04-21T15:55:34.734" v="3349" actId="21"/>
          <ac:spMkLst>
            <pc:docMk/>
            <pc:sldMk cId="534208382" sldId="376"/>
            <ac:spMk id="7" creationId="{F12C7AC3-2141-8354-5266-A42B03559822}"/>
          </ac:spMkLst>
        </pc:spChg>
      </pc:sldChg>
      <pc:sldMasterChg chg="addSp delSp modSp mod">
        <pc:chgData name="JOSE IGNACIO REQUENO JARABO" userId="2f8bd5aa-630e-4756-b5d4-24e5f26e4e83" providerId="ADAL" clId="{3145AB67-941B-4EBC-9641-FA55358046CB}" dt="2023-04-19T09:00:53.287" v="16" actId="207"/>
        <pc:sldMasterMkLst>
          <pc:docMk/>
          <pc:sldMasterMk cId="2123952957" sldId="2147483780"/>
        </pc:sldMasterMkLst>
        <pc:spChg chg="mod">
          <ac:chgData name="JOSE IGNACIO REQUENO JARABO" userId="2f8bd5aa-630e-4756-b5d4-24e5f26e4e83" providerId="ADAL" clId="{3145AB67-941B-4EBC-9641-FA55358046CB}" dt="2023-04-19T09:00:47.428" v="15" actId="207"/>
          <ac:spMkLst>
            <pc:docMk/>
            <pc:sldMasterMk cId="2123952957" sldId="2147483780"/>
            <ac:spMk id="10" creationId="{73EA21F4-F058-42CB-ADF0-70E2A035DDAF}"/>
          </ac:spMkLst>
        </pc:spChg>
        <pc:spChg chg="mod">
          <ac:chgData name="JOSE IGNACIO REQUENO JARABO" userId="2f8bd5aa-630e-4756-b5d4-24e5f26e4e83" providerId="ADAL" clId="{3145AB67-941B-4EBC-9641-FA55358046CB}" dt="2023-04-19T09:00:53.287" v="16" actId="207"/>
          <ac:spMkLst>
            <pc:docMk/>
            <pc:sldMasterMk cId="2123952957" sldId="2147483780"/>
            <ac:spMk id="11" creationId="{857345F8-00E2-4712-A69A-A03FDE94F577}"/>
          </ac:spMkLst>
        </pc:spChg>
        <pc:grpChg chg="del">
          <ac:chgData name="JOSE IGNACIO REQUENO JARABO" userId="2f8bd5aa-630e-4756-b5d4-24e5f26e4e83" providerId="ADAL" clId="{3145AB67-941B-4EBC-9641-FA55358046CB}" dt="2023-04-19T08:59:54.079" v="9" actId="478"/>
          <ac:grpSpMkLst>
            <pc:docMk/>
            <pc:sldMasterMk cId="2123952957" sldId="2147483780"/>
            <ac:grpSpMk id="7" creationId="{ED50607B-C96A-4E84-AB75-D81AF7CCC0A8}"/>
          </ac:grpSpMkLst>
        </pc:grpChg>
        <pc:picChg chg="add del mod">
          <ac:chgData name="JOSE IGNACIO REQUENO JARABO" userId="2f8bd5aa-630e-4756-b5d4-24e5f26e4e83" providerId="ADAL" clId="{3145AB67-941B-4EBC-9641-FA55358046CB}" dt="2023-04-19T08:59:51.857" v="8" actId="21"/>
          <ac:picMkLst>
            <pc:docMk/>
            <pc:sldMasterMk cId="2123952957" sldId="2147483780"/>
            <ac:picMk id="12" creationId="{D02A4EEE-0390-0FBD-1B2A-8700BDF23ED7}"/>
          </ac:picMkLst>
        </pc:picChg>
        <pc:picChg chg="add mod">
          <ac:chgData name="JOSE IGNACIO REQUENO JARABO" userId="2f8bd5aa-630e-4756-b5d4-24e5f26e4e83" providerId="ADAL" clId="{3145AB67-941B-4EBC-9641-FA55358046CB}" dt="2023-04-19T08:59:54.511" v="10"/>
          <ac:picMkLst>
            <pc:docMk/>
            <pc:sldMasterMk cId="2123952957" sldId="2147483780"/>
            <ac:picMk id="13" creationId="{517F6E8E-E82D-DC2B-6158-A123D34A84A9}"/>
          </ac:picMkLst>
        </pc:picChg>
      </pc:sldMasterChg>
      <pc:sldMasterChg chg="mod modSldLayout">
        <pc:chgData name="JOSE IGNACIO REQUENO JARABO" userId="2f8bd5aa-630e-4756-b5d4-24e5f26e4e83" providerId="ADAL" clId="{3145AB67-941B-4EBC-9641-FA55358046CB}" dt="2023-04-19T09:05:48.795" v="145"/>
        <pc:sldMasterMkLst>
          <pc:docMk/>
          <pc:sldMasterMk cId="974374440" sldId="2147483792"/>
        </pc:sldMasterMkLst>
        <pc:sldLayoutChg chg="modSp">
          <pc:chgData name="JOSE IGNACIO REQUENO JARABO" userId="2f8bd5aa-630e-4756-b5d4-24e5f26e4e83" providerId="ADAL" clId="{3145AB67-941B-4EBC-9641-FA55358046CB}" dt="2023-04-19T09:05:48.795" v="145"/>
          <pc:sldLayoutMkLst>
            <pc:docMk/>
            <pc:sldMasterMk cId="2666004193" sldId="2147483798"/>
            <pc:sldLayoutMk cId="755508641" sldId="2147483793"/>
          </pc:sldLayoutMkLst>
          <pc:picChg chg="mod">
            <ac:chgData name="JOSE IGNACIO REQUENO JARABO" userId="2f8bd5aa-630e-4756-b5d4-24e5f26e4e83" providerId="ADAL" clId="{3145AB67-941B-4EBC-9641-FA55358046CB}" dt="2023-04-19T09:05:48.795" v="145"/>
            <ac:picMkLst>
              <pc:docMk/>
              <pc:sldMasterMk cId="2666004193" sldId="2147483798"/>
              <pc:sldLayoutMk cId="755508641" sldId="2147483793"/>
              <ac:picMk id="8" creationId="{00000000-0000-0000-0000-000000000000}"/>
            </ac:picMkLst>
          </pc:picChg>
          <pc:picChg chg="mod">
            <ac:chgData name="JOSE IGNACIO REQUENO JARABO" userId="2f8bd5aa-630e-4756-b5d4-24e5f26e4e83" providerId="ADAL" clId="{3145AB67-941B-4EBC-9641-FA55358046CB}" dt="2023-04-19T09:05:48.795" v="145"/>
            <ac:picMkLst>
              <pc:docMk/>
              <pc:sldMasterMk cId="2666004193" sldId="2147483798"/>
              <pc:sldLayoutMk cId="755508641" sldId="2147483793"/>
              <ac:picMk id="9" creationId="{00000000-0000-0000-0000-000000000000}"/>
            </ac:picMkLst>
          </pc:picChg>
        </pc:sldLayoutChg>
        <pc:sldLayoutChg chg="modSp">
          <pc:chgData name="JOSE IGNACIO REQUENO JARABO" userId="2f8bd5aa-630e-4756-b5d4-24e5f26e4e83" providerId="ADAL" clId="{3145AB67-941B-4EBC-9641-FA55358046CB}" dt="2023-04-19T09:05:48.795" v="145"/>
          <pc:sldLayoutMkLst>
            <pc:docMk/>
            <pc:sldMasterMk cId="2666004193" sldId="2147483798"/>
            <pc:sldLayoutMk cId="431365554" sldId="2147483794"/>
          </pc:sldLayoutMkLst>
          <pc:picChg chg="mod">
            <ac:chgData name="JOSE IGNACIO REQUENO JARABO" userId="2f8bd5aa-630e-4756-b5d4-24e5f26e4e83" providerId="ADAL" clId="{3145AB67-941B-4EBC-9641-FA55358046CB}" dt="2023-04-19T09:05:48.795" v="145"/>
            <ac:picMkLst>
              <pc:docMk/>
              <pc:sldMasterMk cId="2666004193" sldId="2147483798"/>
              <pc:sldLayoutMk cId="431365554" sldId="2147483794"/>
              <ac:picMk id="8" creationId="{00000000-0000-0000-0000-000000000000}"/>
            </ac:picMkLst>
          </pc:picChg>
          <pc:picChg chg="mod">
            <ac:chgData name="JOSE IGNACIO REQUENO JARABO" userId="2f8bd5aa-630e-4756-b5d4-24e5f26e4e83" providerId="ADAL" clId="{3145AB67-941B-4EBC-9641-FA55358046CB}" dt="2023-04-19T09:05:48.795" v="145"/>
            <ac:picMkLst>
              <pc:docMk/>
              <pc:sldMasterMk cId="2666004193" sldId="2147483798"/>
              <pc:sldLayoutMk cId="431365554" sldId="2147483794"/>
              <ac:picMk id="9" creationId="{00000000-0000-0000-0000-000000000000}"/>
            </ac:picMkLst>
          </pc:picChg>
        </pc:sldLayoutChg>
        <pc:sldLayoutChg chg="modSp">
          <pc:chgData name="JOSE IGNACIO REQUENO JARABO" userId="2f8bd5aa-630e-4756-b5d4-24e5f26e4e83" providerId="ADAL" clId="{3145AB67-941B-4EBC-9641-FA55358046CB}" dt="2023-04-19T09:05:48.795" v="145"/>
          <pc:sldLayoutMkLst>
            <pc:docMk/>
            <pc:sldMasterMk cId="2666004193" sldId="2147483798"/>
            <pc:sldLayoutMk cId="174113715" sldId="2147483795"/>
          </pc:sldLayoutMkLst>
          <pc:picChg chg="mod">
            <ac:chgData name="JOSE IGNACIO REQUENO JARABO" userId="2f8bd5aa-630e-4756-b5d4-24e5f26e4e83" providerId="ADAL" clId="{3145AB67-941B-4EBC-9641-FA55358046CB}" dt="2023-04-19T09:05:48.795" v="145"/>
            <ac:picMkLst>
              <pc:docMk/>
              <pc:sldMasterMk cId="2666004193" sldId="2147483798"/>
              <pc:sldLayoutMk cId="174113715" sldId="2147483795"/>
              <ac:picMk id="8" creationId="{00000000-0000-0000-0000-000000000000}"/>
            </ac:picMkLst>
          </pc:picChg>
          <pc:picChg chg="mod">
            <ac:chgData name="JOSE IGNACIO REQUENO JARABO" userId="2f8bd5aa-630e-4756-b5d4-24e5f26e4e83" providerId="ADAL" clId="{3145AB67-941B-4EBC-9641-FA55358046CB}" dt="2023-04-19T09:05:48.795" v="145"/>
            <ac:picMkLst>
              <pc:docMk/>
              <pc:sldMasterMk cId="2666004193" sldId="2147483798"/>
              <pc:sldLayoutMk cId="174113715" sldId="2147483795"/>
              <ac:picMk id="9" creationId="{00000000-0000-0000-0000-000000000000}"/>
            </ac:picMkLst>
          </pc:picChg>
        </pc:sldLayoutChg>
        <pc:sldLayoutChg chg="modSp">
          <pc:chgData name="JOSE IGNACIO REQUENO JARABO" userId="2f8bd5aa-630e-4756-b5d4-24e5f26e4e83" providerId="ADAL" clId="{3145AB67-941B-4EBC-9641-FA55358046CB}" dt="2023-04-19T09:05:48.795" v="145"/>
          <pc:sldLayoutMkLst>
            <pc:docMk/>
            <pc:sldMasterMk cId="974374440" sldId="2147483792"/>
            <pc:sldLayoutMk cId="366202549" sldId="2147483796"/>
          </pc:sldLayoutMkLst>
          <pc:spChg chg="mod">
            <ac:chgData name="JOSE IGNACIO REQUENO JARABO" userId="2f8bd5aa-630e-4756-b5d4-24e5f26e4e83" providerId="ADAL" clId="{3145AB67-941B-4EBC-9641-FA55358046CB}" dt="2023-04-19T09:05:48.795" v="145"/>
            <ac:spMkLst>
              <pc:docMk/>
              <pc:sldMasterMk cId="974374440" sldId="2147483792"/>
              <pc:sldLayoutMk cId="366202549" sldId="2147483796"/>
              <ac:spMk id="2" creationId="{00000000-0000-0000-0000-000000000000}"/>
            </ac:spMkLst>
          </pc:spChg>
          <pc:spChg chg="mod">
            <ac:chgData name="JOSE IGNACIO REQUENO JARABO" userId="2f8bd5aa-630e-4756-b5d4-24e5f26e4e83" providerId="ADAL" clId="{3145AB67-941B-4EBC-9641-FA55358046CB}" dt="2023-04-19T09:05:48.795" v="145"/>
            <ac:spMkLst>
              <pc:docMk/>
              <pc:sldMasterMk cId="974374440" sldId="2147483792"/>
              <pc:sldLayoutMk cId="366202549" sldId="2147483796"/>
              <ac:spMk id="3" creationId="{00000000-0000-0000-0000-000000000000}"/>
            </ac:spMkLst>
          </pc:spChg>
        </pc:sldLayoutChg>
      </pc:sldMasterChg>
      <pc:sldMasterChg chg="mod delSldLayout modSldLayout sldLayoutOrd">
        <pc:chgData name="JOSE IGNACIO REQUENO JARABO" userId="2f8bd5aa-630e-4756-b5d4-24e5f26e4e83" providerId="ADAL" clId="{3145AB67-941B-4EBC-9641-FA55358046CB}" dt="2023-04-21T13:45:18.912" v="2778"/>
        <pc:sldMasterMkLst>
          <pc:docMk/>
          <pc:sldMasterMk cId="2666004193" sldId="2147483798"/>
        </pc:sldMasterMkLst>
        <pc:sldLayoutChg chg="addSp delSp modSp mod ord">
          <pc:chgData name="JOSE IGNACIO REQUENO JARABO" userId="2f8bd5aa-630e-4756-b5d4-24e5f26e4e83" providerId="ADAL" clId="{3145AB67-941B-4EBC-9641-FA55358046CB}" dt="2023-04-19T09:21:38.992" v="219" actId="6014"/>
          <pc:sldLayoutMkLst>
            <pc:docMk/>
            <pc:sldMasterMk cId="2666004193" sldId="2147483798"/>
            <pc:sldLayoutMk cId="755508641" sldId="2147483793"/>
          </pc:sldLayoutMkLst>
          <pc:spChg chg="add del mod">
            <ac:chgData name="JOSE IGNACIO REQUENO JARABO" userId="2f8bd5aa-630e-4756-b5d4-24e5f26e4e83" providerId="ADAL" clId="{3145AB67-941B-4EBC-9641-FA55358046CB}" dt="2023-04-19T09:06:48.169" v="156"/>
            <ac:spMkLst>
              <pc:docMk/>
              <pc:sldMasterMk cId="2666004193" sldId="2147483798"/>
              <pc:sldLayoutMk cId="755508641" sldId="2147483793"/>
              <ac:spMk id="2" creationId="{9A46137E-88A7-E74B-B05E-04D5CCA67C4E}"/>
            </ac:spMkLst>
          </pc:spChg>
          <pc:spChg chg="add mod">
            <ac:chgData name="JOSE IGNACIO REQUENO JARABO" userId="2f8bd5aa-630e-4756-b5d4-24e5f26e4e83" providerId="ADAL" clId="{3145AB67-941B-4EBC-9641-FA55358046CB}" dt="2023-04-19T09:07:07.922" v="161" actId="1076"/>
            <ac:spMkLst>
              <pc:docMk/>
              <pc:sldMasterMk cId="2666004193" sldId="2147483798"/>
              <pc:sldLayoutMk cId="755508641" sldId="2147483793"/>
              <ac:spMk id="3" creationId="{61540451-02EE-64B3-E887-6E6BD4F9874B}"/>
            </ac:spMkLst>
          </pc:spChg>
          <pc:picChg chg="mod">
            <ac:chgData name="JOSE IGNACIO REQUENO JARABO" userId="2f8bd5aa-630e-4756-b5d4-24e5f26e4e83" providerId="ADAL" clId="{3145AB67-941B-4EBC-9641-FA55358046CB}" dt="2023-04-19T09:06:45.624" v="155" actId="1076"/>
            <ac:picMkLst>
              <pc:docMk/>
              <pc:sldMasterMk cId="2666004193" sldId="2147483798"/>
              <pc:sldLayoutMk cId="755508641" sldId="2147483793"/>
              <ac:picMk id="8" creationId="{00000000-0000-0000-0000-000000000000}"/>
            </ac:picMkLst>
          </pc:picChg>
        </pc:sldLayoutChg>
        <pc:sldLayoutChg chg="addSp delSp modSp mod ord">
          <pc:chgData name="JOSE IGNACIO REQUENO JARABO" userId="2f8bd5aa-630e-4756-b5d4-24e5f26e4e83" providerId="ADAL" clId="{3145AB67-941B-4EBC-9641-FA55358046CB}" dt="2023-04-21T13:45:08.711" v="2776" actId="1076"/>
          <pc:sldLayoutMkLst>
            <pc:docMk/>
            <pc:sldMasterMk cId="2666004193" sldId="2147483798"/>
            <pc:sldLayoutMk cId="431365554" sldId="2147483794"/>
          </pc:sldLayoutMkLst>
          <pc:spChg chg="add del mod">
            <ac:chgData name="JOSE IGNACIO REQUENO JARABO" userId="2f8bd5aa-630e-4756-b5d4-24e5f26e4e83" providerId="ADAL" clId="{3145AB67-941B-4EBC-9641-FA55358046CB}" dt="2023-04-19T09:24:48.090" v="231" actId="478"/>
            <ac:spMkLst>
              <pc:docMk/>
              <pc:sldMasterMk cId="2666004193" sldId="2147483798"/>
              <pc:sldLayoutMk cId="431365554" sldId="2147483794"/>
              <ac:spMk id="3" creationId="{8135A9BD-E9A8-05F3-20AC-577F652186E8}"/>
            </ac:spMkLst>
          </pc:spChg>
          <pc:spChg chg="add mod">
            <ac:chgData name="JOSE IGNACIO REQUENO JARABO" userId="2f8bd5aa-630e-4756-b5d4-24e5f26e4e83" providerId="ADAL" clId="{3145AB67-941B-4EBC-9641-FA55358046CB}" dt="2023-04-19T09:30:41.073" v="373" actId="207"/>
            <ac:spMkLst>
              <pc:docMk/>
              <pc:sldMasterMk cId="2666004193" sldId="2147483798"/>
              <pc:sldLayoutMk cId="431365554" sldId="2147483794"/>
              <ac:spMk id="4" creationId="{A2E7E73C-9A6E-C207-DAE4-C055333BFD6B}"/>
            </ac:spMkLst>
          </pc:spChg>
          <pc:spChg chg="add mod">
            <ac:chgData name="JOSE IGNACIO REQUENO JARABO" userId="2f8bd5aa-630e-4756-b5d4-24e5f26e4e83" providerId="ADAL" clId="{3145AB67-941B-4EBC-9641-FA55358046CB}" dt="2023-04-19T09:25:08.298" v="234" actId="1076"/>
            <ac:spMkLst>
              <pc:docMk/>
              <pc:sldMasterMk cId="2666004193" sldId="2147483798"/>
              <pc:sldLayoutMk cId="431365554" sldId="2147483794"/>
              <ac:spMk id="5" creationId="{2B319178-0165-EF6B-754D-E8D771A8DE15}"/>
            </ac:spMkLst>
          </pc:spChg>
          <pc:spChg chg="add mod">
            <ac:chgData name="JOSE IGNACIO REQUENO JARABO" userId="2f8bd5aa-630e-4756-b5d4-24e5f26e4e83" providerId="ADAL" clId="{3145AB67-941B-4EBC-9641-FA55358046CB}" dt="2023-04-19T09:31:16.139" v="379" actId="207"/>
            <ac:spMkLst>
              <pc:docMk/>
              <pc:sldMasterMk cId="2666004193" sldId="2147483798"/>
              <pc:sldLayoutMk cId="431365554" sldId="2147483794"/>
              <ac:spMk id="6" creationId="{64EE0754-1885-A732-0AE0-7CE4A541CA3A}"/>
            </ac:spMkLst>
          </pc:spChg>
          <pc:spChg chg="add mod">
            <ac:chgData name="JOSE IGNACIO REQUENO JARABO" userId="2f8bd5aa-630e-4756-b5d4-24e5f26e4e83" providerId="ADAL" clId="{3145AB67-941B-4EBC-9641-FA55358046CB}" dt="2023-04-21T13:45:08.711" v="2776" actId="1076"/>
            <ac:spMkLst>
              <pc:docMk/>
              <pc:sldMasterMk cId="2666004193" sldId="2147483798"/>
              <pc:sldLayoutMk cId="431365554" sldId="2147483794"/>
              <ac:spMk id="7" creationId="{154D7D69-D978-AA23-7D69-44A1E9F08F73}"/>
            </ac:spMkLst>
          </pc:spChg>
          <pc:picChg chg="mod">
            <ac:chgData name="JOSE IGNACIO REQUENO JARABO" userId="2f8bd5aa-630e-4756-b5d4-24e5f26e4e83" providerId="ADAL" clId="{3145AB67-941B-4EBC-9641-FA55358046CB}" dt="2023-04-21T13:45:03.249" v="2775" actId="1076"/>
            <ac:picMkLst>
              <pc:docMk/>
              <pc:sldMasterMk cId="2666004193" sldId="2147483798"/>
              <pc:sldLayoutMk cId="431365554" sldId="2147483794"/>
              <ac:picMk id="8" creationId="{00000000-0000-0000-0000-000000000000}"/>
            </ac:picMkLst>
          </pc:picChg>
        </pc:sldLayoutChg>
        <pc:sldLayoutChg chg="addSp delSp modSp del mod ord">
          <pc:chgData name="JOSE IGNACIO REQUENO JARABO" userId="2f8bd5aa-630e-4756-b5d4-24e5f26e4e83" providerId="ADAL" clId="{3145AB67-941B-4EBC-9641-FA55358046CB}" dt="2023-04-19T09:28:20.622" v="248" actId="2696"/>
          <pc:sldLayoutMkLst>
            <pc:docMk/>
            <pc:sldMasterMk cId="2666004193" sldId="2147483798"/>
            <pc:sldLayoutMk cId="174113715" sldId="2147483795"/>
          </pc:sldLayoutMkLst>
          <pc:spChg chg="add mod">
            <ac:chgData name="JOSE IGNACIO REQUENO JARABO" userId="2f8bd5aa-630e-4756-b5d4-24e5f26e4e83" providerId="ADAL" clId="{3145AB67-941B-4EBC-9641-FA55358046CB}" dt="2023-04-19T09:25:38.326" v="237"/>
            <ac:spMkLst>
              <pc:docMk/>
              <pc:sldMasterMk cId="2666004193" sldId="2147483798"/>
              <pc:sldLayoutMk cId="174113715" sldId="2147483795"/>
              <ac:spMk id="3" creationId="{12209E04-0846-D831-0310-8F7F6A5F107F}"/>
            </ac:spMkLst>
          </pc:spChg>
          <pc:picChg chg="add del mod">
            <ac:chgData name="JOSE IGNACIO REQUENO JARABO" userId="2f8bd5aa-630e-4756-b5d4-24e5f26e4e83" providerId="ADAL" clId="{3145AB67-941B-4EBC-9641-FA55358046CB}" dt="2023-04-19T09:25:30.629" v="236"/>
            <ac:picMkLst>
              <pc:docMk/>
              <pc:sldMasterMk cId="2666004193" sldId="2147483798"/>
              <pc:sldLayoutMk cId="174113715" sldId="2147483795"/>
              <ac:picMk id="2" creationId="{6C54B310-00DC-D839-32F2-105CED470887}"/>
            </ac:picMkLst>
          </pc:picChg>
        </pc:sldLayoutChg>
        <pc:sldLayoutChg chg="modSp del">
          <pc:chgData name="JOSE IGNACIO REQUENO JARABO" userId="2f8bd5aa-630e-4756-b5d4-24e5f26e4e83" providerId="ADAL" clId="{3145AB67-941B-4EBC-9641-FA55358046CB}" dt="2023-04-19T09:06:17.998" v="147" actId="2696"/>
          <pc:sldLayoutMkLst>
            <pc:docMk/>
            <pc:sldMasterMk cId="2666004193" sldId="2147483798"/>
            <pc:sldLayoutMk cId="3774739321" sldId="2147483799"/>
          </pc:sldLayoutMkLst>
          <pc:picChg chg="mod">
            <ac:chgData name="JOSE IGNACIO REQUENO JARABO" userId="2f8bd5aa-630e-4756-b5d4-24e5f26e4e83" providerId="ADAL" clId="{3145AB67-941B-4EBC-9641-FA55358046CB}" dt="2023-04-19T09:05:48.795" v="145"/>
            <ac:picMkLst>
              <pc:docMk/>
              <pc:sldMasterMk cId="2666004193" sldId="2147483798"/>
              <pc:sldLayoutMk cId="3774739321" sldId="2147483799"/>
              <ac:picMk id="8" creationId="{00000000-0000-0000-0000-000000000000}"/>
            </ac:picMkLst>
          </pc:picChg>
          <pc:picChg chg="mod">
            <ac:chgData name="JOSE IGNACIO REQUENO JARABO" userId="2f8bd5aa-630e-4756-b5d4-24e5f26e4e83" providerId="ADAL" clId="{3145AB67-941B-4EBC-9641-FA55358046CB}" dt="2023-04-19T09:05:48.795" v="145"/>
            <ac:picMkLst>
              <pc:docMk/>
              <pc:sldMasterMk cId="2666004193" sldId="2147483798"/>
              <pc:sldLayoutMk cId="3774739321" sldId="2147483799"/>
              <ac:picMk id="9" creationId="{00000000-0000-0000-0000-000000000000}"/>
            </ac:picMkLst>
          </pc:picChg>
        </pc:sldLayoutChg>
        <pc:sldLayoutChg chg="modSp del">
          <pc:chgData name="JOSE IGNACIO REQUENO JARABO" userId="2f8bd5aa-630e-4756-b5d4-24e5f26e4e83" providerId="ADAL" clId="{3145AB67-941B-4EBC-9641-FA55358046CB}" dt="2023-04-19T09:06:18.900" v="148" actId="2696"/>
          <pc:sldLayoutMkLst>
            <pc:docMk/>
            <pc:sldMasterMk cId="2666004193" sldId="2147483798"/>
            <pc:sldLayoutMk cId="4284670456" sldId="2147483800"/>
          </pc:sldLayoutMkLst>
          <pc:picChg chg="mod">
            <ac:chgData name="JOSE IGNACIO REQUENO JARABO" userId="2f8bd5aa-630e-4756-b5d4-24e5f26e4e83" providerId="ADAL" clId="{3145AB67-941B-4EBC-9641-FA55358046CB}" dt="2023-04-19T09:05:48.795" v="145"/>
            <ac:picMkLst>
              <pc:docMk/>
              <pc:sldMasterMk cId="2666004193" sldId="2147483798"/>
              <pc:sldLayoutMk cId="4284670456" sldId="2147483800"/>
              <ac:picMk id="8" creationId="{00000000-0000-0000-0000-000000000000}"/>
            </ac:picMkLst>
          </pc:picChg>
          <pc:picChg chg="mod">
            <ac:chgData name="JOSE IGNACIO REQUENO JARABO" userId="2f8bd5aa-630e-4756-b5d4-24e5f26e4e83" providerId="ADAL" clId="{3145AB67-941B-4EBC-9641-FA55358046CB}" dt="2023-04-19T09:05:48.795" v="145"/>
            <ac:picMkLst>
              <pc:docMk/>
              <pc:sldMasterMk cId="2666004193" sldId="2147483798"/>
              <pc:sldLayoutMk cId="4284670456" sldId="2147483800"/>
              <ac:picMk id="9" creationId="{00000000-0000-0000-0000-000000000000}"/>
            </ac:picMkLst>
          </pc:picChg>
        </pc:sldLayoutChg>
        <pc:sldLayoutChg chg="modSp del">
          <pc:chgData name="JOSE IGNACIO REQUENO JARABO" userId="2f8bd5aa-630e-4756-b5d4-24e5f26e4e83" providerId="ADAL" clId="{3145AB67-941B-4EBC-9641-FA55358046CB}" dt="2023-04-19T09:06:19.502" v="149" actId="2696"/>
          <pc:sldLayoutMkLst>
            <pc:docMk/>
            <pc:sldMasterMk cId="2666004193" sldId="2147483798"/>
            <pc:sldLayoutMk cId="567278303" sldId="2147483801"/>
          </pc:sldLayoutMkLst>
          <pc:picChg chg="mod">
            <ac:chgData name="JOSE IGNACIO REQUENO JARABO" userId="2f8bd5aa-630e-4756-b5d4-24e5f26e4e83" providerId="ADAL" clId="{3145AB67-941B-4EBC-9641-FA55358046CB}" dt="2023-04-19T09:05:48.795" v="145"/>
            <ac:picMkLst>
              <pc:docMk/>
              <pc:sldMasterMk cId="2666004193" sldId="2147483798"/>
              <pc:sldLayoutMk cId="567278303" sldId="2147483801"/>
              <ac:picMk id="8" creationId="{00000000-0000-0000-0000-000000000000}"/>
            </ac:picMkLst>
          </pc:picChg>
          <pc:picChg chg="mod">
            <ac:chgData name="JOSE IGNACIO REQUENO JARABO" userId="2f8bd5aa-630e-4756-b5d4-24e5f26e4e83" providerId="ADAL" clId="{3145AB67-941B-4EBC-9641-FA55358046CB}" dt="2023-04-19T09:05:48.795" v="145"/>
            <ac:picMkLst>
              <pc:docMk/>
              <pc:sldMasterMk cId="2666004193" sldId="2147483798"/>
              <pc:sldLayoutMk cId="567278303" sldId="2147483801"/>
              <ac:picMk id="9" creationId="{00000000-0000-0000-0000-000000000000}"/>
            </ac:picMkLst>
          </pc:picChg>
        </pc:sldLayoutChg>
        <pc:sldLayoutChg chg="delSp del mod">
          <pc:chgData name="JOSE IGNACIO REQUENO JARABO" userId="2f8bd5aa-630e-4756-b5d4-24e5f26e4e83" providerId="ADAL" clId="{3145AB67-941B-4EBC-9641-FA55358046CB}" dt="2023-04-19T09:10:52.822" v="178" actId="2696"/>
          <pc:sldLayoutMkLst>
            <pc:docMk/>
            <pc:sldMasterMk cId="2666004193" sldId="2147483798"/>
            <pc:sldLayoutMk cId="3818103329" sldId="2147483802"/>
          </pc:sldLayoutMkLst>
          <pc:spChg chg="del">
            <ac:chgData name="JOSE IGNACIO REQUENO JARABO" userId="2f8bd5aa-630e-4756-b5d4-24e5f26e4e83" providerId="ADAL" clId="{3145AB67-941B-4EBC-9641-FA55358046CB}" dt="2023-04-19T09:07:12.930" v="162"/>
            <ac:spMkLst>
              <pc:docMk/>
              <pc:sldMasterMk cId="2666004193" sldId="2147483798"/>
              <pc:sldLayoutMk cId="3818103329" sldId="2147483802"/>
              <ac:spMk id="2" creationId="{00000000-0000-0000-0000-000000000000}"/>
            </ac:spMkLst>
          </pc:spChg>
        </pc:sldLayoutChg>
        <pc:sldLayoutChg chg="delSp del mod">
          <pc:chgData name="JOSE IGNACIO REQUENO JARABO" userId="2f8bd5aa-630e-4756-b5d4-24e5f26e4e83" providerId="ADAL" clId="{3145AB67-941B-4EBC-9641-FA55358046CB}" dt="2023-04-19T09:30:54.946" v="375" actId="2696"/>
          <pc:sldLayoutMkLst>
            <pc:docMk/>
            <pc:sldMasterMk cId="2666004193" sldId="2147483798"/>
            <pc:sldLayoutMk cId="3383236963" sldId="2147483803"/>
          </pc:sldLayoutMkLst>
          <pc:spChg chg="del">
            <ac:chgData name="JOSE IGNACIO REQUENO JARABO" userId="2f8bd5aa-630e-4756-b5d4-24e5f26e4e83" providerId="ADAL" clId="{3145AB67-941B-4EBC-9641-FA55358046CB}" dt="2023-04-19T09:07:45.922" v="163"/>
            <ac:spMkLst>
              <pc:docMk/>
              <pc:sldMasterMk cId="2666004193" sldId="2147483798"/>
              <pc:sldLayoutMk cId="3383236963" sldId="2147483803"/>
              <ac:spMk id="2" creationId="{00000000-0000-0000-0000-000000000000}"/>
            </ac:spMkLst>
          </pc:spChg>
        </pc:sldLayoutChg>
        <pc:sldLayoutChg chg="addSp delSp modSp mod">
          <pc:chgData name="JOSE IGNACIO REQUENO JARABO" userId="2f8bd5aa-630e-4756-b5d4-24e5f26e4e83" providerId="ADAL" clId="{3145AB67-941B-4EBC-9641-FA55358046CB}" dt="2023-04-21T13:45:18.912" v="2778"/>
          <pc:sldLayoutMkLst>
            <pc:docMk/>
            <pc:sldMasterMk cId="2666004193" sldId="2147483798"/>
            <pc:sldLayoutMk cId="3189533069" sldId="2147483804"/>
          </pc:sldLayoutMkLst>
          <pc:spChg chg="add mod">
            <ac:chgData name="JOSE IGNACIO REQUENO JARABO" userId="2f8bd5aa-630e-4756-b5d4-24e5f26e4e83" providerId="ADAL" clId="{3145AB67-941B-4EBC-9641-FA55358046CB}" dt="2023-04-19T09:30:50.627" v="374" actId="207"/>
            <ac:spMkLst>
              <pc:docMk/>
              <pc:sldMasterMk cId="2666004193" sldId="2147483798"/>
              <pc:sldLayoutMk cId="3189533069" sldId="2147483804"/>
              <ac:spMk id="2" creationId="{8340A8F3-2A54-F732-94EA-4B8DCB8C94A2}"/>
            </ac:spMkLst>
          </pc:spChg>
          <pc:spChg chg="add mod">
            <ac:chgData name="JOSE IGNACIO REQUENO JARABO" userId="2f8bd5aa-630e-4756-b5d4-24e5f26e4e83" providerId="ADAL" clId="{3145AB67-941B-4EBC-9641-FA55358046CB}" dt="2023-04-19T09:31:00.527" v="376" actId="207"/>
            <ac:spMkLst>
              <pc:docMk/>
              <pc:sldMasterMk cId="2666004193" sldId="2147483798"/>
              <pc:sldLayoutMk cId="3189533069" sldId="2147483804"/>
              <ac:spMk id="3" creationId="{628FF8FC-1770-4613-8838-6F48013B819E}"/>
            </ac:spMkLst>
          </pc:spChg>
          <pc:spChg chg="add del mod">
            <ac:chgData name="JOSE IGNACIO REQUENO JARABO" userId="2f8bd5aa-630e-4756-b5d4-24e5f26e4e83" providerId="ADAL" clId="{3145AB67-941B-4EBC-9641-FA55358046CB}" dt="2023-04-21T13:45:18.442" v="2777" actId="478"/>
            <ac:spMkLst>
              <pc:docMk/>
              <pc:sldMasterMk cId="2666004193" sldId="2147483798"/>
              <pc:sldLayoutMk cId="3189533069" sldId="2147483804"/>
              <ac:spMk id="4" creationId="{4C690AAF-4670-9E60-40DA-8A745C7E0E2B}"/>
            </ac:spMkLst>
          </pc:spChg>
          <pc:spChg chg="add mod">
            <ac:chgData name="JOSE IGNACIO REQUENO JARABO" userId="2f8bd5aa-630e-4756-b5d4-24e5f26e4e83" providerId="ADAL" clId="{3145AB67-941B-4EBC-9641-FA55358046CB}" dt="2023-04-21T13:45:18.912" v="2778"/>
            <ac:spMkLst>
              <pc:docMk/>
              <pc:sldMasterMk cId="2666004193" sldId="2147483798"/>
              <pc:sldLayoutMk cId="3189533069" sldId="2147483804"/>
              <ac:spMk id="5" creationId="{2B3501C1-7795-8EEC-62AA-97700217D8CC}"/>
            </ac:spMkLst>
          </pc:spChg>
        </pc:sldLayoutChg>
      </pc:sldMasterChg>
    </pc:docChg>
  </pc:docChgLst>
  <pc:docChgLst>
    <pc:chgData name="Maria Elena Gomez Martinez" userId="d0bab872-2a61-47f1-8457-3f24653f5f81" providerId="ADAL" clId="{FDE409A9-BCF8-4FE4-8AAB-4E663010A127}"/>
    <pc:docChg chg="modSld">
      <pc:chgData name="Maria Elena Gomez Martinez" userId="d0bab872-2a61-47f1-8457-3f24653f5f81" providerId="ADAL" clId="{FDE409A9-BCF8-4FE4-8AAB-4E663010A127}" dt="2023-01-14T17:46:45.451" v="1" actId="1036"/>
      <pc:docMkLst>
        <pc:docMk/>
      </pc:docMkLst>
      <pc:sldChg chg="modSp mod">
        <pc:chgData name="Maria Elena Gomez Martinez" userId="d0bab872-2a61-47f1-8457-3f24653f5f81" providerId="ADAL" clId="{FDE409A9-BCF8-4FE4-8AAB-4E663010A127}" dt="2023-01-14T17:46:16.083" v="0" actId="1036"/>
        <pc:sldMkLst>
          <pc:docMk/>
          <pc:sldMk cId="3344507037" sldId="345"/>
        </pc:sldMkLst>
        <pc:picChg chg="mod">
          <ac:chgData name="Maria Elena Gomez Martinez" userId="d0bab872-2a61-47f1-8457-3f24653f5f81" providerId="ADAL" clId="{FDE409A9-BCF8-4FE4-8AAB-4E663010A127}" dt="2023-01-14T17:46:16.083" v="0" actId="1036"/>
          <ac:picMkLst>
            <pc:docMk/>
            <pc:sldMk cId="3344507037" sldId="345"/>
            <ac:picMk id="6" creationId="{00000000-0000-0000-0000-000000000000}"/>
          </ac:picMkLst>
        </pc:picChg>
      </pc:sldChg>
      <pc:sldChg chg="modSp mod">
        <pc:chgData name="Maria Elena Gomez Martinez" userId="d0bab872-2a61-47f1-8457-3f24653f5f81" providerId="ADAL" clId="{FDE409A9-BCF8-4FE4-8AAB-4E663010A127}" dt="2023-01-14T17:46:45.451" v="1" actId="1036"/>
        <pc:sldMkLst>
          <pc:docMk/>
          <pc:sldMk cId="3217748403" sldId="349"/>
        </pc:sldMkLst>
        <pc:picChg chg="mod">
          <ac:chgData name="Maria Elena Gomez Martinez" userId="d0bab872-2a61-47f1-8457-3f24653f5f81" providerId="ADAL" clId="{FDE409A9-BCF8-4FE4-8AAB-4E663010A127}" dt="2023-01-14T17:46:45.451" v="1" actId="1036"/>
          <ac:picMkLst>
            <pc:docMk/>
            <pc:sldMk cId="3217748403" sldId="349"/>
            <ac:picMk id="6" creationId="{00000000-0000-0000-0000-000000000000}"/>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Users\elenagomezmartinez\Dropbox\temp\responsetim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elenagomezmartinez\Dropbox\temp\responsetim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work\SPL_Trans\src-examples\responsetime_invariant.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D:\work\SPL_Trans\src-examples\responsetime_invariant.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work\SPL_Trans\src-examples\responsetime_invariant.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work\SPL_Trans\src-examples\responsetime_invariant.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s-ES"/>
              <a:t>State Machine</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Features!$B$2</c:f>
              <c:strCache>
                <c:ptCount val="1"/>
                <c:pt idx="0">
                  <c:v>Number of products</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val>
            <c:numRef>
              <c:f>Features!$B$3:$B$9</c:f>
              <c:numCache>
                <c:formatCode>General</c:formatCode>
                <c:ptCount val="7"/>
                <c:pt idx="0">
                  <c:v>16</c:v>
                </c:pt>
                <c:pt idx="1">
                  <c:v>36</c:v>
                </c:pt>
                <c:pt idx="2">
                  <c:v>196</c:v>
                </c:pt>
                <c:pt idx="3">
                  <c:v>900</c:v>
                </c:pt>
                <c:pt idx="4">
                  <c:v>3844</c:v>
                </c:pt>
                <c:pt idx="5">
                  <c:v>15876</c:v>
                </c:pt>
                <c:pt idx="6">
                  <c:v>64516</c:v>
                </c:pt>
              </c:numCache>
            </c:numRef>
          </c:val>
          <c:extLst>
            <c:ext xmlns:c16="http://schemas.microsoft.com/office/drawing/2014/chart" uri="{C3380CC4-5D6E-409C-BE32-E72D297353CC}">
              <c16:uniqueId val="{00000000-E222-3047-8606-946A1A4DE337}"/>
            </c:ext>
          </c:extLst>
        </c:ser>
        <c:dLbls>
          <c:showLegendKey val="0"/>
          <c:showVal val="0"/>
          <c:showCatName val="0"/>
          <c:showSerName val="0"/>
          <c:showPercent val="0"/>
          <c:showBubbleSize val="0"/>
        </c:dLbls>
        <c:gapWidth val="150"/>
        <c:axId val="96710016"/>
        <c:axId val="96708096"/>
      </c:barChart>
      <c:lineChart>
        <c:grouping val="standard"/>
        <c:varyColors val="0"/>
        <c:ser>
          <c:idx val="1"/>
          <c:order val="1"/>
          <c:tx>
            <c:strRef>
              <c:f>Features!$D$2</c:f>
              <c:strCache>
                <c:ptCount val="1"/>
                <c:pt idx="0">
                  <c:v>PNPL</c:v>
                </c:pt>
              </c:strCache>
            </c:strRef>
          </c:tx>
          <c:spPr>
            <a:ln w="34925" cap="rnd">
              <a:solidFill>
                <a:schemeClr val="accent2"/>
              </a:solidFill>
              <a:round/>
            </a:ln>
            <a:effectLst>
              <a:outerShdw blurRad="40000" dist="23000" dir="5400000" rotWithShape="0">
                <a:srgbClr val="000000">
                  <a:alpha val="35000"/>
                </a:srgbClr>
              </a:outerShdw>
            </a:effectLst>
          </c:spPr>
          <c:marker>
            <c:symbol val="none"/>
          </c:marker>
          <c:val>
            <c:numRef>
              <c:f>Features!$F$3:$F$9</c:f>
              <c:numCache>
                <c:formatCode>General</c:formatCode>
                <c:ptCount val="7"/>
                <c:pt idx="0">
                  <c:v>468</c:v>
                </c:pt>
                <c:pt idx="1">
                  <c:v>438</c:v>
                </c:pt>
                <c:pt idx="2">
                  <c:v>463</c:v>
                </c:pt>
                <c:pt idx="3">
                  <c:v>421</c:v>
                </c:pt>
                <c:pt idx="4">
                  <c:v>327</c:v>
                </c:pt>
                <c:pt idx="5">
                  <c:v>226</c:v>
                </c:pt>
                <c:pt idx="6">
                  <c:v>224</c:v>
                </c:pt>
              </c:numCache>
            </c:numRef>
          </c:val>
          <c:smooth val="0"/>
          <c:extLst>
            <c:ext xmlns:c16="http://schemas.microsoft.com/office/drawing/2014/chart" uri="{C3380CC4-5D6E-409C-BE32-E72D297353CC}">
              <c16:uniqueId val="{00000001-E222-3047-8606-946A1A4DE337}"/>
            </c:ext>
          </c:extLst>
        </c:ser>
        <c:ser>
          <c:idx val="2"/>
          <c:order val="2"/>
          <c:tx>
            <c:strRef>
              <c:f>Features!$E$2</c:f>
              <c:strCache>
                <c:ptCount val="1"/>
                <c:pt idx="0">
                  <c:v>All Products</c:v>
                </c:pt>
              </c:strCache>
            </c:strRef>
          </c:tx>
          <c:spPr>
            <a:ln w="34925" cap="rnd">
              <a:solidFill>
                <a:schemeClr val="accent3"/>
              </a:solidFill>
              <a:round/>
            </a:ln>
            <a:effectLst>
              <a:outerShdw blurRad="40000" dist="23000" dir="5400000" rotWithShape="0">
                <a:srgbClr val="000000">
                  <a:alpha val="35000"/>
                </a:srgbClr>
              </a:outerShdw>
            </a:effectLst>
          </c:spPr>
          <c:marker>
            <c:symbol val="none"/>
          </c:marker>
          <c:val>
            <c:numRef>
              <c:f>Features!$H$3:$H$9</c:f>
              <c:numCache>
                <c:formatCode>General</c:formatCode>
                <c:ptCount val="7"/>
                <c:pt idx="0">
                  <c:v>1107</c:v>
                </c:pt>
                <c:pt idx="1">
                  <c:v>10867</c:v>
                </c:pt>
                <c:pt idx="2">
                  <c:v>13730</c:v>
                </c:pt>
                <c:pt idx="3">
                  <c:v>59217</c:v>
                </c:pt>
                <c:pt idx="4">
                  <c:v>354687</c:v>
                </c:pt>
                <c:pt idx="5">
                  <c:v>1394668</c:v>
                </c:pt>
                <c:pt idx="6">
                  <c:v>50179629</c:v>
                </c:pt>
              </c:numCache>
            </c:numRef>
          </c:val>
          <c:smooth val="0"/>
          <c:extLst>
            <c:ext xmlns:c16="http://schemas.microsoft.com/office/drawing/2014/chart" uri="{C3380CC4-5D6E-409C-BE32-E72D297353CC}">
              <c16:uniqueId val="{00000002-E222-3047-8606-946A1A4DE337}"/>
            </c:ext>
          </c:extLst>
        </c:ser>
        <c:dLbls>
          <c:showLegendKey val="0"/>
          <c:showVal val="0"/>
          <c:showCatName val="0"/>
          <c:showSerName val="0"/>
          <c:showPercent val="0"/>
          <c:showBubbleSize val="0"/>
        </c:dLbls>
        <c:marker val="1"/>
        <c:smooth val="0"/>
        <c:axId val="96699520"/>
        <c:axId val="96701440"/>
      </c:lineChart>
      <c:catAx>
        <c:axId val="96699520"/>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ES" sz="900" b="0" i="0" kern="1200" baseline="0" dirty="0" err="1">
                    <a:solidFill>
                      <a:srgbClr val="595959"/>
                    </a:solidFill>
                    <a:effectLst/>
                  </a:rPr>
                  <a:t>Number</a:t>
                </a:r>
                <a:r>
                  <a:rPr lang="es-ES" sz="900" b="0" i="0" kern="1200" baseline="0" dirty="0">
                    <a:solidFill>
                      <a:srgbClr val="595959"/>
                    </a:solidFill>
                    <a:effectLst/>
                  </a:rPr>
                  <a:t> of </a:t>
                </a:r>
                <a:r>
                  <a:rPr lang="es-ES" sz="900" b="0" i="0" kern="1200" baseline="0" dirty="0" err="1">
                    <a:solidFill>
                      <a:srgbClr val="595959"/>
                    </a:solidFill>
                    <a:effectLst/>
                  </a:rPr>
                  <a:t>InPart</a:t>
                </a:r>
                <a:r>
                  <a:rPr lang="es-ES" sz="900" b="0" i="0" kern="1200" baseline="0" dirty="0">
                    <a:solidFill>
                      <a:srgbClr val="595959"/>
                    </a:solidFill>
                    <a:effectLst/>
                  </a:rPr>
                  <a:t> and </a:t>
                </a:r>
                <a:r>
                  <a:rPr lang="es-ES" sz="900" b="0" i="0" kern="1200" baseline="0" dirty="0" err="1">
                    <a:solidFill>
                      <a:srgbClr val="595959"/>
                    </a:solidFill>
                    <a:effectLst/>
                  </a:rPr>
                  <a:t>OutProduct</a:t>
                </a:r>
                <a:r>
                  <a:rPr lang="es-ES" sz="900" b="0" i="0" kern="1200" baseline="0" dirty="0">
                    <a:solidFill>
                      <a:srgbClr val="595959"/>
                    </a:solidFill>
                    <a:effectLst/>
                  </a:rPr>
                  <a:t> places</a:t>
                </a:r>
                <a:endParaRPr lang="es-ES" dirty="0">
                  <a:effectLst/>
                </a:endParaRP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6701440"/>
        <c:crosses val="autoZero"/>
        <c:auto val="1"/>
        <c:lblAlgn val="ctr"/>
        <c:lblOffset val="100"/>
        <c:noMultiLvlLbl val="0"/>
      </c:catAx>
      <c:valAx>
        <c:axId val="96701440"/>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ES"/>
                  <a:t>Analysis time (ms log scale)</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solidFill>
              <a:schemeClr val="accent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6699520"/>
        <c:crosses val="autoZero"/>
        <c:crossBetween val="between"/>
        <c:dispUnits>
          <c:builtInUnit val="hundredThousands"/>
          <c:dispUnitsLbl>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dispUnitsLbl>
        </c:dispUnits>
      </c:valAx>
      <c:valAx>
        <c:axId val="96708096"/>
        <c:scaling>
          <c:orientation val="minMax"/>
        </c:scaling>
        <c:delete val="0"/>
        <c:axPos val="r"/>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ES" dirty="0" err="1"/>
                  <a:t>Number</a:t>
                </a:r>
                <a:r>
                  <a:rPr lang="es-ES" dirty="0"/>
                  <a:t> of </a:t>
                </a:r>
                <a:r>
                  <a:rPr lang="es-ES" dirty="0" err="1"/>
                  <a:t>configurations</a:t>
                </a:r>
                <a:endParaRPr lang="es-ES" dirty="0"/>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6710016"/>
        <c:crosses val="max"/>
        <c:crossBetween val="between"/>
      </c:valAx>
      <c:catAx>
        <c:axId val="96710016"/>
        <c:scaling>
          <c:orientation val="minMax"/>
        </c:scaling>
        <c:delete val="1"/>
        <c:axPos val="b"/>
        <c:majorTickMark val="none"/>
        <c:minorTickMark val="none"/>
        <c:tickLblPos val="nextTo"/>
        <c:crossAx val="9670809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s-ES"/>
              <a:t>State Machine</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'Assembly Lines'!$B$2</c:f>
              <c:strCache>
                <c:ptCount val="1"/>
                <c:pt idx="0">
                  <c:v>Number of products</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val>
            <c:numRef>
              <c:f>'Assembly Lines'!$B$3:$B$12</c:f>
              <c:numCache>
                <c:formatCode>General</c:formatCode>
                <c:ptCount val="10"/>
                <c:pt idx="0">
                  <c:v>36</c:v>
                </c:pt>
                <c:pt idx="1">
                  <c:v>36</c:v>
                </c:pt>
                <c:pt idx="2">
                  <c:v>36</c:v>
                </c:pt>
                <c:pt idx="3">
                  <c:v>36</c:v>
                </c:pt>
                <c:pt idx="4">
                  <c:v>36</c:v>
                </c:pt>
                <c:pt idx="5">
                  <c:v>36</c:v>
                </c:pt>
                <c:pt idx="6">
                  <c:v>36</c:v>
                </c:pt>
                <c:pt idx="7">
                  <c:v>36</c:v>
                </c:pt>
                <c:pt idx="8">
                  <c:v>36</c:v>
                </c:pt>
                <c:pt idx="9">
                  <c:v>36</c:v>
                </c:pt>
              </c:numCache>
            </c:numRef>
          </c:val>
          <c:extLst>
            <c:ext xmlns:c16="http://schemas.microsoft.com/office/drawing/2014/chart" uri="{C3380CC4-5D6E-409C-BE32-E72D297353CC}">
              <c16:uniqueId val="{00000000-1C0C-6E49-B142-266FDE6F98E5}"/>
            </c:ext>
          </c:extLst>
        </c:ser>
        <c:dLbls>
          <c:showLegendKey val="0"/>
          <c:showVal val="0"/>
          <c:showCatName val="0"/>
          <c:showSerName val="0"/>
          <c:showPercent val="0"/>
          <c:showBubbleSize val="0"/>
        </c:dLbls>
        <c:gapWidth val="150"/>
        <c:axId val="159820032"/>
        <c:axId val="159818112"/>
      </c:barChart>
      <c:lineChart>
        <c:grouping val="standard"/>
        <c:varyColors val="0"/>
        <c:ser>
          <c:idx val="1"/>
          <c:order val="1"/>
          <c:tx>
            <c:strRef>
              <c:f>'Assembly Lines'!$D$2</c:f>
              <c:strCache>
                <c:ptCount val="1"/>
                <c:pt idx="0">
                  <c:v>PNPL</c:v>
                </c:pt>
              </c:strCache>
            </c:strRef>
          </c:tx>
          <c:spPr>
            <a:ln w="34925" cap="rnd">
              <a:solidFill>
                <a:schemeClr val="accent2"/>
              </a:solidFill>
              <a:round/>
            </a:ln>
            <a:effectLst>
              <a:outerShdw blurRad="40000" dist="23000" dir="5400000" rotWithShape="0">
                <a:srgbClr val="000000">
                  <a:alpha val="35000"/>
                </a:srgbClr>
              </a:outerShdw>
            </a:effectLst>
          </c:spPr>
          <c:marker>
            <c:symbol val="none"/>
          </c:marker>
          <c:val>
            <c:numRef>
              <c:f>'Assembly Lines'!$F$3:$F$12</c:f>
              <c:numCache>
                <c:formatCode>General</c:formatCode>
                <c:ptCount val="10"/>
                <c:pt idx="0">
                  <c:v>438</c:v>
                </c:pt>
                <c:pt idx="1">
                  <c:v>534</c:v>
                </c:pt>
                <c:pt idx="2">
                  <c:v>489</c:v>
                </c:pt>
                <c:pt idx="3">
                  <c:v>543</c:v>
                </c:pt>
                <c:pt idx="4">
                  <c:v>471</c:v>
                </c:pt>
                <c:pt idx="5">
                  <c:v>541</c:v>
                </c:pt>
                <c:pt idx="6">
                  <c:v>461</c:v>
                </c:pt>
                <c:pt idx="7">
                  <c:v>558</c:v>
                </c:pt>
                <c:pt idx="8">
                  <c:v>563</c:v>
                </c:pt>
                <c:pt idx="9">
                  <c:v>548</c:v>
                </c:pt>
              </c:numCache>
            </c:numRef>
          </c:val>
          <c:smooth val="0"/>
          <c:extLst>
            <c:ext xmlns:c16="http://schemas.microsoft.com/office/drawing/2014/chart" uri="{C3380CC4-5D6E-409C-BE32-E72D297353CC}">
              <c16:uniqueId val="{00000001-1C0C-6E49-B142-266FDE6F98E5}"/>
            </c:ext>
          </c:extLst>
        </c:ser>
        <c:ser>
          <c:idx val="2"/>
          <c:order val="2"/>
          <c:tx>
            <c:strRef>
              <c:f>'Assembly Lines'!$E$2</c:f>
              <c:strCache>
                <c:ptCount val="1"/>
                <c:pt idx="0">
                  <c:v>All Products</c:v>
                </c:pt>
              </c:strCache>
            </c:strRef>
          </c:tx>
          <c:spPr>
            <a:ln w="34925" cap="rnd">
              <a:solidFill>
                <a:schemeClr val="accent3"/>
              </a:solidFill>
              <a:round/>
            </a:ln>
            <a:effectLst>
              <a:outerShdw blurRad="40000" dist="23000" dir="5400000" rotWithShape="0">
                <a:srgbClr val="000000">
                  <a:alpha val="35000"/>
                </a:srgbClr>
              </a:outerShdw>
            </a:effectLst>
          </c:spPr>
          <c:marker>
            <c:symbol val="none"/>
          </c:marker>
          <c:val>
            <c:numRef>
              <c:f>'Assembly Lines'!$H$3:$H$12</c:f>
              <c:numCache>
                <c:formatCode>General</c:formatCode>
                <c:ptCount val="10"/>
                <c:pt idx="0">
                  <c:v>10867</c:v>
                </c:pt>
                <c:pt idx="1">
                  <c:v>24068</c:v>
                </c:pt>
                <c:pt idx="2">
                  <c:v>32547</c:v>
                </c:pt>
                <c:pt idx="3">
                  <c:v>45681</c:v>
                </c:pt>
                <c:pt idx="4">
                  <c:v>58194</c:v>
                </c:pt>
                <c:pt idx="5">
                  <c:v>69960</c:v>
                </c:pt>
                <c:pt idx="6">
                  <c:v>100509</c:v>
                </c:pt>
                <c:pt idx="7">
                  <c:v>100571</c:v>
                </c:pt>
                <c:pt idx="8">
                  <c:v>112992</c:v>
                </c:pt>
                <c:pt idx="9">
                  <c:v>128007</c:v>
                </c:pt>
              </c:numCache>
            </c:numRef>
          </c:val>
          <c:smooth val="0"/>
          <c:extLst>
            <c:ext xmlns:c16="http://schemas.microsoft.com/office/drawing/2014/chart" uri="{C3380CC4-5D6E-409C-BE32-E72D297353CC}">
              <c16:uniqueId val="{00000002-1C0C-6E49-B142-266FDE6F98E5}"/>
            </c:ext>
          </c:extLst>
        </c:ser>
        <c:dLbls>
          <c:showLegendKey val="0"/>
          <c:showVal val="0"/>
          <c:showCatName val="0"/>
          <c:showSerName val="0"/>
          <c:showPercent val="0"/>
          <c:showBubbleSize val="0"/>
        </c:dLbls>
        <c:marker val="1"/>
        <c:smooth val="0"/>
        <c:axId val="159801728"/>
        <c:axId val="159803648"/>
      </c:lineChart>
      <c:catAx>
        <c:axId val="159801728"/>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ES" dirty="0" err="1"/>
                  <a:t>Number</a:t>
                </a:r>
                <a:r>
                  <a:rPr lang="es-ES" dirty="0"/>
                  <a:t> of </a:t>
                </a:r>
                <a:r>
                  <a:rPr lang="es-ES" dirty="0" err="1"/>
                  <a:t>assembly</a:t>
                </a:r>
                <a:r>
                  <a:rPr lang="es-ES" dirty="0"/>
                  <a:t> </a:t>
                </a:r>
                <a:r>
                  <a:rPr lang="es-ES" dirty="0" err="1"/>
                  <a:t>lines</a:t>
                </a:r>
                <a:endParaRPr lang="es-ES" dirty="0"/>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9803648"/>
        <c:crosses val="autoZero"/>
        <c:auto val="1"/>
        <c:lblAlgn val="ctr"/>
        <c:lblOffset val="100"/>
        <c:noMultiLvlLbl val="0"/>
      </c:catAx>
      <c:valAx>
        <c:axId val="159803648"/>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ES"/>
                  <a:t>Analysis time (ms log scale)</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solidFill>
              <a:schemeClr val="accent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9801728"/>
        <c:crosses val="autoZero"/>
        <c:crossBetween val="between"/>
      </c:valAx>
      <c:valAx>
        <c:axId val="159818112"/>
        <c:scaling>
          <c:orientation val="minMax"/>
          <c:max val="50"/>
        </c:scaling>
        <c:delete val="0"/>
        <c:axPos val="r"/>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ES" dirty="0" err="1"/>
                  <a:t>Number</a:t>
                </a:r>
                <a:r>
                  <a:rPr lang="es-ES" dirty="0"/>
                  <a:t> of </a:t>
                </a:r>
                <a:r>
                  <a:rPr lang="es-ES" dirty="0" err="1"/>
                  <a:t>configurations</a:t>
                </a:r>
                <a:endParaRPr lang="es-ES" dirty="0"/>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9820032"/>
        <c:crosses val="max"/>
        <c:crossBetween val="between"/>
      </c:valAx>
      <c:catAx>
        <c:axId val="159820032"/>
        <c:scaling>
          <c:orientation val="minMax"/>
        </c:scaling>
        <c:delete val="1"/>
        <c:axPos val="b"/>
        <c:majorTickMark val="none"/>
        <c:minorTickMark val="none"/>
        <c:tickLblPos val="nextTo"/>
        <c:crossAx val="15981811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s-ES"/>
              <a:t>T-Invariant</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Workstations!$B$2</c:f>
              <c:strCache>
                <c:ptCount val="1"/>
                <c:pt idx="0">
                  <c:v>Number of configurations</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val>
            <c:numRef>
              <c:f>Workstations!$B$3:$B$12</c:f>
              <c:numCache>
                <c:formatCode>General</c:formatCode>
                <c:ptCount val="10"/>
                <c:pt idx="0">
                  <c:v>12</c:v>
                </c:pt>
                <c:pt idx="1">
                  <c:v>20</c:v>
                </c:pt>
                <c:pt idx="2">
                  <c:v>36</c:v>
                </c:pt>
                <c:pt idx="3">
                  <c:v>68</c:v>
                </c:pt>
                <c:pt idx="4">
                  <c:v>132</c:v>
                </c:pt>
                <c:pt idx="5">
                  <c:v>260</c:v>
                </c:pt>
                <c:pt idx="6">
                  <c:v>516</c:v>
                </c:pt>
                <c:pt idx="7">
                  <c:v>1028</c:v>
                </c:pt>
                <c:pt idx="8">
                  <c:v>2052</c:v>
                </c:pt>
                <c:pt idx="9">
                  <c:v>4100</c:v>
                </c:pt>
              </c:numCache>
            </c:numRef>
          </c:val>
          <c:extLst>
            <c:ext xmlns:c16="http://schemas.microsoft.com/office/drawing/2014/chart" uri="{C3380CC4-5D6E-409C-BE32-E72D297353CC}">
              <c16:uniqueId val="{00000000-77A9-4084-9C5D-C40EAF5E8293}"/>
            </c:ext>
          </c:extLst>
        </c:ser>
        <c:dLbls>
          <c:showLegendKey val="0"/>
          <c:showVal val="0"/>
          <c:showCatName val="0"/>
          <c:showSerName val="0"/>
          <c:showPercent val="0"/>
          <c:showBubbleSize val="0"/>
        </c:dLbls>
        <c:gapWidth val="150"/>
        <c:axId val="529134824"/>
        <c:axId val="529138104"/>
      </c:barChart>
      <c:lineChart>
        <c:grouping val="standard"/>
        <c:varyColors val="0"/>
        <c:ser>
          <c:idx val="1"/>
          <c:order val="1"/>
          <c:tx>
            <c:strRef>
              <c:f>Workstations!$D$2</c:f>
              <c:strCache>
                <c:ptCount val="1"/>
                <c:pt idx="0">
                  <c:v>PNPL</c:v>
                </c:pt>
              </c:strCache>
            </c:strRef>
          </c:tx>
          <c:spPr>
            <a:ln w="34925" cap="rnd">
              <a:solidFill>
                <a:srgbClr val="FF0000"/>
              </a:solidFill>
              <a:round/>
            </a:ln>
            <a:effectLst>
              <a:outerShdw blurRad="40000" dist="23000" dir="5400000" rotWithShape="0">
                <a:srgbClr val="000000">
                  <a:alpha val="35000"/>
                </a:srgbClr>
              </a:outerShdw>
            </a:effectLst>
          </c:spPr>
          <c:marker>
            <c:symbol val="diamond"/>
            <c:size val="6"/>
            <c:spPr>
              <a:solidFill>
                <a:schemeClr val="bg1"/>
              </a:solidFill>
              <a:ln w="9525">
                <a:solidFill>
                  <a:srgbClr val="FF0000"/>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val>
            <c:numRef>
              <c:f>Workstations!$G$3:$G$12</c:f>
              <c:numCache>
                <c:formatCode>General</c:formatCode>
                <c:ptCount val="10"/>
                <c:pt idx="0">
                  <c:v>142</c:v>
                </c:pt>
                <c:pt idx="1">
                  <c:v>178</c:v>
                </c:pt>
                <c:pt idx="2">
                  <c:v>205</c:v>
                </c:pt>
                <c:pt idx="3">
                  <c:v>273</c:v>
                </c:pt>
                <c:pt idx="4">
                  <c:v>335</c:v>
                </c:pt>
                <c:pt idx="5">
                  <c:v>506</c:v>
                </c:pt>
                <c:pt idx="6">
                  <c:v>702</c:v>
                </c:pt>
                <c:pt idx="7">
                  <c:v>1190</c:v>
                </c:pt>
                <c:pt idx="8">
                  <c:v>2096</c:v>
                </c:pt>
                <c:pt idx="9">
                  <c:v>3979</c:v>
                </c:pt>
              </c:numCache>
            </c:numRef>
          </c:val>
          <c:smooth val="0"/>
          <c:extLst>
            <c:ext xmlns:c16="http://schemas.microsoft.com/office/drawing/2014/chart" uri="{C3380CC4-5D6E-409C-BE32-E72D297353CC}">
              <c16:uniqueId val="{00000001-77A9-4084-9C5D-C40EAF5E8293}"/>
            </c:ext>
          </c:extLst>
        </c:ser>
        <c:ser>
          <c:idx val="2"/>
          <c:order val="2"/>
          <c:tx>
            <c:strRef>
              <c:f>Workstations!$E$2</c:f>
              <c:strCache>
                <c:ptCount val="1"/>
                <c:pt idx="0">
                  <c:v>Case-by-case</c:v>
                </c:pt>
              </c:strCache>
            </c:strRef>
          </c:tx>
          <c:spPr>
            <a:ln w="34925" cap="rnd">
              <a:solidFill>
                <a:schemeClr val="tx1"/>
              </a:solidFill>
              <a:round/>
            </a:ln>
            <a:effectLst>
              <a:outerShdw blurRad="40000" dist="23000" dir="5400000" rotWithShape="0">
                <a:srgbClr val="000000">
                  <a:alpha val="35000"/>
                </a:srgbClr>
              </a:outerShdw>
            </a:effectLst>
          </c:spPr>
          <c:marker>
            <c:symbol val="square"/>
            <c:size val="6"/>
            <c:spPr>
              <a:solidFill>
                <a:schemeClr val="bg1"/>
              </a:solidFill>
              <a:ln w="9525">
                <a:solidFill>
                  <a:schemeClr val="tx1"/>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val>
            <c:numRef>
              <c:f>Workstations!$I$3:$I$12</c:f>
              <c:numCache>
                <c:formatCode>General</c:formatCode>
                <c:ptCount val="10"/>
                <c:pt idx="0">
                  <c:v>3675</c:v>
                </c:pt>
                <c:pt idx="1">
                  <c:v>6497</c:v>
                </c:pt>
                <c:pt idx="2">
                  <c:v>12254</c:v>
                </c:pt>
                <c:pt idx="3">
                  <c:v>21975</c:v>
                </c:pt>
                <c:pt idx="4">
                  <c:v>44330</c:v>
                </c:pt>
                <c:pt idx="5">
                  <c:v>82215</c:v>
                </c:pt>
                <c:pt idx="6">
                  <c:v>192318</c:v>
                </c:pt>
                <c:pt idx="7">
                  <c:v>392373</c:v>
                </c:pt>
                <c:pt idx="8">
                  <c:v>791459</c:v>
                </c:pt>
                <c:pt idx="9">
                  <c:v>1112578</c:v>
                </c:pt>
              </c:numCache>
            </c:numRef>
          </c:val>
          <c:smooth val="0"/>
          <c:extLst>
            <c:ext xmlns:c16="http://schemas.microsoft.com/office/drawing/2014/chart" uri="{C3380CC4-5D6E-409C-BE32-E72D297353CC}">
              <c16:uniqueId val="{00000002-77A9-4084-9C5D-C40EAF5E8293}"/>
            </c:ext>
          </c:extLst>
        </c:ser>
        <c:dLbls>
          <c:showLegendKey val="0"/>
          <c:showVal val="0"/>
          <c:showCatName val="0"/>
          <c:showSerName val="0"/>
          <c:showPercent val="0"/>
          <c:showBubbleSize val="0"/>
        </c:dLbls>
        <c:marker val="1"/>
        <c:smooth val="0"/>
        <c:axId val="530785088"/>
        <c:axId val="530786400"/>
      </c:lineChart>
      <c:catAx>
        <c:axId val="530785088"/>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ES"/>
                  <a:t>Number of workstations</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0786400"/>
        <c:crosses val="autoZero"/>
        <c:auto val="1"/>
        <c:lblAlgn val="ctr"/>
        <c:lblOffset val="100"/>
        <c:noMultiLvlLbl val="0"/>
      </c:catAx>
      <c:valAx>
        <c:axId val="5307864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ES"/>
                  <a:t>Analysis time (ms)</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solidFill>
              <a:schemeClr val="accent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0785088"/>
        <c:crosses val="autoZero"/>
        <c:crossBetween val="between"/>
        <c:dispUnits>
          <c:builtInUnit val="hundredThousands"/>
          <c:dispUnitsLbl>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dispUnitsLbl>
        </c:dispUnits>
      </c:valAx>
      <c:valAx>
        <c:axId val="529138104"/>
        <c:scaling>
          <c:orientation val="minMax"/>
        </c:scaling>
        <c:delete val="0"/>
        <c:axPos val="r"/>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ES"/>
                  <a:t>Number of Derivable</a:t>
                </a:r>
                <a:r>
                  <a:rPr lang="es-ES" baseline="0"/>
                  <a:t> Products</a:t>
                </a:r>
                <a:endParaRPr lang="es-ES"/>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9134824"/>
        <c:crosses val="max"/>
        <c:crossBetween val="between"/>
      </c:valAx>
      <c:catAx>
        <c:axId val="529134824"/>
        <c:scaling>
          <c:orientation val="minMax"/>
        </c:scaling>
        <c:delete val="1"/>
        <c:axPos val="b"/>
        <c:majorTickMark val="none"/>
        <c:minorTickMark val="none"/>
        <c:tickLblPos val="nextTo"/>
        <c:crossAx val="529138104"/>
        <c:crosses val="autoZero"/>
        <c:auto val="1"/>
        <c:lblAlgn val="ctr"/>
        <c:lblOffset val="100"/>
        <c:noMultiLvlLbl val="0"/>
      </c:catAx>
      <c:spPr>
        <a:noFill/>
        <a:ln>
          <a:noFill/>
        </a:ln>
        <a:effectLst/>
      </c:spPr>
    </c:plotArea>
    <c:legend>
      <c:legendPos val="b"/>
      <c:layout>
        <c:manualLayout>
          <c:xMode val="edge"/>
          <c:yMode val="edge"/>
          <c:x val="0.18772692229373875"/>
          <c:y val="0.12901174893070677"/>
          <c:w val="0.3820162855133859"/>
          <c:h val="0.13228800264379428"/>
        </c:manualLayout>
      </c:layout>
      <c:overlay val="0"/>
      <c:spPr>
        <a:solidFill>
          <a:schemeClr val="bg1"/>
        </a:solidFill>
        <a:ln>
          <a:solidFill>
            <a:schemeClr val="tx1"/>
          </a:solid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s-ES"/>
              <a:t>P-Invariant</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0"/>
          <c:tx>
            <c:strRef>
              <c:f>AVG!$D$2</c:f>
              <c:strCache>
                <c:ptCount val="1"/>
                <c:pt idx="0">
                  <c:v>PNPL</c:v>
                </c:pt>
              </c:strCache>
            </c:strRef>
          </c:tx>
          <c:spPr>
            <a:ln w="34925" cap="rnd">
              <a:solidFill>
                <a:srgbClr val="FF0000"/>
              </a:solidFill>
              <a:round/>
            </a:ln>
            <a:effectLst>
              <a:outerShdw blurRad="40000" dist="23000" dir="5400000" rotWithShape="0">
                <a:srgbClr val="000000">
                  <a:alpha val="35000"/>
                </a:srgbClr>
              </a:outerShdw>
            </a:effectLst>
          </c:spPr>
          <c:marker>
            <c:symbol val="diamond"/>
            <c:size val="7"/>
            <c:spPr>
              <a:solidFill>
                <a:schemeClr val="bg1"/>
              </a:solidFill>
              <a:ln w="9525">
                <a:solidFill>
                  <a:srgbClr val="FF0000"/>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val>
            <c:numRef>
              <c:f>AVG!$C$3:$C$12</c:f>
              <c:numCache>
                <c:formatCode>General</c:formatCode>
                <c:ptCount val="10"/>
                <c:pt idx="0">
                  <c:v>197</c:v>
                </c:pt>
                <c:pt idx="1">
                  <c:v>377</c:v>
                </c:pt>
                <c:pt idx="2">
                  <c:v>764</c:v>
                </c:pt>
                <c:pt idx="3">
                  <c:v>1462</c:v>
                </c:pt>
                <c:pt idx="4">
                  <c:v>2485</c:v>
                </c:pt>
                <c:pt idx="5">
                  <c:v>4190</c:v>
                </c:pt>
                <c:pt idx="6">
                  <c:v>6106</c:v>
                </c:pt>
                <c:pt idx="7">
                  <c:v>8141</c:v>
                </c:pt>
                <c:pt idx="8">
                  <c:v>10471</c:v>
                </c:pt>
                <c:pt idx="9">
                  <c:v>18205</c:v>
                </c:pt>
              </c:numCache>
            </c:numRef>
          </c:val>
          <c:smooth val="0"/>
          <c:extLst>
            <c:ext xmlns:c16="http://schemas.microsoft.com/office/drawing/2014/chart" uri="{C3380CC4-5D6E-409C-BE32-E72D297353CC}">
              <c16:uniqueId val="{00000000-CB97-49E5-92EE-6E8DA8ADF52E}"/>
            </c:ext>
          </c:extLst>
        </c:ser>
        <c:ser>
          <c:idx val="2"/>
          <c:order val="1"/>
          <c:tx>
            <c:strRef>
              <c:f>AVG!$E$2</c:f>
              <c:strCache>
                <c:ptCount val="1"/>
                <c:pt idx="0">
                  <c:v>Case-by-Case</c:v>
                </c:pt>
              </c:strCache>
            </c:strRef>
          </c:tx>
          <c:spPr>
            <a:ln w="34925" cap="rnd">
              <a:solidFill>
                <a:schemeClr val="tx1"/>
              </a:solidFill>
              <a:round/>
            </a:ln>
            <a:effectLst>
              <a:outerShdw blurRad="40000" dist="23000" dir="5400000" rotWithShape="0">
                <a:srgbClr val="000000">
                  <a:alpha val="35000"/>
                </a:srgbClr>
              </a:outerShdw>
            </a:effectLst>
          </c:spPr>
          <c:marker>
            <c:symbol val="square"/>
            <c:size val="6"/>
            <c:spPr>
              <a:solidFill>
                <a:schemeClr val="bg1"/>
              </a:solidFill>
              <a:ln w="9525">
                <a:solidFill>
                  <a:schemeClr val="tx1">
                    <a:alpha val="99000"/>
                  </a:schemeClr>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val>
            <c:numRef>
              <c:f>AVG!$E$3:$E$12</c:f>
              <c:numCache>
                <c:formatCode>General</c:formatCode>
                <c:ptCount val="10"/>
                <c:pt idx="0">
                  <c:v>13296</c:v>
                </c:pt>
                <c:pt idx="1">
                  <c:v>31534</c:v>
                </c:pt>
                <c:pt idx="2">
                  <c:v>57216</c:v>
                </c:pt>
                <c:pt idx="3">
                  <c:v>97646</c:v>
                </c:pt>
                <c:pt idx="4">
                  <c:v>148949</c:v>
                </c:pt>
                <c:pt idx="5">
                  <c:v>212302</c:v>
                </c:pt>
                <c:pt idx="6">
                  <c:v>312732</c:v>
                </c:pt>
                <c:pt idx="7">
                  <c:v>404782</c:v>
                </c:pt>
                <c:pt idx="8">
                  <c:v>511046</c:v>
                </c:pt>
                <c:pt idx="9">
                  <c:v>711655</c:v>
                </c:pt>
              </c:numCache>
            </c:numRef>
          </c:val>
          <c:smooth val="0"/>
          <c:extLst>
            <c:ext xmlns:c16="http://schemas.microsoft.com/office/drawing/2014/chart" uri="{C3380CC4-5D6E-409C-BE32-E72D297353CC}">
              <c16:uniqueId val="{00000001-CB97-49E5-92EE-6E8DA8ADF52E}"/>
            </c:ext>
          </c:extLst>
        </c:ser>
        <c:dLbls>
          <c:showLegendKey val="0"/>
          <c:showVal val="0"/>
          <c:showCatName val="0"/>
          <c:showSerName val="0"/>
          <c:showPercent val="0"/>
          <c:showBubbleSize val="0"/>
        </c:dLbls>
        <c:marker val="1"/>
        <c:smooth val="0"/>
        <c:axId val="530785088"/>
        <c:axId val="530786400"/>
      </c:lineChart>
      <c:catAx>
        <c:axId val="530785088"/>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ES"/>
                  <a:t>Number of AVGs</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0786400"/>
        <c:crosses val="autoZero"/>
        <c:auto val="1"/>
        <c:lblAlgn val="ctr"/>
        <c:lblOffset val="100"/>
        <c:noMultiLvlLbl val="0"/>
      </c:catAx>
      <c:valAx>
        <c:axId val="5307864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ES"/>
                  <a:t>Analysis time (ms)</a:t>
                </a:r>
              </a:p>
            </c:rich>
          </c:tx>
          <c:layout>
            <c:manualLayout>
              <c:xMode val="edge"/>
              <c:yMode val="edge"/>
              <c:x val="4.613247863247863E-2"/>
              <c:y val="0.34122828282828283"/>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solidFill>
              <a:schemeClr val="accent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0785088"/>
        <c:crosses val="autoZero"/>
        <c:crossBetween val="between"/>
        <c:dispUnits>
          <c:builtInUnit val="tenThousands"/>
          <c:dispUnitsLbl>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legend>
      <c:legendPos val="b"/>
      <c:layout>
        <c:manualLayout>
          <c:xMode val="edge"/>
          <c:yMode val="edge"/>
          <c:x val="0.20821959240047774"/>
          <c:y val="0.15667198815901096"/>
          <c:w val="0.26799912777198004"/>
          <c:h val="0.11103785145415128"/>
        </c:manualLayout>
      </c:layout>
      <c:overlay val="0"/>
      <c:spPr>
        <a:solidFill>
          <a:schemeClr val="bg1"/>
        </a:solidFill>
        <a:ln>
          <a:solidFill>
            <a:schemeClr val="tx1"/>
          </a:solid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s-ES"/>
              <a:t>T-Invariant</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0"/>
          <c:tx>
            <c:strRef>
              <c:f>AVG!$D$2</c:f>
              <c:strCache>
                <c:ptCount val="1"/>
                <c:pt idx="0">
                  <c:v>PNPL</c:v>
                </c:pt>
              </c:strCache>
            </c:strRef>
          </c:tx>
          <c:spPr>
            <a:ln w="34925" cap="rnd">
              <a:solidFill>
                <a:srgbClr val="FF0000"/>
              </a:solidFill>
              <a:round/>
            </a:ln>
            <a:effectLst>
              <a:outerShdw blurRad="40000" dist="23000" dir="5400000" rotWithShape="0">
                <a:srgbClr val="000000">
                  <a:alpha val="35000"/>
                </a:srgbClr>
              </a:outerShdw>
            </a:effectLst>
          </c:spPr>
          <c:marker>
            <c:symbol val="diamond"/>
            <c:size val="6"/>
            <c:spPr>
              <a:solidFill>
                <a:schemeClr val="bg1"/>
              </a:solidFill>
              <a:ln w="9525">
                <a:solidFill>
                  <a:srgbClr val="FF0000"/>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val>
            <c:numRef>
              <c:f>AVG!$G$3:$G$12</c:f>
              <c:numCache>
                <c:formatCode>General</c:formatCode>
                <c:ptCount val="10"/>
                <c:pt idx="0">
                  <c:v>205</c:v>
                </c:pt>
                <c:pt idx="1">
                  <c:v>381</c:v>
                </c:pt>
                <c:pt idx="2">
                  <c:v>818</c:v>
                </c:pt>
                <c:pt idx="3">
                  <c:v>1266</c:v>
                </c:pt>
                <c:pt idx="4">
                  <c:v>1855</c:v>
                </c:pt>
                <c:pt idx="5">
                  <c:v>2386</c:v>
                </c:pt>
                <c:pt idx="6">
                  <c:v>3437</c:v>
                </c:pt>
                <c:pt idx="7">
                  <c:v>4975</c:v>
                </c:pt>
                <c:pt idx="8">
                  <c:v>5461</c:v>
                </c:pt>
                <c:pt idx="9">
                  <c:v>8779</c:v>
                </c:pt>
              </c:numCache>
            </c:numRef>
          </c:val>
          <c:smooth val="0"/>
          <c:extLst>
            <c:ext xmlns:c16="http://schemas.microsoft.com/office/drawing/2014/chart" uri="{C3380CC4-5D6E-409C-BE32-E72D297353CC}">
              <c16:uniqueId val="{00000000-4EC2-413F-BEAB-38B136FE9FE9}"/>
            </c:ext>
          </c:extLst>
        </c:ser>
        <c:ser>
          <c:idx val="2"/>
          <c:order val="1"/>
          <c:tx>
            <c:strRef>
              <c:f>AVG!$E$2</c:f>
              <c:strCache>
                <c:ptCount val="1"/>
                <c:pt idx="0">
                  <c:v>Case-by-Case</c:v>
                </c:pt>
              </c:strCache>
            </c:strRef>
          </c:tx>
          <c:spPr>
            <a:ln w="34925" cap="rnd">
              <a:solidFill>
                <a:schemeClr val="tx1"/>
              </a:solidFill>
              <a:round/>
            </a:ln>
            <a:effectLst>
              <a:outerShdw blurRad="40000" dist="23000" dir="5400000" rotWithShape="0">
                <a:srgbClr val="000000">
                  <a:alpha val="35000"/>
                </a:srgbClr>
              </a:outerShdw>
            </a:effectLst>
          </c:spPr>
          <c:marker>
            <c:symbol val="square"/>
            <c:size val="6"/>
            <c:spPr>
              <a:solidFill>
                <a:schemeClr val="bg1"/>
              </a:solidFill>
              <a:ln w="9525">
                <a:solidFill>
                  <a:schemeClr val="tx1"/>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val>
            <c:numRef>
              <c:f>AVG!$I$3:$I$12</c:f>
              <c:numCache>
                <c:formatCode>General</c:formatCode>
                <c:ptCount val="10"/>
                <c:pt idx="0">
                  <c:v>12254</c:v>
                </c:pt>
                <c:pt idx="1">
                  <c:v>30234</c:v>
                </c:pt>
                <c:pt idx="2">
                  <c:v>55800</c:v>
                </c:pt>
                <c:pt idx="3">
                  <c:v>96883</c:v>
                </c:pt>
                <c:pt idx="4">
                  <c:v>148453</c:v>
                </c:pt>
                <c:pt idx="5">
                  <c:v>213793</c:v>
                </c:pt>
                <c:pt idx="6">
                  <c:v>311843</c:v>
                </c:pt>
                <c:pt idx="7">
                  <c:v>402265</c:v>
                </c:pt>
                <c:pt idx="8">
                  <c:v>512618</c:v>
                </c:pt>
                <c:pt idx="9">
                  <c:v>716370</c:v>
                </c:pt>
              </c:numCache>
            </c:numRef>
          </c:val>
          <c:smooth val="0"/>
          <c:extLst>
            <c:ext xmlns:c16="http://schemas.microsoft.com/office/drawing/2014/chart" uri="{C3380CC4-5D6E-409C-BE32-E72D297353CC}">
              <c16:uniqueId val="{00000001-4EC2-413F-BEAB-38B136FE9FE9}"/>
            </c:ext>
          </c:extLst>
        </c:ser>
        <c:dLbls>
          <c:showLegendKey val="0"/>
          <c:showVal val="0"/>
          <c:showCatName val="0"/>
          <c:showSerName val="0"/>
          <c:showPercent val="0"/>
          <c:showBubbleSize val="0"/>
        </c:dLbls>
        <c:marker val="1"/>
        <c:smooth val="0"/>
        <c:axId val="530785088"/>
        <c:axId val="530786400"/>
      </c:lineChart>
      <c:catAx>
        <c:axId val="530785088"/>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ES"/>
                  <a:t>Number of AVGs</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0786400"/>
        <c:crosses val="autoZero"/>
        <c:auto val="1"/>
        <c:lblAlgn val="ctr"/>
        <c:lblOffset val="100"/>
        <c:noMultiLvlLbl val="0"/>
      </c:catAx>
      <c:valAx>
        <c:axId val="5307864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ES"/>
                  <a:t>Analysis time (ms)</a:t>
                </a:r>
              </a:p>
            </c:rich>
          </c:tx>
          <c:layout>
            <c:manualLayout>
              <c:xMode val="edge"/>
              <c:yMode val="edge"/>
              <c:x val="5.155982905982906E-2"/>
              <c:y val="0.34122828282828283"/>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solidFill>
              <a:schemeClr val="accent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0785088"/>
        <c:crosses val="autoZero"/>
        <c:crossBetween val="between"/>
        <c:dispUnits>
          <c:builtInUnit val="tenThousands"/>
          <c:dispUnitsLbl>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legend>
      <c:legendPos val="b"/>
      <c:layout>
        <c:manualLayout>
          <c:xMode val="edge"/>
          <c:yMode val="edge"/>
          <c:x val="0.20288354948998397"/>
          <c:y val="0.16940746920921682"/>
          <c:w val="0.24614963940107235"/>
          <c:h val="0.10148624066649685"/>
        </c:manualLayout>
      </c:layout>
      <c:overlay val="0"/>
      <c:spPr>
        <a:solidFill>
          <a:schemeClr val="bg1"/>
        </a:solidFill>
        <a:ln>
          <a:solidFill>
            <a:schemeClr val="tx1"/>
          </a:solid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s-ES"/>
              <a:t>P-Invariant</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Workstations!$B$2</c:f>
              <c:strCache>
                <c:ptCount val="1"/>
                <c:pt idx="0">
                  <c:v>Number of configurations</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Workstations!$A$3:$A$12</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Workstations!$B$3:$B$12</c:f>
              <c:numCache>
                <c:formatCode>General</c:formatCode>
                <c:ptCount val="10"/>
                <c:pt idx="0">
                  <c:v>12</c:v>
                </c:pt>
                <c:pt idx="1">
                  <c:v>20</c:v>
                </c:pt>
                <c:pt idx="2">
                  <c:v>36</c:v>
                </c:pt>
                <c:pt idx="3">
                  <c:v>68</c:v>
                </c:pt>
                <c:pt idx="4">
                  <c:v>132</c:v>
                </c:pt>
                <c:pt idx="5">
                  <c:v>260</c:v>
                </c:pt>
                <c:pt idx="6">
                  <c:v>516</c:v>
                </c:pt>
                <c:pt idx="7">
                  <c:v>1028</c:v>
                </c:pt>
                <c:pt idx="8">
                  <c:v>2052</c:v>
                </c:pt>
                <c:pt idx="9">
                  <c:v>4100</c:v>
                </c:pt>
              </c:numCache>
            </c:numRef>
          </c:val>
          <c:extLst>
            <c:ext xmlns:c16="http://schemas.microsoft.com/office/drawing/2014/chart" uri="{C3380CC4-5D6E-409C-BE32-E72D297353CC}">
              <c16:uniqueId val="{00000000-5AC8-4561-9DC8-4A4CA0C71C64}"/>
            </c:ext>
          </c:extLst>
        </c:ser>
        <c:dLbls>
          <c:showLegendKey val="0"/>
          <c:showVal val="0"/>
          <c:showCatName val="0"/>
          <c:showSerName val="0"/>
          <c:showPercent val="0"/>
          <c:showBubbleSize val="0"/>
        </c:dLbls>
        <c:gapWidth val="150"/>
        <c:axId val="529134824"/>
        <c:axId val="529138104"/>
      </c:barChart>
      <c:lineChart>
        <c:grouping val="standard"/>
        <c:varyColors val="0"/>
        <c:ser>
          <c:idx val="1"/>
          <c:order val="1"/>
          <c:tx>
            <c:strRef>
              <c:f>Workstations!$C$2</c:f>
              <c:strCache>
                <c:ptCount val="1"/>
                <c:pt idx="0">
                  <c:v>Lifted warm-cache</c:v>
                </c:pt>
              </c:strCache>
            </c:strRef>
          </c:tx>
          <c:spPr>
            <a:ln w="34925" cap="rnd">
              <a:solidFill>
                <a:srgbClr val="FF0000"/>
              </a:solidFill>
              <a:round/>
            </a:ln>
            <a:effectLst>
              <a:outerShdw blurRad="40000" dist="23000" dir="5400000" rotWithShape="0">
                <a:srgbClr val="000000">
                  <a:alpha val="35000"/>
                </a:srgbClr>
              </a:outerShdw>
            </a:effectLst>
          </c:spPr>
          <c:marker>
            <c:symbol val="diamond"/>
            <c:size val="6"/>
            <c:spPr>
              <a:solidFill>
                <a:schemeClr val="bg1"/>
              </a:solidFill>
              <a:ln w="9525">
                <a:solidFill>
                  <a:srgbClr val="FF0000"/>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val>
            <c:numRef>
              <c:f>Workstations!$D$3:$D$12</c:f>
              <c:numCache>
                <c:formatCode>General</c:formatCode>
                <c:ptCount val="10"/>
                <c:pt idx="0">
                  <c:v>42</c:v>
                </c:pt>
                <c:pt idx="1">
                  <c:v>56</c:v>
                </c:pt>
                <c:pt idx="2">
                  <c:v>71</c:v>
                </c:pt>
                <c:pt idx="3">
                  <c:v>94</c:v>
                </c:pt>
                <c:pt idx="4">
                  <c:v>177</c:v>
                </c:pt>
                <c:pt idx="5">
                  <c:v>277</c:v>
                </c:pt>
                <c:pt idx="6">
                  <c:v>297</c:v>
                </c:pt>
                <c:pt idx="7">
                  <c:v>1043</c:v>
                </c:pt>
                <c:pt idx="8">
                  <c:v>2000</c:v>
                </c:pt>
                <c:pt idx="9">
                  <c:v>3893</c:v>
                </c:pt>
              </c:numCache>
            </c:numRef>
          </c:val>
          <c:smooth val="0"/>
          <c:extLst>
            <c:ext xmlns:c16="http://schemas.microsoft.com/office/drawing/2014/chart" uri="{C3380CC4-5D6E-409C-BE32-E72D297353CC}">
              <c16:uniqueId val="{00000001-5AC8-4561-9DC8-4A4CA0C71C64}"/>
            </c:ext>
          </c:extLst>
        </c:ser>
        <c:ser>
          <c:idx val="2"/>
          <c:order val="2"/>
          <c:tx>
            <c:strRef>
              <c:f>Workstations!$E$2</c:f>
              <c:strCache>
                <c:ptCount val="1"/>
                <c:pt idx="0">
                  <c:v>Case-by-case</c:v>
                </c:pt>
              </c:strCache>
            </c:strRef>
          </c:tx>
          <c:spPr>
            <a:ln w="34925" cap="rnd">
              <a:solidFill>
                <a:schemeClr val="tx1"/>
              </a:solidFill>
              <a:round/>
            </a:ln>
            <a:effectLst>
              <a:outerShdw blurRad="40000" dist="23000" dir="5400000" rotWithShape="0">
                <a:srgbClr val="000000">
                  <a:alpha val="35000"/>
                </a:srgbClr>
              </a:outerShdw>
            </a:effectLst>
          </c:spPr>
          <c:marker>
            <c:symbol val="square"/>
            <c:size val="6"/>
            <c:spPr>
              <a:solidFill>
                <a:schemeClr val="bg1"/>
              </a:solidFill>
              <a:ln w="9525">
                <a:solidFill>
                  <a:schemeClr val="tx1"/>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val>
            <c:numRef>
              <c:f>Workstations!$E$3:$E$12</c:f>
              <c:numCache>
                <c:formatCode>General</c:formatCode>
                <c:ptCount val="10"/>
                <c:pt idx="0">
                  <c:v>4677</c:v>
                </c:pt>
                <c:pt idx="1">
                  <c:v>7972</c:v>
                </c:pt>
                <c:pt idx="2">
                  <c:v>13296</c:v>
                </c:pt>
                <c:pt idx="3">
                  <c:v>24865</c:v>
                </c:pt>
                <c:pt idx="4">
                  <c:v>46295</c:v>
                </c:pt>
                <c:pt idx="5">
                  <c:v>92995</c:v>
                </c:pt>
                <c:pt idx="6">
                  <c:v>115169</c:v>
                </c:pt>
                <c:pt idx="7">
                  <c:v>394695</c:v>
                </c:pt>
                <c:pt idx="8">
                  <c:v>937007</c:v>
                </c:pt>
                <c:pt idx="9">
                  <c:v>1105157</c:v>
                </c:pt>
              </c:numCache>
            </c:numRef>
          </c:val>
          <c:smooth val="0"/>
          <c:extLst>
            <c:ext xmlns:c16="http://schemas.microsoft.com/office/drawing/2014/chart" uri="{C3380CC4-5D6E-409C-BE32-E72D297353CC}">
              <c16:uniqueId val="{00000002-5AC8-4561-9DC8-4A4CA0C71C64}"/>
            </c:ext>
          </c:extLst>
        </c:ser>
        <c:dLbls>
          <c:showLegendKey val="0"/>
          <c:showVal val="0"/>
          <c:showCatName val="0"/>
          <c:showSerName val="0"/>
          <c:showPercent val="0"/>
          <c:showBubbleSize val="0"/>
        </c:dLbls>
        <c:marker val="1"/>
        <c:smooth val="0"/>
        <c:axId val="530785088"/>
        <c:axId val="530786400"/>
      </c:lineChart>
      <c:catAx>
        <c:axId val="530785088"/>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ES"/>
                  <a:t>Number of workstations</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0786400"/>
        <c:crosses val="autoZero"/>
        <c:auto val="1"/>
        <c:lblAlgn val="ctr"/>
        <c:lblOffset val="100"/>
        <c:noMultiLvlLbl val="0"/>
      </c:catAx>
      <c:valAx>
        <c:axId val="5307864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ES"/>
                  <a:t>Analysis time (ms)</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solidFill>
              <a:schemeClr val="accent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0785088"/>
        <c:crosses val="autoZero"/>
        <c:crossBetween val="between"/>
        <c:dispUnits>
          <c:builtInUnit val="hundredThousands"/>
          <c:dispUnitsLbl>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dispUnitsLbl>
        </c:dispUnits>
      </c:valAx>
      <c:valAx>
        <c:axId val="529138104"/>
        <c:scaling>
          <c:orientation val="minMax"/>
        </c:scaling>
        <c:delete val="0"/>
        <c:axPos val="r"/>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ES"/>
                  <a:t>Number of Derivable</a:t>
                </a:r>
                <a:r>
                  <a:rPr lang="es-ES" baseline="0"/>
                  <a:t> Products</a:t>
                </a:r>
                <a:endParaRPr lang="es-ES"/>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9134824"/>
        <c:crosses val="max"/>
        <c:crossBetween val="between"/>
      </c:valAx>
      <c:catAx>
        <c:axId val="529134824"/>
        <c:scaling>
          <c:orientation val="minMax"/>
        </c:scaling>
        <c:delete val="1"/>
        <c:axPos val="b"/>
        <c:numFmt formatCode="General" sourceLinked="1"/>
        <c:majorTickMark val="none"/>
        <c:minorTickMark val="none"/>
        <c:tickLblPos val="nextTo"/>
        <c:crossAx val="529138104"/>
        <c:crosses val="autoZero"/>
        <c:auto val="1"/>
        <c:lblAlgn val="ctr"/>
        <c:lblOffset val="100"/>
        <c:noMultiLvlLbl val="0"/>
      </c:catAx>
      <c:spPr>
        <a:noFill/>
        <a:ln>
          <a:noFill/>
        </a:ln>
        <a:effectLst/>
      </c:spPr>
    </c:plotArea>
    <c:legend>
      <c:legendPos val="b"/>
      <c:layout>
        <c:manualLayout>
          <c:xMode val="edge"/>
          <c:yMode val="edge"/>
          <c:x val="0.19715277154925842"/>
          <c:y val="0.13805705809510063"/>
          <c:w val="0.37678989765392351"/>
          <c:h val="0.12625779653419836"/>
        </c:manualLayout>
      </c:layout>
      <c:overlay val="0"/>
      <c:spPr>
        <a:solidFill>
          <a:schemeClr val="bg1"/>
        </a:solidFill>
        <a:ln>
          <a:solidFill>
            <a:schemeClr val="tx1"/>
          </a:solid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80F93110-24FA-3B4D-B9D6-CF005CBD93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dirty="0"/>
          </a:p>
        </p:txBody>
      </p:sp>
      <p:sp>
        <p:nvSpPr>
          <p:cNvPr id="3" name="Marcador de fecha 2">
            <a:extLst>
              <a:ext uri="{FF2B5EF4-FFF2-40B4-BE49-F238E27FC236}">
                <a16:creationId xmlns:a16="http://schemas.microsoft.com/office/drawing/2014/main" id="{30D90FF7-4E87-EA46-B4A4-376B55F66D2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927E0F-A3E1-184B-AB93-E880DD295C38}" type="datetimeFigureOut">
              <a:rPr lang="es-ES" smtClean="0"/>
              <a:t>24/04/2023</a:t>
            </a:fld>
            <a:endParaRPr lang="es-ES" dirty="0"/>
          </a:p>
        </p:txBody>
      </p:sp>
      <p:sp>
        <p:nvSpPr>
          <p:cNvPr id="4" name="Marcador de pie de página 3">
            <a:extLst>
              <a:ext uri="{FF2B5EF4-FFF2-40B4-BE49-F238E27FC236}">
                <a16:creationId xmlns:a16="http://schemas.microsoft.com/office/drawing/2014/main" id="{89BC4CAD-41A8-1B40-9A2D-7540A1ECF94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dirty="0"/>
          </a:p>
        </p:txBody>
      </p:sp>
      <p:sp>
        <p:nvSpPr>
          <p:cNvPr id="5" name="Marcador de número de diapositiva 4">
            <a:extLst>
              <a:ext uri="{FF2B5EF4-FFF2-40B4-BE49-F238E27FC236}">
                <a16:creationId xmlns:a16="http://schemas.microsoft.com/office/drawing/2014/main" id="{3FE6A87F-0750-B746-8B33-5BDC5F84D1F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0AEA1CC-950D-F441-BB98-C9419182A5E6}" type="slidenum">
              <a:rPr lang="es-ES" smtClean="0"/>
              <a:t>‹#›</a:t>
            </a:fld>
            <a:endParaRPr lang="es-ES" dirty="0"/>
          </a:p>
        </p:txBody>
      </p:sp>
    </p:spTree>
    <p:extLst>
      <p:ext uri="{BB962C8B-B14F-4D97-AF65-F5344CB8AC3E}">
        <p14:creationId xmlns:p14="http://schemas.microsoft.com/office/powerpoint/2010/main" val="29447090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763ABC-7729-468D-8312-377D017D2B8A}" type="datetimeFigureOut">
              <a:rPr lang="en-GB" smtClean="0"/>
              <a:t>24/04/2023</a:t>
            </a:fld>
            <a:endParaRPr lang="en-GB"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46B56C-E262-4C74-9FD0-89C7345A6EE8}" type="slidenum">
              <a:rPr lang="en-GB" smtClean="0"/>
              <a:t>‹#›</a:t>
            </a:fld>
            <a:endParaRPr lang="en-GB" dirty="0"/>
          </a:p>
        </p:txBody>
      </p:sp>
    </p:spTree>
    <p:extLst>
      <p:ext uri="{BB962C8B-B14F-4D97-AF65-F5344CB8AC3E}">
        <p14:creationId xmlns:p14="http://schemas.microsoft.com/office/powerpoint/2010/main" val="1946434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B546B56C-E262-4C74-9FD0-89C7345A6EE8}" type="slidenum">
              <a:rPr lang="en-GB" smtClean="0"/>
              <a:t>1</a:t>
            </a:fld>
            <a:endParaRPr lang="en-GB" dirty="0"/>
          </a:p>
        </p:txBody>
      </p:sp>
    </p:spTree>
    <p:extLst>
      <p:ext uri="{BB962C8B-B14F-4D97-AF65-F5344CB8AC3E}">
        <p14:creationId xmlns:p14="http://schemas.microsoft.com/office/powerpoint/2010/main" val="1782221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algn="l"/>
            <a:r>
              <a:rPr lang="en-US" sz="1800" b="0" i="0" u="none" strike="noStrike" baseline="0" dirty="0">
                <a:latin typeface="NimbusRomNo9L-Regu"/>
              </a:rPr>
              <a:t>Conceptually, such Petri nets contains superimposed all the variants of the family, and for this reason is called 150% Petri net. Please note that in this notion of product line, we consider only the net structure and not its marking, since the structure is where the variability is to be found.</a:t>
            </a:r>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18</a:t>
            </a:fld>
            <a:endParaRPr lang="en-GB" dirty="0"/>
          </a:p>
        </p:txBody>
      </p:sp>
    </p:spTree>
    <p:extLst>
      <p:ext uri="{BB962C8B-B14F-4D97-AF65-F5344CB8AC3E}">
        <p14:creationId xmlns:p14="http://schemas.microsoft.com/office/powerpoint/2010/main" val="2918963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s-ES" sz="1200" i="1" smtClean="0">
                            <a:latin typeface="Cambria Math" panose="02040503050406030204" pitchFamily="18" charset="0"/>
                          </a:rPr>
                        </m:ctrlPr>
                      </m:sSubPr>
                      <m:e>
                        <m:r>
                          <a:rPr lang="es-ES" sz="1200">
                            <a:latin typeface="Cambria Math" panose="02040503050406030204" pitchFamily="18" charset="0"/>
                          </a:rPr>
                          <m:t>𝑃𝑁</m:t>
                        </m:r>
                      </m:e>
                      <m:sub>
                        <m:r>
                          <a:rPr lang="es-ES" sz="1200">
                            <a:latin typeface="Cambria Math" panose="02040503050406030204" pitchFamily="18" charset="0"/>
                          </a:rPr>
                          <m:t>𝜌</m:t>
                        </m:r>
                      </m:sub>
                    </m:sSub>
                  </m:oMath>
                </a14:m>
                <a:r>
                  <a:rPr lang="en-GB" sz="1200" dirty="0"/>
                  <a:t> is derived from a PNPL with a feature model </a:t>
                </a:r>
                <a14:m>
                  <m:oMath xmlns:m="http://schemas.openxmlformats.org/officeDocument/2006/math">
                    <m:r>
                      <a:rPr lang="en-GB" sz="1200">
                        <a:latin typeface="Cambria Math" panose="02040503050406030204" pitchFamily="18" charset="0"/>
                      </a:rPr>
                      <m:t>𝐹𝑀</m:t>
                    </m:r>
                  </m:oMath>
                </a14:m>
                <a:r>
                  <a:rPr lang="en-GB" sz="1200" dirty="0"/>
                  <a:t> using a configuration </a:t>
                </a:r>
                <a14:m>
                  <m:oMath xmlns:m="http://schemas.openxmlformats.org/officeDocument/2006/math">
                    <m:r>
                      <a:rPr lang="en-GB" sz="1200">
                        <a:latin typeface="Cambria Math" panose="02040503050406030204" pitchFamily="18" charset="0"/>
                      </a:rPr>
                      <m:t>𝜌</m:t>
                    </m:r>
                  </m:oMath>
                </a14:m>
                <a:r>
                  <a:rPr lang="en-GB" sz="1200" dirty="0"/>
                  <a:t>  if </a:t>
                </a:r>
                <a14:m>
                  <m:oMath xmlns:m="http://schemas.openxmlformats.org/officeDocument/2006/math">
                    <m:sSub>
                      <m:sSubPr>
                        <m:ctrlPr>
                          <a:rPr lang="es-ES" sz="1200" i="1">
                            <a:latin typeface="Cambria Math" panose="02040503050406030204" pitchFamily="18" charset="0"/>
                          </a:rPr>
                        </m:ctrlPr>
                      </m:sSubPr>
                      <m:e>
                        <m:r>
                          <a:rPr lang="es-ES" sz="1200">
                            <a:latin typeface="Cambria Math" panose="02040503050406030204" pitchFamily="18" charset="0"/>
                          </a:rPr>
                          <m:t>𝑃𝑁</m:t>
                        </m:r>
                      </m:e>
                      <m:sub>
                        <m:r>
                          <a:rPr lang="es-ES" sz="1200">
                            <a:latin typeface="Cambria Math" panose="02040503050406030204" pitchFamily="18" charset="0"/>
                          </a:rPr>
                          <m:t>𝜌</m:t>
                        </m:r>
                      </m:sub>
                    </m:sSub>
                  </m:oMath>
                </a14:m>
                <a:r>
                  <a:rPr lang="en-GB" sz="1200" dirty="0"/>
                  <a:t> contains exactly those elements (places, transitions, arcs) from the 150% Petri net whose PCs are satisfied for the features in </a:t>
                </a:r>
                <a14:m>
                  <m:oMath xmlns:m="http://schemas.openxmlformats.org/officeDocument/2006/math">
                    <m:r>
                      <a:rPr lang="en-GB" sz="1200">
                        <a:latin typeface="Cambria Math" panose="02040503050406030204" pitchFamily="18" charset="0"/>
                      </a:rPr>
                      <m:t>𝜌</m:t>
                    </m:r>
                  </m:oMath>
                </a14:m>
                <a:r>
                  <a:rPr lang="en-GB" sz="1200" dirty="0"/>
                  <a:t>.</a:t>
                </a:r>
              </a:p>
              <a:p>
                <a:endParaRPr lang="en-GB" dirty="0"/>
              </a:p>
            </p:txBody>
          </p:sp>
        </mc:Choice>
        <mc:Fallback xmlns="">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i="0">
                    <a:latin typeface="Cambria Math" panose="02040503050406030204" pitchFamily="18" charset="0"/>
                  </a:rPr>
                  <a:t>〖𝑃𝑁〗_𝜌</a:t>
                </a:r>
                <a:r>
                  <a:rPr lang="en-GB" sz="1200" dirty="0"/>
                  <a:t> is derived from a PNPL with a feature model </a:t>
                </a:r>
                <a:r>
                  <a:rPr lang="en-GB" sz="1200" i="0">
                    <a:latin typeface="Cambria Math" panose="02040503050406030204" pitchFamily="18" charset="0"/>
                  </a:rPr>
                  <a:t>𝐹𝑀</a:t>
                </a:r>
                <a:r>
                  <a:rPr lang="en-GB" sz="1200" dirty="0"/>
                  <a:t> using a configuration </a:t>
                </a:r>
                <a:r>
                  <a:rPr lang="en-GB" sz="1200" i="0">
                    <a:latin typeface="Cambria Math" panose="02040503050406030204" pitchFamily="18" charset="0"/>
                  </a:rPr>
                  <a:t>𝜌</a:t>
                </a:r>
                <a:r>
                  <a:rPr lang="en-GB" sz="1200" dirty="0"/>
                  <a:t>  if </a:t>
                </a:r>
                <a:r>
                  <a:rPr lang="es-ES" sz="1200" i="0">
                    <a:latin typeface="Cambria Math" panose="02040503050406030204" pitchFamily="18" charset="0"/>
                  </a:rPr>
                  <a:t>〖𝑃𝑁〗_𝜌</a:t>
                </a:r>
                <a:r>
                  <a:rPr lang="en-GB" sz="1200" dirty="0"/>
                  <a:t> contains exactly those elements (places, transitions, arcs) from the 150% Petri net whose PCs are satisfied for the features in </a:t>
                </a:r>
                <a:r>
                  <a:rPr lang="en-GB" sz="1200" i="0">
                    <a:latin typeface="Cambria Math" panose="02040503050406030204" pitchFamily="18" charset="0"/>
                  </a:rPr>
                  <a:t>𝜌</a:t>
                </a:r>
                <a:r>
                  <a:rPr lang="en-GB" sz="1200" dirty="0"/>
                  <a:t>.</a:t>
                </a:r>
              </a:p>
              <a:p>
                <a:endParaRPr lang="en-GB" dirty="0"/>
              </a:p>
            </p:txBody>
          </p:sp>
        </mc:Fallback>
      </mc:AlternateContent>
      <p:sp>
        <p:nvSpPr>
          <p:cNvPr id="4" name="Marcador de número de diapositiva 3"/>
          <p:cNvSpPr>
            <a:spLocks noGrp="1"/>
          </p:cNvSpPr>
          <p:nvPr>
            <p:ph type="sldNum" sz="quarter" idx="10"/>
          </p:nvPr>
        </p:nvSpPr>
        <p:spPr/>
        <p:txBody>
          <a:bodyPr/>
          <a:lstStyle/>
          <a:p>
            <a:fld id="{B546B56C-E262-4C74-9FD0-89C7345A6EE8}" type="slidenum">
              <a:rPr lang="en-GB" smtClean="0"/>
              <a:t>19</a:t>
            </a:fld>
            <a:endParaRPr lang="en-GB" dirty="0"/>
          </a:p>
        </p:txBody>
      </p:sp>
    </p:spTree>
    <p:extLst>
      <p:ext uri="{BB962C8B-B14F-4D97-AF65-F5344CB8AC3E}">
        <p14:creationId xmlns:p14="http://schemas.microsoft.com/office/powerpoint/2010/main" val="131204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algn="l"/>
            <a:r>
              <a:rPr lang="en-GB" sz="1800" b="0" i="0" u="none" strike="noStrike" baseline="0" dirty="0">
                <a:latin typeface="NimbusRomNo9L-Regu"/>
              </a:rPr>
              <a:t>The sequence of two </a:t>
            </a:r>
            <a:r>
              <a:rPr lang="en-US" sz="1800" b="0" i="0" u="none" strike="noStrike" baseline="0" dirty="0">
                <a:latin typeface="NimbusRomNo9L-Regu"/>
              </a:rPr>
              <a:t>transitions (</a:t>
            </a:r>
            <a:r>
              <a:rPr lang="en-US" sz="1800" b="0" i="0" u="none" strike="noStrike" baseline="0" dirty="0" err="1">
                <a:latin typeface="NimbusSanL-Regu"/>
              </a:rPr>
              <a:t>sel</a:t>
            </a:r>
            <a:r>
              <a:rPr lang="en-US" sz="1800" b="0" i="0" u="none" strike="noStrike" baseline="0" dirty="0">
                <a:latin typeface="NimbusSanL-Regu"/>
              </a:rPr>
              <a:t> solid</a:t>
            </a:r>
            <a:r>
              <a:rPr lang="en-US" sz="1800" b="0" i="0" u="none" strike="noStrike" baseline="0" dirty="0">
                <a:latin typeface="NimbusRomNo9L-Regu"/>
              </a:rPr>
              <a:t>, </a:t>
            </a:r>
            <a:r>
              <a:rPr lang="en-US" sz="1800" b="0" i="0" u="none" strike="noStrike" baseline="0" dirty="0">
                <a:latin typeface="NimbusSanL-Regu"/>
              </a:rPr>
              <a:t>solid end</a:t>
            </a:r>
            <a:r>
              <a:rPr lang="en-US" sz="1800" b="0" i="0" u="none" strike="noStrike" baseline="0" dirty="0">
                <a:latin typeface="NimbusRomNo9L-Regu"/>
              </a:rPr>
              <a:t>) and two places (</a:t>
            </a:r>
            <a:r>
              <a:rPr lang="en-US" sz="1800" b="0" i="0" u="none" strike="noStrike" baseline="0" dirty="0">
                <a:latin typeface="NimbusSanL-Regu"/>
              </a:rPr>
              <a:t>solid</a:t>
            </a:r>
            <a:r>
              <a:rPr lang="en-US" sz="1800" b="0" i="0" u="none" strike="noStrike" baseline="0" dirty="0">
                <a:latin typeface="NimbusRomNo9L-Regu"/>
              </a:rPr>
              <a:t>, </a:t>
            </a:r>
            <a:r>
              <a:rPr lang="en-US" sz="1800" b="0" i="0" u="none" strike="noStrike" baseline="0" dirty="0">
                <a:latin typeface="NimbusSanL-Regu"/>
              </a:rPr>
              <a:t>tray</a:t>
            </a:r>
            <a:r>
              <a:rPr lang="en-US" sz="1800" b="0" i="0" u="none" strike="noStrike" baseline="0" dirty="0">
                <a:latin typeface="NimbusRomNo9L-Regu"/>
              </a:rPr>
              <a:t>) and five arcs has PC </a:t>
            </a:r>
            <a:r>
              <a:rPr lang="en-US" sz="1800" b="0" i="0" u="none" strike="noStrike" baseline="0" dirty="0">
                <a:latin typeface="NimbusSanL-Regu"/>
              </a:rPr>
              <a:t>Solid</a:t>
            </a:r>
            <a:r>
              <a:rPr lang="en-US" sz="1800" b="0" i="0" u="none" strike="noStrike" baseline="0" dirty="0">
                <a:latin typeface="NimbusRomNo9L-Regu"/>
              </a:rPr>
              <a:t>. These elements – which enable the selection of solid items – are only present in the net, if the feature </a:t>
            </a:r>
            <a:r>
              <a:rPr lang="en-US" sz="1800" b="0" i="0" u="none" strike="noStrike" baseline="0" dirty="0">
                <a:latin typeface="NimbusSanL-Regu"/>
              </a:rPr>
              <a:t>Solid </a:t>
            </a:r>
            <a:r>
              <a:rPr lang="en-US" sz="1800" b="0" i="0" u="none" strike="noStrike" baseline="0" dirty="0">
                <a:latin typeface="NimbusRomNo9L-Regu"/>
              </a:rPr>
              <a:t>is present in a configuration. Similarly, we have included elements to model the choice of tea, coffee, sugar </a:t>
            </a:r>
            <a:r>
              <a:rPr lang="en-GB" sz="1800" b="0" i="0" u="none" strike="noStrike" baseline="0" dirty="0">
                <a:latin typeface="NimbusRomNo9L-Regu"/>
              </a:rPr>
              <a:t>and milk.</a:t>
            </a:r>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20</a:t>
            </a:fld>
            <a:endParaRPr lang="en-GB" dirty="0"/>
          </a:p>
        </p:txBody>
      </p:sp>
    </p:spTree>
    <p:extLst>
      <p:ext uri="{BB962C8B-B14F-4D97-AF65-F5344CB8AC3E}">
        <p14:creationId xmlns:p14="http://schemas.microsoft.com/office/powerpoint/2010/main" val="3642737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algn="l"/>
            <a:r>
              <a:rPr lang="en-GB" sz="1800" b="0" i="0" u="none" strike="noStrike" baseline="0" dirty="0">
                <a:latin typeface="NimbusRomNo9L-Regu"/>
              </a:rPr>
              <a:t>The sequence of two </a:t>
            </a:r>
            <a:r>
              <a:rPr lang="en-US" sz="1800" b="0" i="0" u="none" strike="noStrike" baseline="0" dirty="0">
                <a:latin typeface="NimbusRomNo9L-Regu"/>
              </a:rPr>
              <a:t>transitions (</a:t>
            </a:r>
            <a:r>
              <a:rPr lang="en-US" sz="1800" b="0" i="0" u="none" strike="noStrike" baseline="0" dirty="0" err="1">
                <a:latin typeface="NimbusSanL-Regu"/>
              </a:rPr>
              <a:t>sel</a:t>
            </a:r>
            <a:r>
              <a:rPr lang="en-US" sz="1800" b="0" i="0" u="none" strike="noStrike" baseline="0" dirty="0">
                <a:latin typeface="NimbusSanL-Regu"/>
              </a:rPr>
              <a:t> solid</a:t>
            </a:r>
            <a:r>
              <a:rPr lang="en-US" sz="1800" b="0" i="0" u="none" strike="noStrike" baseline="0" dirty="0">
                <a:latin typeface="NimbusRomNo9L-Regu"/>
              </a:rPr>
              <a:t>, </a:t>
            </a:r>
            <a:r>
              <a:rPr lang="en-US" sz="1800" b="0" i="0" u="none" strike="noStrike" baseline="0" dirty="0">
                <a:latin typeface="NimbusSanL-Regu"/>
              </a:rPr>
              <a:t>solid end</a:t>
            </a:r>
            <a:r>
              <a:rPr lang="en-US" sz="1800" b="0" i="0" u="none" strike="noStrike" baseline="0" dirty="0">
                <a:latin typeface="NimbusRomNo9L-Regu"/>
              </a:rPr>
              <a:t>) and two places (</a:t>
            </a:r>
            <a:r>
              <a:rPr lang="en-US" sz="1800" b="0" i="0" u="none" strike="noStrike" baseline="0" dirty="0">
                <a:latin typeface="NimbusSanL-Regu"/>
              </a:rPr>
              <a:t>solid</a:t>
            </a:r>
            <a:r>
              <a:rPr lang="en-US" sz="1800" b="0" i="0" u="none" strike="noStrike" baseline="0" dirty="0">
                <a:latin typeface="NimbusRomNo9L-Regu"/>
              </a:rPr>
              <a:t>, </a:t>
            </a:r>
            <a:r>
              <a:rPr lang="en-US" sz="1800" b="0" i="0" u="none" strike="noStrike" baseline="0" dirty="0">
                <a:latin typeface="NimbusSanL-Regu"/>
              </a:rPr>
              <a:t>tray</a:t>
            </a:r>
            <a:r>
              <a:rPr lang="en-US" sz="1800" b="0" i="0" u="none" strike="noStrike" baseline="0" dirty="0">
                <a:latin typeface="NimbusRomNo9L-Regu"/>
              </a:rPr>
              <a:t>) and five arcs has PC </a:t>
            </a:r>
            <a:r>
              <a:rPr lang="en-US" sz="1800" b="0" i="0" u="none" strike="noStrike" baseline="0" dirty="0">
                <a:latin typeface="NimbusSanL-Regu"/>
              </a:rPr>
              <a:t>Solid</a:t>
            </a:r>
            <a:r>
              <a:rPr lang="en-US" sz="1800" b="0" i="0" u="none" strike="noStrike" baseline="0" dirty="0">
                <a:latin typeface="NimbusRomNo9L-Regu"/>
              </a:rPr>
              <a:t>. These elements – which enable the selection of solid items – are only present in the net, if the feature </a:t>
            </a:r>
            <a:r>
              <a:rPr lang="en-US" sz="1800" b="0" i="0" u="none" strike="noStrike" baseline="0" dirty="0">
                <a:latin typeface="NimbusSanL-Regu"/>
              </a:rPr>
              <a:t>Solid </a:t>
            </a:r>
            <a:r>
              <a:rPr lang="en-US" sz="1800" b="0" i="0" u="none" strike="noStrike" baseline="0" dirty="0">
                <a:latin typeface="NimbusRomNo9L-Regu"/>
              </a:rPr>
              <a:t>is present in a configuration. Similarly, we have included elements to model the choice of tea, coffee, sugar </a:t>
            </a:r>
            <a:r>
              <a:rPr lang="en-GB" sz="1800" b="0" i="0" u="none" strike="noStrike" baseline="0" dirty="0">
                <a:latin typeface="NimbusRomNo9L-Regu"/>
              </a:rPr>
              <a:t>and milk.</a:t>
            </a:r>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21</a:t>
            </a:fld>
            <a:endParaRPr lang="en-GB" dirty="0"/>
          </a:p>
        </p:txBody>
      </p:sp>
    </p:spTree>
    <p:extLst>
      <p:ext uri="{BB962C8B-B14F-4D97-AF65-F5344CB8AC3E}">
        <p14:creationId xmlns:p14="http://schemas.microsoft.com/office/powerpoint/2010/main" val="826568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As all</a:t>
            </a:r>
            <a:r>
              <a:rPr lang="en-GB" sz="1200" baseline="0" dirty="0"/>
              <a:t> of us know, structural properties are those which depend only on the net topology, therefore they are independent of the initial marking.</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Some of them: state machine, marked graph, free choice, invariants </a:t>
            </a:r>
          </a:p>
          <a:p>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23</a:t>
            </a:fld>
            <a:endParaRPr lang="en-GB" dirty="0"/>
          </a:p>
        </p:txBody>
      </p:sp>
    </p:spTree>
    <p:extLst>
      <p:ext uri="{BB962C8B-B14F-4D97-AF65-F5344CB8AC3E}">
        <p14:creationId xmlns:p14="http://schemas.microsoft.com/office/powerpoint/2010/main" val="3927060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n-GB" noProof="0"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24</a:t>
            </a:fld>
            <a:endParaRPr lang="en-GB" dirty="0"/>
          </a:p>
        </p:txBody>
      </p:sp>
    </p:spTree>
    <p:extLst>
      <p:ext uri="{BB962C8B-B14F-4D97-AF65-F5344CB8AC3E}">
        <p14:creationId xmlns:p14="http://schemas.microsoft.com/office/powerpoint/2010/main" val="15381309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n-GB" noProof="0"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25</a:t>
            </a:fld>
            <a:endParaRPr lang="en-GB" dirty="0"/>
          </a:p>
        </p:txBody>
      </p:sp>
    </p:spTree>
    <p:extLst>
      <p:ext uri="{BB962C8B-B14F-4D97-AF65-F5344CB8AC3E}">
        <p14:creationId xmlns:p14="http://schemas.microsoft.com/office/powerpoint/2010/main" val="22769662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n-GB" noProof="0"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26</a:t>
            </a:fld>
            <a:endParaRPr lang="en-GB" dirty="0"/>
          </a:p>
        </p:txBody>
      </p:sp>
    </p:spTree>
    <p:extLst>
      <p:ext uri="{BB962C8B-B14F-4D97-AF65-F5344CB8AC3E}">
        <p14:creationId xmlns:p14="http://schemas.microsoft.com/office/powerpoint/2010/main" val="2714600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27</a:t>
            </a:fld>
            <a:endParaRPr lang="en-GB" dirty="0"/>
          </a:p>
        </p:txBody>
      </p:sp>
    </p:spTree>
    <p:extLst>
      <p:ext uri="{BB962C8B-B14F-4D97-AF65-F5344CB8AC3E}">
        <p14:creationId xmlns:p14="http://schemas.microsoft.com/office/powerpoint/2010/main" val="1602011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pPr marL="228600" lvl="3">
                  <a:lnSpc>
                    <a:spcPct val="90000"/>
                  </a:lnSpc>
                  <a:spcBef>
                    <a:spcPts val="1000"/>
                  </a:spcBef>
                  <a:spcAft>
                    <a:spcPts val="200"/>
                  </a:spcAft>
                  <a:buClr>
                    <a:schemeClr val="accent1">
                      <a:lumMod val="75000"/>
                    </a:schemeClr>
                  </a:buClr>
                  <a:buSzPct val="100000"/>
                  <a:buFont typeface="Wingdings" panose="05000000000000000000" pitchFamily="2" charset="2"/>
                  <a:buChar char="§"/>
                </a:pPr>
                <a:r>
                  <a:rPr lang="en-GB" sz="2800" dirty="0"/>
                  <a:t>Going through the conditions for each transition, we have that:</a:t>
                </a:r>
              </a:p>
              <a:p>
                <a:pPr marL="685800" lvl="4">
                  <a:lnSpc>
                    <a:spcPct val="90000"/>
                  </a:lnSpc>
                  <a:spcBef>
                    <a:spcPts val="1000"/>
                  </a:spcBef>
                  <a:spcAft>
                    <a:spcPts val="200"/>
                  </a:spcAft>
                  <a:buClr>
                    <a:schemeClr val="accent1">
                      <a:lumMod val="75000"/>
                    </a:schemeClr>
                  </a:buClr>
                  <a:buSzPct val="100000"/>
                  <a:buFont typeface="Wingdings" panose="05000000000000000000" pitchFamily="2" charset="2"/>
                  <a:buChar char="§"/>
                </a:pPr>
                <a:r>
                  <a:rPr lang="en-GB" sz="2800" dirty="0"/>
                  <a:t>t1: any configuration where g=true is not a SM</a:t>
                </a:r>
              </a:p>
              <a:p>
                <a:pPr marL="685800" lvl="4">
                  <a:lnSpc>
                    <a:spcPct val="90000"/>
                  </a:lnSpc>
                  <a:spcBef>
                    <a:spcPts val="1000"/>
                  </a:spcBef>
                  <a:spcAft>
                    <a:spcPts val="200"/>
                  </a:spcAft>
                  <a:buClr>
                    <a:schemeClr val="accent1">
                      <a:lumMod val="75000"/>
                    </a:schemeClr>
                  </a:buClr>
                  <a:buSzPct val="100000"/>
                  <a:buFont typeface="Wingdings" panose="05000000000000000000" pitchFamily="2" charset="2"/>
                  <a:buChar char="§"/>
                </a:pPr>
                <a:r>
                  <a:rPr lang="en-GB" sz="2800" dirty="0"/>
                  <a:t>t2: only when </a:t>
                </a:r>
                <a14:m>
                  <m:oMath xmlns:m="http://schemas.openxmlformats.org/officeDocument/2006/math">
                    <m:r>
                      <a:rPr lang="en-GB" sz="2800" i="1" dirty="0" smtClean="0">
                        <a:latin typeface="Cambria Math" panose="02040503050406030204" pitchFamily="18" charset="0"/>
                      </a:rPr>
                      <m:t>𝑓</m:t>
                    </m:r>
                    <m:r>
                      <a:rPr lang="en-GB" sz="2800" i="1" dirty="0" err="1" smtClean="0">
                        <a:latin typeface="Cambria Math" panose="02040503050406030204" pitchFamily="18" charset="0"/>
                        <a:sym typeface="Symbol"/>
                      </a:rPr>
                      <m:t></m:t>
                    </m:r>
                    <m:r>
                      <a:rPr lang="en-GB" sz="2800" i="1" dirty="0" err="1" smtClean="0">
                        <a:latin typeface="Cambria Math" panose="02040503050406030204" pitchFamily="18" charset="0"/>
                        <a:sym typeface="Symbol"/>
                      </a:rPr>
                      <m:t>𝑔</m:t>
                    </m:r>
                  </m:oMath>
                </a14:m>
                <a:r>
                  <a:rPr lang="en-GB" sz="2800" dirty="0">
                    <a:sym typeface="Symbol"/>
                  </a:rPr>
                  <a:t>, is SM when </a:t>
                </a:r>
                <a14:m>
                  <m:oMath xmlns:m="http://schemas.openxmlformats.org/officeDocument/2006/math">
                    <m:r>
                      <a:rPr lang="en-GB" sz="2800" i="1" dirty="0" smtClean="0">
                        <a:latin typeface="Cambria Math" panose="02040503050406030204" pitchFamily="18" charset="0"/>
                        <a:sym typeface="Symbol"/>
                      </a:rPr>
                      <m:t>𝑓</m:t>
                    </m:r>
                    <m:r>
                      <a:rPr lang="en-GB" sz="2800" i="1" dirty="0" smtClean="0">
                        <a:latin typeface="Cambria Math" panose="02040503050406030204" pitchFamily="18" charset="0"/>
                        <a:sym typeface="Symbol"/>
                      </a:rPr>
                      <m:t></m:t>
                    </m:r>
                    <m:r>
                      <a:rPr lang="en-GB" sz="2800" i="1" dirty="0" smtClean="0">
                        <a:latin typeface="Cambria Math" panose="02040503050406030204" pitchFamily="18" charset="0"/>
                        <a:sym typeface="Symbol"/>
                      </a:rPr>
                      <m:t>𝑔</m:t>
                    </m:r>
                  </m:oMath>
                </a14:m>
                <a:endParaRPr lang="es-ES" sz="2800" dirty="0">
                  <a:sym typeface="Symbol"/>
                </a:endParaRPr>
              </a:p>
              <a:p>
                <a:pPr marL="685800" lvl="4">
                  <a:lnSpc>
                    <a:spcPct val="90000"/>
                  </a:lnSpc>
                  <a:spcBef>
                    <a:spcPts val="1000"/>
                  </a:spcBef>
                  <a:spcAft>
                    <a:spcPts val="200"/>
                  </a:spcAft>
                  <a:buClr>
                    <a:schemeClr val="accent1">
                      <a:lumMod val="75000"/>
                    </a:schemeClr>
                  </a:buClr>
                  <a:buSzPct val="100000"/>
                  <a:buFont typeface="Wingdings" panose="05000000000000000000" pitchFamily="2" charset="2"/>
                  <a:buChar char="§"/>
                </a:pPr>
                <a:endParaRPr lang="en-GB" sz="2800" dirty="0">
                  <a:sym typeface="Symbol"/>
                </a:endParaRPr>
              </a:p>
              <a:p>
                <a:pPr marL="228600" lvl="3">
                  <a:lnSpc>
                    <a:spcPct val="90000"/>
                  </a:lnSpc>
                  <a:spcBef>
                    <a:spcPts val="1000"/>
                  </a:spcBef>
                  <a:spcAft>
                    <a:spcPts val="200"/>
                  </a:spcAft>
                  <a:buClr>
                    <a:schemeClr val="accent1">
                      <a:lumMod val="75000"/>
                    </a:schemeClr>
                  </a:buClr>
                  <a:buSzPct val="100000"/>
                  <a:buFont typeface="Wingdings" panose="05000000000000000000" pitchFamily="2" charset="2"/>
                  <a:buChar char="§"/>
                </a:pPr>
                <a:r>
                  <a:rPr lang="en-GB" sz="2800" dirty="0">
                    <a:sym typeface="Symbol"/>
                  </a:rPr>
                  <a:t>Therefore, if we look at configurations:</a:t>
                </a:r>
              </a:p>
              <a:p>
                <a:pPr marL="685800" lvl="4">
                  <a:lnSpc>
                    <a:spcPct val="90000"/>
                  </a:lnSpc>
                  <a:spcBef>
                    <a:spcPts val="1000"/>
                  </a:spcBef>
                  <a:spcAft>
                    <a:spcPts val="200"/>
                  </a:spcAft>
                  <a:buClr>
                    <a:schemeClr val="accent1">
                      <a:lumMod val="75000"/>
                    </a:schemeClr>
                  </a:buClr>
                  <a:buSzPct val="100000"/>
                  <a:buFont typeface="Wingdings" panose="05000000000000000000" pitchFamily="2" charset="2"/>
                  <a:buChar char="§"/>
                </a:pPr>
                <a14:m>
                  <m:oMath xmlns:m="http://schemas.openxmlformats.org/officeDocument/2006/math">
                    <m:r>
                      <a:rPr lang="en-GB" sz="2800" i="1" dirty="0" smtClean="0">
                        <a:latin typeface="Cambria Math" panose="02040503050406030204" pitchFamily="18" charset="0"/>
                        <a:sym typeface="Symbol"/>
                      </a:rPr>
                      <m:t>&lt;&gt;</m:t>
                    </m:r>
                  </m:oMath>
                </a14:m>
                <a:r>
                  <a:rPr lang="en-GB" sz="2800" dirty="0">
                    <a:sym typeface="Symbol"/>
                  </a:rPr>
                  <a:t> is a SM</a:t>
                </a:r>
              </a:p>
              <a:p>
                <a:pPr marL="685800" lvl="4">
                  <a:lnSpc>
                    <a:spcPct val="90000"/>
                  </a:lnSpc>
                  <a:spcBef>
                    <a:spcPts val="1000"/>
                  </a:spcBef>
                  <a:spcAft>
                    <a:spcPts val="200"/>
                  </a:spcAft>
                  <a:buClr>
                    <a:schemeClr val="accent1">
                      <a:lumMod val="75000"/>
                    </a:schemeClr>
                  </a:buClr>
                  <a:buSzPct val="100000"/>
                  <a:buFont typeface="Wingdings" panose="05000000000000000000" pitchFamily="2" charset="2"/>
                  <a:buChar char="§"/>
                </a:pPr>
                <a14:m>
                  <m:oMath xmlns:m="http://schemas.openxmlformats.org/officeDocument/2006/math">
                    <m:r>
                      <a:rPr lang="en-GB" sz="2800" i="1" dirty="0" smtClean="0">
                        <a:latin typeface="Cambria Math" panose="02040503050406030204" pitchFamily="18" charset="0"/>
                        <a:sym typeface="Symbol"/>
                      </a:rPr>
                      <m:t>&lt;</m:t>
                    </m:r>
                    <m:r>
                      <a:rPr lang="en-GB" sz="2800" i="1" dirty="0" smtClean="0">
                        <a:latin typeface="Cambria Math" panose="02040503050406030204" pitchFamily="18" charset="0"/>
                        <a:sym typeface="Symbol"/>
                      </a:rPr>
                      <m:t>𝑓</m:t>
                    </m:r>
                    <m:r>
                      <a:rPr lang="en-GB" sz="2800" i="1" dirty="0" smtClean="0">
                        <a:latin typeface="Cambria Math" panose="02040503050406030204" pitchFamily="18" charset="0"/>
                        <a:sym typeface="Symbol"/>
                      </a:rPr>
                      <m:t>&gt;</m:t>
                    </m:r>
                  </m:oMath>
                </a14:m>
                <a:r>
                  <a:rPr lang="en-GB" sz="2800" dirty="0">
                    <a:sym typeface="Symbol"/>
                  </a:rPr>
                  <a:t> is not a SM</a:t>
                </a:r>
              </a:p>
              <a:p>
                <a:pPr marL="685800" lvl="4">
                  <a:lnSpc>
                    <a:spcPct val="90000"/>
                  </a:lnSpc>
                  <a:spcBef>
                    <a:spcPts val="1000"/>
                  </a:spcBef>
                  <a:spcAft>
                    <a:spcPts val="200"/>
                  </a:spcAft>
                  <a:buClr>
                    <a:schemeClr val="accent1">
                      <a:lumMod val="75000"/>
                    </a:schemeClr>
                  </a:buClr>
                  <a:buSzPct val="100000"/>
                  <a:buFont typeface="Wingdings" panose="05000000000000000000" pitchFamily="2" charset="2"/>
                  <a:buChar char="§"/>
                </a:pPr>
                <a14:m>
                  <m:oMath xmlns:m="http://schemas.openxmlformats.org/officeDocument/2006/math">
                    <m:r>
                      <a:rPr lang="en-GB" sz="2800" i="1" dirty="0" smtClean="0">
                        <a:latin typeface="Cambria Math" panose="02040503050406030204" pitchFamily="18" charset="0"/>
                        <a:sym typeface="Symbol"/>
                      </a:rPr>
                      <m:t>&lt;</m:t>
                    </m:r>
                    <m:r>
                      <a:rPr lang="en-GB" sz="2800" i="1" dirty="0" smtClean="0">
                        <a:latin typeface="Cambria Math" panose="02040503050406030204" pitchFamily="18" charset="0"/>
                        <a:sym typeface="Symbol"/>
                      </a:rPr>
                      <m:t>𝑔</m:t>
                    </m:r>
                    <m:r>
                      <a:rPr lang="en-GB" sz="2800" i="1" dirty="0" smtClean="0">
                        <a:latin typeface="Cambria Math" panose="02040503050406030204" pitchFamily="18" charset="0"/>
                        <a:sym typeface="Symbol"/>
                      </a:rPr>
                      <m:t>&gt;</m:t>
                    </m:r>
                  </m:oMath>
                </a14:m>
                <a:r>
                  <a:rPr lang="en-GB" sz="2800" dirty="0">
                    <a:sym typeface="Symbol"/>
                  </a:rPr>
                  <a:t> is not a SM</a:t>
                </a:r>
              </a:p>
              <a:p>
                <a:pPr marL="685800" lvl="4">
                  <a:lnSpc>
                    <a:spcPct val="90000"/>
                  </a:lnSpc>
                  <a:spcBef>
                    <a:spcPts val="1000"/>
                  </a:spcBef>
                  <a:spcAft>
                    <a:spcPts val="200"/>
                  </a:spcAft>
                  <a:buClr>
                    <a:schemeClr val="accent1">
                      <a:lumMod val="75000"/>
                    </a:schemeClr>
                  </a:buClr>
                  <a:buSzPct val="100000"/>
                  <a:buFont typeface="Wingdings" panose="05000000000000000000" pitchFamily="2" charset="2"/>
                  <a:buChar char="§"/>
                </a:pPr>
                <a14:m>
                  <m:oMath xmlns:m="http://schemas.openxmlformats.org/officeDocument/2006/math">
                    <m:r>
                      <a:rPr lang="en-GB" sz="2800" i="1" dirty="0" smtClean="0">
                        <a:latin typeface="Cambria Math" panose="02040503050406030204" pitchFamily="18" charset="0"/>
                        <a:sym typeface="Symbol"/>
                      </a:rPr>
                      <m:t>&lt;</m:t>
                    </m:r>
                    <m:r>
                      <a:rPr lang="en-GB" sz="2800" i="1" dirty="0" err="1" smtClean="0">
                        <a:latin typeface="Cambria Math" panose="02040503050406030204" pitchFamily="18" charset="0"/>
                        <a:sym typeface="Symbol"/>
                      </a:rPr>
                      <m:t>𝑓</m:t>
                    </m:r>
                    <m:r>
                      <a:rPr lang="en-GB" sz="2800" i="1" dirty="0" err="1" smtClean="0">
                        <a:latin typeface="Cambria Math" panose="02040503050406030204" pitchFamily="18" charset="0"/>
                        <a:sym typeface="Symbol"/>
                      </a:rPr>
                      <m:t>,</m:t>
                    </m:r>
                    <m:r>
                      <a:rPr lang="en-GB" sz="2800" i="1" dirty="0" err="1" smtClean="0">
                        <a:latin typeface="Cambria Math" panose="02040503050406030204" pitchFamily="18" charset="0"/>
                        <a:sym typeface="Symbol"/>
                      </a:rPr>
                      <m:t>𝑔</m:t>
                    </m:r>
                    <m:r>
                      <a:rPr lang="en-GB" sz="2800" i="1" dirty="0" smtClean="0">
                        <a:latin typeface="Cambria Math" panose="02040503050406030204" pitchFamily="18" charset="0"/>
                        <a:sym typeface="Symbol"/>
                      </a:rPr>
                      <m:t>&gt;</m:t>
                    </m:r>
                  </m:oMath>
                </a14:m>
                <a:r>
                  <a:rPr lang="en-GB" sz="2800" dirty="0">
                    <a:sym typeface="Symbol"/>
                  </a:rPr>
                  <a:t> is not a SM</a:t>
                </a:r>
                <a:endParaRPr lang="en-GB" sz="2800" dirty="0"/>
              </a:p>
              <a:p>
                <a:pPr marL="228600" lvl="3">
                  <a:lnSpc>
                    <a:spcPct val="90000"/>
                  </a:lnSpc>
                  <a:spcBef>
                    <a:spcPts val="1000"/>
                  </a:spcBef>
                  <a:spcAft>
                    <a:spcPts val="200"/>
                  </a:spcAft>
                  <a:buClr>
                    <a:schemeClr val="accent1">
                      <a:lumMod val="75000"/>
                    </a:schemeClr>
                  </a:buClr>
                  <a:buSzPct val="100000"/>
                  <a:buFont typeface="Wingdings" panose="05000000000000000000" pitchFamily="2" charset="2"/>
                  <a:buChar char="§"/>
                </a:pPr>
                <a:endParaRPr lang="en-GB" sz="2800" dirty="0">
                  <a:sym typeface="Symbol"/>
                </a:endParaRPr>
              </a:p>
              <a:p>
                <a:endParaRPr lang="en-GB" dirty="0"/>
              </a:p>
            </p:txBody>
          </p:sp>
        </mc:Choice>
        <mc:Fallback xmlns="">
          <p:sp>
            <p:nvSpPr>
              <p:cNvPr id="3" name="Marcador de notas 2"/>
              <p:cNvSpPr>
                <a:spLocks noGrp="1"/>
              </p:cNvSpPr>
              <p:nvPr>
                <p:ph type="body" idx="1"/>
              </p:nvPr>
            </p:nvSpPr>
            <p:spPr/>
            <p:txBody>
              <a:bodyPr/>
              <a:lstStyle/>
              <a:p>
                <a:pPr marL="228600" lvl="3">
                  <a:lnSpc>
                    <a:spcPct val="90000"/>
                  </a:lnSpc>
                  <a:spcBef>
                    <a:spcPts val="1000"/>
                  </a:spcBef>
                  <a:spcAft>
                    <a:spcPts val="200"/>
                  </a:spcAft>
                  <a:buClr>
                    <a:schemeClr val="accent1">
                      <a:lumMod val="75000"/>
                    </a:schemeClr>
                  </a:buClr>
                  <a:buSzPct val="100000"/>
                  <a:buFont typeface="Wingdings" panose="05000000000000000000" pitchFamily="2" charset="2"/>
                  <a:buChar char="§"/>
                </a:pPr>
                <a:r>
                  <a:rPr lang="en-GB" sz="2800" dirty="0" smtClean="0"/>
                  <a:t>Going through the conditions for each transition, we have that:</a:t>
                </a:r>
              </a:p>
              <a:p>
                <a:pPr marL="685800" lvl="4">
                  <a:lnSpc>
                    <a:spcPct val="90000"/>
                  </a:lnSpc>
                  <a:spcBef>
                    <a:spcPts val="1000"/>
                  </a:spcBef>
                  <a:spcAft>
                    <a:spcPts val="200"/>
                  </a:spcAft>
                  <a:buClr>
                    <a:schemeClr val="accent1">
                      <a:lumMod val="75000"/>
                    </a:schemeClr>
                  </a:buClr>
                  <a:buSzPct val="100000"/>
                  <a:buFont typeface="Wingdings" panose="05000000000000000000" pitchFamily="2" charset="2"/>
                  <a:buChar char="§"/>
                </a:pPr>
                <a:r>
                  <a:rPr lang="en-GB" sz="2800" dirty="0"/>
                  <a:t>t1: any configuration where g=true is not a SM</a:t>
                </a:r>
              </a:p>
              <a:p>
                <a:pPr marL="685800" lvl="4">
                  <a:lnSpc>
                    <a:spcPct val="90000"/>
                  </a:lnSpc>
                  <a:spcBef>
                    <a:spcPts val="1000"/>
                  </a:spcBef>
                  <a:spcAft>
                    <a:spcPts val="200"/>
                  </a:spcAft>
                  <a:buClr>
                    <a:schemeClr val="accent1">
                      <a:lumMod val="75000"/>
                    </a:schemeClr>
                  </a:buClr>
                  <a:buSzPct val="100000"/>
                  <a:buFont typeface="Wingdings" panose="05000000000000000000" pitchFamily="2" charset="2"/>
                  <a:buChar char="§"/>
                </a:pPr>
                <a:r>
                  <a:rPr lang="en-GB" sz="2800" dirty="0"/>
                  <a:t>t2: only when </a:t>
                </a:r>
                <a:r>
                  <a:rPr lang="en-GB" sz="2800" i="0" dirty="0" smtClean="0">
                    <a:latin typeface="Cambria Math" panose="02040503050406030204" pitchFamily="18" charset="0"/>
                  </a:rPr>
                  <a:t>𝑓</a:t>
                </a:r>
                <a:r>
                  <a:rPr lang="en-GB" sz="2800" i="0" dirty="0" err="1" smtClean="0">
                    <a:latin typeface="Cambria Math" panose="02040503050406030204" pitchFamily="18" charset="0"/>
                    <a:sym typeface="Symbol"/>
                  </a:rPr>
                  <a:t>𝑔</a:t>
                </a:r>
                <a:r>
                  <a:rPr lang="en-GB" sz="2800" dirty="0">
                    <a:sym typeface="Symbol"/>
                  </a:rPr>
                  <a:t>, is SM when </a:t>
                </a:r>
                <a:r>
                  <a:rPr lang="en-GB" sz="2800" i="0" dirty="0" smtClean="0">
                    <a:latin typeface="Cambria Math" panose="02040503050406030204" pitchFamily="18" charset="0"/>
                    <a:sym typeface="Symbol"/>
                  </a:rPr>
                  <a:t>𝑓𝑔</a:t>
                </a:r>
                <a:endParaRPr lang="es-ES" sz="2800" dirty="0" smtClean="0">
                  <a:sym typeface="Symbol"/>
                </a:endParaRPr>
              </a:p>
              <a:p>
                <a:pPr marL="685800" lvl="4">
                  <a:lnSpc>
                    <a:spcPct val="90000"/>
                  </a:lnSpc>
                  <a:spcBef>
                    <a:spcPts val="1000"/>
                  </a:spcBef>
                  <a:spcAft>
                    <a:spcPts val="200"/>
                  </a:spcAft>
                  <a:buClr>
                    <a:schemeClr val="accent1">
                      <a:lumMod val="75000"/>
                    </a:schemeClr>
                  </a:buClr>
                  <a:buSzPct val="100000"/>
                  <a:buFont typeface="Wingdings" panose="05000000000000000000" pitchFamily="2" charset="2"/>
                  <a:buChar char="§"/>
                </a:pPr>
                <a:endParaRPr lang="en-GB" sz="2800" dirty="0" smtClean="0">
                  <a:sym typeface="Symbol"/>
                </a:endParaRPr>
              </a:p>
              <a:p>
                <a:pPr marL="228600" lvl="3">
                  <a:lnSpc>
                    <a:spcPct val="90000"/>
                  </a:lnSpc>
                  <a:spcBef>
                    <a:spcPts val="1000"/>
                  </a:spcBef>
                  <a:spcAft>
                    <a:spcPts val="200"/>
                  </a:spcAft>
                  <a:buClr>
                    <a:schemeClr val="accent1">
                      <a:lumMod val="75000"/>
                    </a:schemeClr>
                  </a:buClr>
                  <a:buSzPct val="100000"/>
                  <a:buFont typeface="Wingdings" panose="05000000000000000000" pitchFamily="2" charset="2"/>
                  <a:buChar char="§"/>
                </a:pPr>
                <a:r>
                  <a:rPr lang="en-GB" sz="2800" dirty="0" smtClean="0">
                    <a:sym typeface="Symbol"/>
                  </a:rPr>
                  <a:t>Therefore, if we look at configurations:</a:t>
                </a:r>
              </a:p>
              <a:p>
                <a:pPr marL="685800" lvl="4">
                  <a:lnSpc>
                    <a:spcPct val="90000"/>
                  </a:lnSpc>
                  <a:spcBef>
                    <a:spcPts val="1000"/>
                  </a:spcBef>
                  <a:spcAft>
                    <a:spcPts val="200"/>
                  </a:spcAft>
                  <a:buClr>
                    <a:schemeClr val="accent1">
                      <a:lumMod val="75000"/>
                    </a:schemeClr>
                  </a:buClr>
                  <a:buSzPct val="100000"/>
                  <a:buFont typeface="Wingdings" panose="05000000000000000000" pitchFamily="2" charset="2"/>
                  <a:buChar char="§"/>
                </a:pPr>
                <a:r>
                  <a:rPr lang="en-GB" sz="2800" i="0" dirty="0" smtClean="0">
                    <a:latin typeface="Cambria Math" panose="02040503050406030204" pitchFamily="18" charset="0"/>
                    <a:sym typeface="Symbol"/>
                  </a:rPr>
                  <a:t>&lt;&gt;</a:t>
                </a:r>
                <a:r>
                  <a:rPr lang="en-GB" sz="2800" dirty="0">
                    <a:sym typeface="Symbol"/>
                  </a:rPr>
                  <a:t> is a SM</a:t>
                </a:r>
              </a:p>
              <a:p>
                <a:pPr marL="685800" lvl="4">
                  <a:lnSpc>
                    <a:spcPct val="90000"/>
                  </a:lnSpc>
                  <a:spcBef>
                    <a:spcPts val="1000"/>
                  </a:spcBef>
                  <a:spcAft>
                    <a:spcPts val="200"/>
                  </a:spcAft>
                  <a:buClr>
                    <a:schemeClr val="accent1">
                      <a:lumMod val="75000"/>
                    </a:schemeClr>
                  </a:buClr>
                  <a:buSzPct val="100000"/>
                  <a:buFont typeface="Wingdings" panose="05000000000000000000" pitchFamily="2" charset="2"/>
                  <a:buChar char="§"/>
                </a:pPr>
                <a:r>
                  <a:rPr lang="en-GB" sz="2800" i="0" dirty="0" smtClean="0">
                    <a:latin typeface="Cambria Math" panose="02040503050406030204" pitchFamily="18" charset="0"/>
                    <a:sym typeface="Symbol"/>
                  </a:rPr>
                  <a:t>&lt;𝑓&gt;</a:t>
                </a:r>
                <a:r>
                  <a:rPr lang="en-GB" sz="2800" dirty="0">
                    <a:sym typeface="Symbol"/>
                  </a:rPr>
                  <a:t> is not a SM</a:t>
                </a:r>
              </a:p>
              <a:p>
                <a:pPr marL="685800" lvl="4">
                  <a:lnSpc>
                    <a:spcPct val="90000"/>
                  </a:lnSpc>
                  <a:spcBef>
                    <a:spcPts val="1000"/>
                  </a:spcBef>
                  <a:spcAft>
                    <a:spcPts val="200"/>
                  </a:spcAft>
                  <a:buClr>
                    <a:schemeClr val="accent1">
                      <a:lumMod val="75000"/>
                    </a:schemeClr>
                  </a:buClr>
                  <a:buSzPct val="100000"/>
                  <a:buFont typeface="Wingdings" panose="05000000000000000000" pitchFamily="2" charset="2"/>
                  <a:buChar char="§"/>
                </a:pPr>
                <a:r>
                  <a:rPr lang="en-GB" sz="2800" i="0" dirty="0" smtClean="0">
                    <a:latin typeface="Cambria Math" panose="02040503050406030204" pitchFamily="18" charset="0"/>
                    <a:sym typeface="Symbol"/>
                  </a:rPr>
                  <a:t>&lt;𝑔&gt;</a:t>
                </a:r>
                <a:r>
                  <a:rPr lang="en-GB" sz="2800" dirty="0">
                    <a:sym typeface="Symbol"/>
                  </a:rPr>
                  <a:t> is not a SM</a:t>
                </a:r>
              </a:p>
              <a:p>
                <a:pPr marL="685800" lvl="4">
                  <a:lnSpc>
                    <a:spcPct val="90000"/>
                  </a:lnSpc>
                  <a:spcBef>
                    <a:spcPts val="1000"/>
                  </a:spcBef>
                  <a:spcAft>
                    <a:spcPts val="200"/>
                  </a:spcAft>
                  <a:buClr>
                    <a:schemeClr val="accent1">
                      <a:lumMod val="75000"/>
                    </a:schemeClr>
                  </a:buClr>
                  <a:buSzPct val="100000"/>
                  <a:buFont typeface="Wingdings" panose="05000000000000000000" pitchFamily="2" charset="2"/>
                  <a:buChar char="§"/>
                </a:pPr>
                <a:r>
                  <a:rPr lang="en-GB" sz="2800" i="0" dirty="0" smtClean="0">
                    <a:latin typeface="Cambria Math" panose="02040503050406030204" pitchFamily="18" charset="0"/>
                    <a:sym typeface="Symbol"/>
                  </a:rPr>
                  <a:t>&lt;</a:t>
                </a:r>
                <a:r>
                  <a:rPr lang="en-GB" sz="2800" i="0" dirty="0" err="1" smtClean="0">
                    <a:latin typeface="Cambria Math" panose="02040503050406030204" pitchFamily="18" charset="0"/>
                    <a:sym typeface="Symbol"/>
                  </a:rPr>
                  <a:t>𝑓,𝑔</a:t>
                </a:r>
                <a:r>
                  <a:rPr lang="en-GB" sz="2800" i="0" dirty="0" smtClean="0">
                    <a:latin typeface="Cambria Math" panose="02040503050406030204" pitchFamily="18" charset="0"/>
                    <a:sym typeface="Symbol"/>
                  </a:rPr>
                  <a:t>&gt;</a:t>
                </a:r>
                <a:r>
                  <a:rPr lang="en-GB" sz="2800" dirty="0">
                    <a:sym typeface="Symbol"/>
                  </a:rPr>
                  <a:t> is not a SM</a:t>
                </a:r>
                <a:endParaRPr lang="en-GB" sz="2800" dirty="0"/>
              </a:p>
              <a:p>
                <a:pPr marL="228600" lvl="3">
                  <a:lnSpc>
                    <a:spcPct val="90000"/>
                  </a:lnSpc>
                  <a:spcBef>
                    <a:spcPts val="1000"/>
                  </a:spcBef>
                  <a:spcAft>
                    <a:spcPts val="200"/>
                  </a:spcAft>
                  <a:buClr>
                    <a:schemeClr val="accent1">
                      <a:lumMod val="75000"/>
                    </a:schemeClr>
                  </a:buClr>
                  <a:buSzPct val="100000"/>
                  <a:buFont typeface="Wingdings" panose="05000000000000000000" pitchFamily="2" charset="2"/>
                  <a:buChar char="§"/>
                </a:pPr>
                <a:endParaRPr lang="en-GB" sz="2800" dirty="0">
                  <a:sym typeface="Symbol"/>
                </a:endParaRPr>
              </a:p>
              <a:p>
                <a:endParaRPr lang="en-GB" dirty="0"/>
              </a:p>
            </p:txBody>
          </p:sp>
        </mc:Fallback>
      </mc:AlternateContent>
      <p:sp>
        <p:nvSpPr>
          <p:cNvPr id="4" name="Marcador de número de diapositiva 3"/>
          <p:cNvSpPr>
            <a:spLocks noGrp="1"/>
          </p:cNvSpPr>
          <p:nvPr>
            <p:ph type="sldNum" sz="quarter" idx="10"/>
          </p:nvPr>
        </p:nvSpPr>
        <p:spPr/>
        <p:txBody>
          <a:bodyPr/>
          <a:lstStyle/>
          <a:p>
            <a:fld id="{B546B56C-E262-4C74-9FD0-89C7345A6EE8}" type="slidenum">
              <a:rPr lang="en-GB" smtClean="0"/>
              <a:t>28</a:t>
            </a:fld>
            <a:endParaRPr lang="en-GB" dirty="0"/>
          </a:p>
        </p:txBody>
      </p:sp>
    </p:spTree>
    <p:extLst>
      <p:ext uri="{BB962C8B-B14F-4D97-AF65-F5344CB8AC3E}">
        <p14:creationId xmlns:p14="http://schemas.microsoft.com/office/powerpoint/2010/main" val="1793587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546B56C-E262-4C74-9FD0-89C7345A6EE8}" type="slidenum">
              <a:rPr lang="en-GB" smtClean="0"/>
              <a:t>3</a:t>
            </a:fld>
            <a:endParaRPr lang="en-GB" dirty="0"/>
          </a:p>
        </p:txBody>
      </p:sp>
    </p:spTree>
    <p:extLst>
      <p:ext uri="{BB962C8B-B14F-4D97-AF65-F5344CB8AC3E}">
        <p14:creationId xmlns:p14="http://schemas.microsoft.com/office/powerpoint/2010/main" val="1871640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29</a:t>
            </a:fld>
            <a:endParaRPr lang="en-GB" dirty="0"/>
          </a:p>
        </p:txBody>
      </p:sp>
    </p:spTree>
    <p:extLst>
      <p:ext uri="{BB962C8B-B14F-4D97-AF65-F5344CB8AC3E}">
        <p14:creationId xmlns:p14="http://schemas.microsoft.com/office/powerpoint/2010/main" val="2833890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30</a:t>
            </a:fld>
            <a:endParaRPr lang="en-GB" dirty="0"/>
          </a:p>
        </p:txBody>
      </p:sp>
    </p:spTree>
    <p:extLst>
      <p:ext uri="{BB962C8B-B14F-4D97-AF65-F5344CB8AC3E}">
        <p14:creationId xmlns:p14="http://schemas.microsoft.com/office/powerpoint/2010/main" val="39592167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31</a:t>
            </a:fld>
            <a:endParaRPr lang="en-GB" dirty="0"/>
          </a:p>
        </p:txBody>
      </p:sp>
    </p:spTree>
    <p:extLst>
      <p:ext uri="{BB962C8B-B14F-4D97-AF65-F5344CB8AC3E}">
        <p14:creationId xmlns:p14="http://schemas.microsoft.com/office/powerpoint/2010/main" val="25007158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32</a:t>
            </a:fld>
            <a:endParaRPr lang="en-GB" dirty="0"/>
          </a:p>
        </p:txBody>
      </p:sp>
    </p:spTree>
    <p:extLst>
      <p:ext uri="{BB962C8B-B14F-4D97-AF65-F5344CB8AC3E}">
        <p14:creationId xmlns:p14="http://schemas.microsoft.com/office/powerpoint/2010/main" val="11378657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33</a:t>
            </a:fld>
            <a:endParaRPr lang="en-GB" dirty="0"/>
          </a:p>
        </p:txBody>
      </p:sp>
    </p:spTree>
    <p:extLst>
      <p:ext uri="{BB962C8B-B14F-4D97-AF65-F5344CB8AC3E}">
        <p14:creationId xmlns:p14="http://schemas.microsoft.com/office/powerpoint/2010/main" val="4080549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n-US" dirty="0"/>
              <a:t>To improve the efficiency of their analysis, we do not examine each derivable Petri net in $Prod(PNL)$ separately.</a:t>
            </a:r>
          </a:p>
          <a:p>
            <a:r>
              <a:rPr lang="en-US" dirty="0"/>
              <a:t>Instead, we work at the product line level by </a:t>
            </a:r>
            <a:r>
              <a:rPr lang="en-US" dirty="0" err="1"/>
              <a:t>analysing</a:t>
            </a:r>
            <a:r>
              <a:rPr lang="en-US" dirty="0"/>
              <a:t> the</a:t>
            </a:r>
          </a:p>
          <a:p>
            <a:r>
              <a:rPr lang="en-US" dirty="0"/>
              <a:t>PCs in the 150\% Petri net to determine if a particular element (place, transition or arc) is in $Prod(PNL)$. For this purpose, first we lift the definition of the MG property to the product line level. A PNPL is a MG if all its derivable nets are MGs.</a:t>
            </a:r>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34</a:t>
            </a:fld>
            <a:endParaRPr lang="en-GB" dirty="0"/>
          </a:p>
        </p:txBody>
      </p:sp>
    </p:spTree>
    <p:extLst>
      <p:ext uri="{BB962C8B-B14F-4D97-AF65-F5344CB8AC3E}">
        <p14:creationId xmlns:p14="http://schemas.microsoft.com/office/powerpoint/2010/main" val="35382083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n-US" dirty="0"/>
              <a:t>To improve the efficiency of their analysis, we do not examine each derivable Petri net in $Prod(PNL)$ separately.</a:t>
            </a:r>
          </a:p>
          <a:p>
            <a:r>
              <a:rPr lang="en-US" dirty="0"/>
              <a:t>Instead, we work at the product line level by </a:t>
            </a:r>
            <a:r>
              <a:rPr lang="en-US" dirty="0" err="1"/>
              <a:t>analysing</a:t>
            </a:r>
            <a:r>
              <a:rPr lang="en-US" dirty="0"/>
              <a:t> the</a:t>
            </a:r>
          </a:p>
          <a:p>
            <a:r>
              <a:rPr lang="en-US" dirty="0"/>
              <a:t>PCs in the 150\% Petri net to determine if a particular element (place, transition or arc) is in $Prod(PNL)$. For this purpose, first we lift the definition of the MG property to the product line level. A PNPL is a MG if all its derivable nets are MGs.</a:t>
            </a:r>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35</a:t>
            </a:fld>
            <a:endParaRPr lang="en-GB" dirty="0"/>
          </a:p>
        </p:txBody>
      </p:sp>
    </p:spTree>
    <p:extLst>
      <p:ext uri="{BB962C8B-B14F-4D97-AF65-F5344CB8AC3E}">
        <p14:creationId xmlns:p14="http://schemas.microsoft.com/office/powerpoint/2010/main" val="25737147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pPr algn="l"/>
                <a:r>
                  <a:rPr lang="en-US" sz="1800" b="0" i="0" u="none" strike="noStrike" baseline="0" dirty="0">
                    <a:latin typeface="CMR10"/>
                  </a:rPr>
                  <a:t>If there is a feature configuration such that </a:t>
                </a:r>
                <a:r>
                  <a:rPr lang="en-US" sz="1800" b="0" i="0" u="none" strike="noStrike" baseline="0" dirty="0">
                    <a:latin typeface="CMMI10"/>
                  </a:rPr>
                  <a:t>SAT</a:t>
                </a:r>
                <a:r>
                  <a:rPr lang="en-US" sz="1800" b="0" i="0" u="none" strike="noStrike" baseline="0" dirty="0">
                    <a:latin typeface="CMR10"/>
                  </a:rPr>
                  <a:t>(</a:t>
                </a:r>
                <a:r>
                  <a:rPr lang="en-US" sz="1800" b="0" i="0" u="none" strike="noStrike" baseline="0" dirty="0">
                    <a:latin typeface="CMMI10"/>
                  </a:rPr>
                  <a:t> </a:t>
                </a:r>
                <a:r>
                  <a:rPr lang="en-US" sz="1800" b="0" i="0" u="none" strike="noStrike" baseline="0" dirty="0">
                    <a:latin typeface="CMSY10"/>
                  </a:rPr>
                  <a:t>^</a:t>
                </a:r>
                <a:r>
                  <a:rPr lang="en-US" sz="1800" b="0" i="0" u="none" strike="noStrike" baseline="0" dirty="0">
                    <a:latin typeface="CMMI7"/>
                  </a:rPr>
                  <a:t>SM</a:t>
                </a:r>
                <a:r>
                  <a:rPr lang="en-US" sz="1800" b="0" i="0" u="none" strike="noStrike" baseline="0" dirty="0">
                    <a:latin typeface="CMR10"/>
                  </a:rPr>
                  <a:t>) holds, then there is a derivable Petri net that is a SM, and the PNPL is a weak SM. On the contrary, the feature configurations that produce nets which are not SMs are those making the formula </a:t>
                </a:r>
                <a14:m>
                  <m:oMath xmlns:m="http://schemas.openxmlformats.org/officeDocument/2006/math">
                    <m:r>
                      <m:rPr>
                        <m:sty m:val="p"/>
                      </m:rPr>
                      <a:rPr lang="el-GR" sz="1800" dirty="0" smtClean="0">
                        <a:latin typeface="Cambria Math" panose="02040503050406030204" pitchFamily="18" charset="0"/>
                      </a:rPr>
                      <m:t>Φ</m:t>
                    </m:r>
                  </m:oMath>
                </a14:m>
                <a:r>
                  <a:rPr lang="en-US" sz="1800" b="0" i="0" u="none" strike="noStrike" baseline="0" dirty="0">
                    <a:latin typeface="CMMI7"/>
                  </a:rPr>
                  <a:t> is </a:t>
                </a:r>
                <a:r>
                  <a:rPr lang="en-US" sz="1800" b="0" i="0" u="none" strike="noStrike" baseline="0" dirty="0">
                    <a:latin typeface="CMR10"/>
                  </a:rPr>
                  <a:t>true. Hence, the PNPL is a strong SM if</a:t>
                </a:r>
              </a:p>
              <a:p>
                <a:pPr algn="l"/>
                <a:r>
                  <a:rPr lang="en-US" sz="1800" b="0" i="0" u="none" strike="noStrike" baseline="0" dirty="0">
                    <a:latin typeface="CMMI10"/>
                  </a:rPr>
                  <a:t>SAT</a:t>
                </a:r>
                <a:r>
                  <a:rPr lang="en-US" sz="1800" b="0" i="0" u="none" strike="noStrike" baseline="0" dirty="0">
                    <a:latin typeface="CMR10"/>
                  </a:rPr>
                  <a:t>(</a:t>
                </a:r>
                <a14:m>
                  <m:oMath xmlns:m="http://schemas.openxmlformats.org/officeDocument/2006/math">
                    <m:r>
                      <m:rPr>
                        <m:sty m:val="p"/>
                      </m:rPr>
                      <a:rPr lang="el-GR" sz="1800" i="1" dirty="0" smtClean="0">
                        <a:latin typeface="Cambria Math" panose="02040503050406030204" pitchFamily="18" charset="0"/>
                        <a:ea typeface="Cambria Math" panose="02040503050406030204" pitchFamily="18" charset="0"/>
                      </a:rPr>
                      <m:t>Ψ</m:t>
                    </m:r>
                    <m:r>
                      <a:rPr lang="es-ES" sz="1800" b="0" i="0" dirty="0" smtClean="0">
                        <a:latin typeface="Cambria Math" panose="02040503050406030204" pitchFamily="18" charset="0"/>
                        <a:ea typeface="Cambria Math" panose="02040503050406030204" pitchFamily="18" charset="0"/>
                      </a:rPr>
                      <m:t>,</m:t>
                    </m:r>
                    <m:r>
                      <m:rPr>
                        <m:sty m:val="p"/>
                      </m:rPr>
                      <a:rPr lang="es-ES" sz="1800" b="0" i="0" dirty="0" smtClean="0">
                        <a:latin typeface="Cambria Math" panose="02040503050406030204" pitchFamily="18" charset="0"/>
                        <a:ea typeface="Cambria Math" panose="02040503050406030204" pitchFamily="18" charset="0"/>
                      </a:rPr>
                      <m:t>not</m:t>
                    </m:r>
                    <m:r>
                      <a:rPr lang="es-ES" sz="1800" b="0" i="0" dirty="0" smtClean="0">
                        <a:latin typeface="Cambria Math" panose="02040503050406030204" pitchFamily="18" charset="0"/>
                        <a:ea typeface="Cambria Math" panose="02040503050406030204" pitchFamily="18" charset="0"/>
                      </a:rPr>
                      <m:t> </m:t>
                    </m:r>
                    <m:r>
                      <m:rPr>
                        <m:sty m:val="p"/>
                      </m:rPr>
                      <a:rPr lang="el-GR" sz="1800" dirty="0" smtClean="0">
                        <a:latin typeface="Cambria Math" panose="02040503050406030204" pitchFamily="18" charset="0"/>
                      </a:rPr>
                      <m:t>Φ</m:t>
                    </m:r>
                  </m:oMath>
                </a14:m>
                <a:r>
                  <a:rPr lang="en-US" sz="1800" b="0" i="0" u="none" strike="noStrike" baseline="0" dirty="0">
                    <a:latin typeface="CMR10"/>
                  </a:rPr>
                  <a:t>) does not hold.</a:t>
                </a:r>
                <a:endParaRPr lang="en-GB" dirty="0"/>
              </a:p>
            </p:txBody>
          </p:sp>
        </mc:Choice>
        <mc:Fallback xmlns="">
          <p:sp>
            <p:nvSpPr>
              <p:cNvPr id="3" name="Marcador de notas 2"/>
              <p:cNvSpPr>
                <a:spLocks noGrp="1"/>
              </p:cNvSpPr>
              <p:nvPr>
                <p:ph type="body" idx="1"/>
              </p:nvPr>
            </p:nvSpPr>
            <p:spPr/>
            <p:txBody>
              <a:bodyPr/>
              <a:lstStyle/>
              <a:p>
                <a:pPr algn="l"/>
                <a:r>
                  <a:rPr lang="en-US" sz="1800" b="0" i="0" u="none" strike="noStrike" baseline="0" dirty="0">
                    <a:latin typeface="CMR10"/>
                  </a:rPr>
                  <a:t>If there is a feature configuration such that </a:t>
                </a:r>
                <a:r>
                  <a:rPr lang="en-US" sz="1800" b="0" i="0" u="none" strike="noStrike" baseline="0" dirty="0">
                    <a:latin typeface="CMMI10"/>
                  </a:rPr>
                  <a:t>SAT</a:t>
                </a:r>
                <a:r>
                  <a:rPr lang="en-US" sz="1800" b="0" i="0" u="none" strike="noStrike" baseline="0" dirty="0">
                    <a:latin typeface="CMR10"/>
                  </a:rPr>
                  <a:t>(</a:t>
                </a:r>
                <a:r>
                  <a:rPr lang="en-US" sz="1800" b="0" i="0" u="none" strike="noStrike" baseline="0" dirty="0">
                    <a:latin typeface="CMMI10"/>
                  </a:rPr>
                  <a:t> </a:t>
                </a:r>
                <a:r>
                  <a:rPr lang="en-US" sz="1800" b="0" i="0" u="none" strike="noStrike" baseline="0" dirty="0">
                    <a:latin typeface="CMSY10"/>
                  </a:rPr>
                  <a:t>^</a:t>
                </a:r>
                <a:r>
                  <a:rPr lang="en-US" sz="1800" b="0" i="0" u="none" strike="noStrike" baseline="0" dirty="0">
                    <a:latin typeface="CMMI7"/>
                  </a:rPr>
                  <a:t>SM</a:t>
                </a:r>
                <a:r>
                  <a:rPr lang="en-US" sz="1800" b="0" i="0" u="none" strike="noStrike" baseline="0" dirty="0">
                    <a:latin typeface="CMR10"/>
                  </a:rPr>
                  <a:t>) holds, then there is a derivable Petri net that is a SM, and the PNPL is a weak SM. On the contrary, the feature configurations that produce nets which are not SMs are those making the formula </a:t>
                </a:r>
                <a:r>
                  <a:rPr lang="el-GR" sz="1800" i="0" dirty="0">
                    <a:latin typeface="Cambria Math" panose="02040503050406030204" pitchFamily="18" charset="0"/>
                  </a:rPr>
                  <a:t>Φ</a:t>
                </a:r>
                <a:r>
                  <a:rPr lang="en-US" sz="1800" b="0" i="0" u="none" strike="noStrike" baseline="0" dirty="0">
                    <a:latin typeface="CMMI7"/>
                  </a:rPr>
                  <a:t> is </a:t>
                </a:r>
                <a:r>
                  <a:rPr lang="en-US" sz="1800" b="0" i="0" u="none" strike="noStrike" baseline="0" dirty="0">
                    <a:latin typeface="CMR10"/>
                  </a:rPr>
                  <a:t>true. Hence, the PNPL is a strong SM if</a:t>
                </a:r>
              </a:p>
              <a:p>
                <a:pPr algn="l"/>
                <a:r>
                  <a:rPr lang="en-US" sz="1800" b="0" i="0" u="none" strike="noStrike" baseline="0" dirty="0">
                    <a:latin typeface="CMMI10"/>
                  </a:rPr>
                  <a:t>SAT</a:t>
                </a:r>
                <a:r>
                  <a:rPr lang="en-US" sz="1800" b="0" i="0" u="none" strike="noStrike" baseline="0" dirty="0">
                    <a:latin typeface="CMR10"/>
                  </a:rPr>
                  <a:t>(</a:t>
                </a:r>
                <a:r>
                  <a:rPr lang="el-GR" sz="1800" i="0" dirty="0">
                    <a:latin typeface="Cambria Math" panose="02040503050406030204" pitchFamily="18" charset="0"/>
                    <a:ea typeface="Cambria Math" panose="02040503050406030204" pitchFamily="18" charset="0"/>
                  </a:rPr>
                  <a:t>Ψ</a:t>
                </a:r>
                <a:r>
                  <a:rPr lang="es-ES" sz="1800" b="0" i="0" dirty="0">
                    <a:latin typeface="Cambria Math" panose="02040503050406030204" pitchFamily="18" charset="0"/>
                    <a:ea typeface="Cambria Math" panose="02040503050406030204" pitchFamily="18" charset="0"/>
                  </a:rPr>
                  <a:t>,not </a:t>
                </a:r>
                <a:r>
                  <a:rPr lang="el-GR" sz="1800" i="0" dirty="0">
                    <a:latin typeface="Cambria Math" panose="02040503050406030204" pitchFamily="18" charset="0"/>
                  </a:rPr>
                  <a:t>Φ</a:t>
                </a:r>
                <a:r>
                  <a:rPr lang="en-US" sz="1800" b="0" i="0" u="none" strike="noStrike" baseline="0" dirty="0">
                    <a:latin typeface="CMR10"/>
                  </a:rPr>
                  <a:t>) does not hold.</a:t>
                </a:r>
                <a:endParaRPr lang="en-GB" dirty="0"/>
              </a:p>
            </p:txBody>
          </p:sp>
        </mc:Fallback>
      </mc:AlternateContent>
      <p:sp>
        <p:nvSpPr>
          <p:cNvPr id="4" name="Marcador de número de diapositiva 3"/>
          <p:cNvSpPr>
            <a:spLocks noGrp="1"/>
          </p:cNvSpPr>
          <p:nvPr>
            <p:ph type="sldNum" sz="quarter" idx="10"/>
          </p:nvPr>
        </p:nvSpPr>
        <p:spPr/>
        <p:txBody>
          <a:bodyPr/>
          <a:lstStyle/>
          <a:p>
            <a:fld id="{B546B56C-E262-4C74-9FD0-89C7345A6EE8}" type="slidenum">
              <a:rPr lang="en-GB" smtClean="0"/>
              <a:t>36</a:t>
            </a:fld>
            <a:endParaRPr lang="en-GB" dirty="0"/>
          </a:p>
        </p:txBody>
      </p:sp>
    </p:spTree>
    <p:extLst>
      <p:ext uri="{BB962C8B-B14F-4D97-AF65-F5344CB8AC3E}">
        <p14:creationId xmlns:p14="http://schemas.microsoft.com/office/powerpoint/2010/main" val="10248377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37</a:t>
            </a:fld>
            <a:endParaRPr lang="en-GB" dirty="0"/>
          </a:p>
        </p:txBody>
      </p:sp>
    </p:spTree>
    <p:extLst>
      <p:ext uri="{BB962C8B-B14F-4D97-AF65-F5344CB8AC3E}">
        <p14:creationId xmlns:p14="http://schemas.microsoft.com/office/powerpoint/2010/main" val="37936129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n-US" dirty="0"/>
              <a:t>To improve the efficiency of their analysis, we do not examine each derivable Petri net in $Prod(PNL)$ separately.</a:t>
            </a:r>
          </a:p>
          <a:p>
            <a:r>
              <a:rPr lang="en-US" dirty="0"/>
              <a:t>Instead, we work at the product line level by </a:t>
            </a:r>
            <a:r>
              <a:rPr lang="en-US" dirty="0" err="1"/>
              <a:t>analysing</a:t>
            </a:r>
            <a:r>
              <a:rPr lang="en-US" dirty="0"/>
              <a:t> the</a:t>
            </a:r>
          </a:p>
          <a:p>
            <a:r>
              <a:rPr lang="en-US" dirty="0"/>
              <a:t>PCs in the 150\% Petri net to determine if a particular element (place, transition or arc) is in $Prod(PNL)$. For this purpose, first we lift the definition of the MG property to the product line level. A PNPL is a MG if all its derivable nets are MGs.</a:t>
            </a:r>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38</a:t>
            </a:fld>
            <a:endParaRPr lang="en-GB" dirty="0"/>
          </a:p>
        </p:txBody>
      </p:sp>
    </p:spTree>
    <p:extLst>
      <p:ext uri="{BB962C8B-B14F-4D97-AF65-F5344CB8AC3E}">
        <p14:creationId xmlns:p14="http://schemas.microsoft.com/office/powerpoint/2010/main" val="814872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546B56C-E262-4C74-9FD0-89C7345A6EE8}" type="slidenum">
              <a:rPr lang="en-GB" smtClean="0"/>
              <a:t>4</a:t>
            </a:fld>
            <a:endParaRPr lang="en-GB" dirty="0"/>
          </a:p>
        </p:txBody>
      </p:sp>
    </p:spTree>
    <p:extLst>
      <p:ext uri="{BB962C8B-B14F-4D97-AF65-F5344CB8AC3E}">
        <p14:creationId xmlns:p14="http://schemas.microsoft.com/office/powerpoint/2010/main" val="6813906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n-US" dirty="0"/>
              <a:t>To improve the efficiency of their analysis, we do not examine each derivable Petri net in $Prod(PNL)$ separately.</a:t>
            </a:r>
          </a:p>
          <a:p>
            <a:r>
              <a:rPr lang="en-US" dirty="0"/>
              <a:t>Instead, we work at the product line level by </a:t>
            </a:r>
            <a:r>
              <a:rPr lang="en-US" dirty="0" err="1"/>
              <a:t>analysing</a:t>
            </a:r>
            <a:r>
              <a:rPr lang="en-US" dirty="0"/>
              <a:t> the</a:t>
            </a:r>
          </a:p>
          <a:p>
            <a:r>
              <a:rPr lang="en-US" dirty="0"/>
              <a:t>PCs in the 150\% Petri net to determine if a particular element (place, transition or arc) is in $Prod(PNL)$. For this purpose, first we lift the definition of the MG property to the product line level. A PNPL is a MG if all its derivable nets are MGs.</a:t>
            </a:r>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39</a:t>
            </a:fld>
            <a:endParaRPr lang="en-GB" dirty="0"/>
          </a:p>
        </p:txBody>
      </p:sp>
    </p:spTree>
    <p:extLst>
      <p:ext uri="{BB962C8B-B14F-4D97-AF65-F5344CB8AC3E}">
        <p14:creationId xmlns:p14="http://schemas.microsoft.com/office/powerpoint/2010/main" val="24766072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n-US" dirty="0"/>
              <a:t>To improve the efficiency of their analysis, we do not examine each derivable Petri net in $Prod(PNL)$ separately.</a:t>
            </a:r>
          </a:p>
          <a:p>
            <a:r>
              <a:rPr lang="en-US" dirty="0"/>
              <a:t>Instead, we work at the product line level by </a:t>
            </a:r>
            <a:r>
              <a:rPr lang="en-US" dirty="0" err="1"/>
              <a:t>analysing</a:t>
            </a:r>
            <a:r>
              <a:rPr lang="en-US" dirty="0"/>
              <a:t> the</a:t>
            </a:r>
          </a:p>
          <a:p>
            <a:r>
              <a:rPr lang="en-US" dirty="0"/>
              <a:t>PCs in the 150\% Petri net to determine if a particular element (place, transition or arc) is in $Prod(PNL)$. For this purpose, first we lift the definition of the MG property to the product line level. A PNPL is a MG if all its derivable nets are MGs.</a:t>
            </a:r>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40</a:t>
            </a:fld>
            <a:endParaRPr lang="en-GB" dirty="0"/>
          </a:p>
        </p:txBody>
      </p:sp>
    </p:spTree>
    <p:extLst>
      <p:ext uri="{BB962C8B-B14F-4D97-AF65-F5344CB8AC3E}">
        <p14:creationId xmlns:p14="http://schemas.microsoft.com/office/powerpoint/2010/main" val="32685086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n-US" dirty="0"/>
              <a:t>To improve the efficiency of their analysis, we do not examine each derivable Petri net in $Prod(PNL)$ separately.</a:t>
            </a:r>
          </a:p>
          <a:p>
            <a:r>
              <a:rPr lang="en-US" dirty="0"/>
              <a:t>Instead, we work at the product line level by </a:t>
            </a:r>
            <a:r>
              <a:rPr lang="en-US" dirty="0" err="1"/>
              <a:t>analysing</a:t>
            </a:r>
            <a:r>
              <a:rPr lang="en-US" dirty="0"/>
              <a:t> the</a:t>
            </a:r>
          </a:p>
          <a:p>
            <a:r>
              <a:rPr lang="en-US" dirty="0"/>
              <a:t>PCs in the 150\% Petri net to determine if a particular element (place, transition or arc) is in $Prod(PNL)$. For this purpose, first we lift the definition of the MG property to the product line level. A PNPL is a MG if all its derivable nets are MGs.</a:t>
            </a:r>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41</a:t>
            </a:fld>
            <a:endParaRPr lang="en-GB" dirty="0"/>
          </a:p>
        </p:txBody>
      </p:sp>
    </p:spTree>
    <p:extLst>
      <p:ext uri="{BB962C8B-B14F-4D97-AF65-F5344CB8AC3E}">
        <p14:creationId xmlns:p14="http://schemas.microsoft.com/office/powerpoint/2010/main" val="36907612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42</a:t>
            </a:fld>
            <a:endParaRPr lang="en-GB" dirty="0"/>
          </a:p>
        </p:txBody>
      </p:sp>
    </p:spTree>
    <p:extLst>
      <p:ext uri="{BB962C8B-B14F-4D97-AF65-F5344CB8AC3E}">
        <p14:creationId xmlns:p14="http://schemas.microsoft.com/office/powerpoint/2010/main" val="11374957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43</a:t>
            </a:fld>
            <a:endParaRPr lang="en-GB" dirty="0"/>
          </a:p>
        </p:txBody>
      </p:sp>
    </p:spTree>
    <p:extLst>
      <p:ext uri="{BB962C8B-B14F-4D97-AF65-F5344CB8AC3E}">
        <p14:creationId xmlns:p14="http://schemas.microsoft.com/office/powerpoint/2010/main" val="5227891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44</a:t>
            </a:fld>
            <a:endParaRPr lang="en-GB" dirty="0"/>
          </a:p>
        </p:txBody>
      </p:sp>
    </p:spTree>
    <p:extLst>
      <p:ext uri="{BB962C8B-B14F-4D97-AF65-F5344CB8AC3E}">
        <p14:creationId xmlns:p14="http://schemas.microsoft.com/office/powerpoint/2010/main" val="23478678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45</a:t>
            </a:fld>
            <a:endParaRPr lang="en-GB" dirty="0"/>
          </a:p>
        </p:txBody>
      </p:sp>
    </p:spTree>
    <p:extLst>
      <p:ext uri="{BB962C8B-B14F-4D97-AF65-F5344CB8AC3E}">
        <p14:creationId xmlns:p14="http://schemas.microsoft.com/office/powerpoint/2010/main" val="25777374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46</a:t>
            </a:fld>
            <a:endParaRPr lang="en-GB" dirty="0"/>
          </a:p>
        </p:txBody>
      </p:sp>
    </p:spTree>
    <p:extLst>
      <p:ext uri="{BB962C8B-B14F-4D97-AF65-F5344CB8AC3E}">
        <p14:creationId xmlns:p14="http://schemas.microsoft.com/office/powerpoint/2010/main" val="39879717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47</a:t>
            </a:fld>
            <a:endParaRPr lang="en-GB" dirty="0"/>
          </a:p>
        </p:txBody>
      </p:sp>
    </p:spTree>
    <p:extLst>
      <p:ext uri="{BB962C8B-B14F-4D97-AF65-F5344CB8AC3E}">
        <p14:creationId xmlns:p14="http://schemas.microsoft.com/office/powerpoint/2010/main" val="28465875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algn="l"/>
            <a:r>
              <a:rPr lang="en-US" sz="1800" b="0" i="0" u="none" strike="noStrike" baseline="0" dirty="0">
                <a:latin typeface="NimbusRomNo9L-Regu"/>
              </a:rPr>
              <a:t>As it can been observed, these linear equations combine</a:t>
            </a:r>
          </a:p>
          <a:p>
            <a:pPr algn="l"/>
            <a:r>
              <a:rPr lang="en-US" sz="1800" b="0" i="0" u="none" strike="noStrike" baseline="0" dirty="0">
                <a:latin typeface="NimbusRomNo9L-Regu"/>
              </a:rPr>
              <a:t>both arithmetic and logical expressions. In addition, we must</a:t>
            </a:r>
          </a:p>
          <a:p>
            <a:pPr algn="l"/>
            <a:r>
              <a:rPr lang="en-US" sz="1800" b="0" i="0" u="none" strike="noStrike" baseline="0" dirty="0">
                <a:latin typeface="NimbusRomNo9L-Regu"/>
              </a:rPr>
              <a:t>include the feature model itself,</a:t>
            </a:r>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48</a:t>
            </a:fld>
            <a:endParaRPr lang="en-GB" dirty="0"/>
          </a:p>
        </p:txBody>
      </p:sp>
    </p:spTree>
    <p:extLst>
      <p:ext uri="{BB962C8B-B14F-4D97-AF65-F5344CB8AC3E}">
        <p14:creationId xmlns:p14="http://schemas.microsoft.com/office/powerpoint/2010/main" val="2070525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9</a:t>
            </a:fld>
            <a:endParaRPr lang="en-GB" dirty="0"/>
          </a:p>
        </p:txBody>
      </p:sp>
    </p:spTree>
    <p:extLst>
      <p:ext uri="{BB962C8B-B14F-4D97-AF65-F5344CB8AC3E}">
        <p14:creationId xmlns:p14="http://schemas.microsoft.com/office/powerpoint/2010/main" val="20849598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algn="l"/>
            <a:r>
              <a:rPr lang="en-US" sz="1800" b="0" i="0" u="none" strike="noStrike" baseline="0" dirty="0">
                <a:latin typeface="NimbusRomNo9L-Regu"/>
              </a:rPr>
              <a:t>As it can been observed, these linear equations combine</a:t>
            </a:r>
          </a:p>
          <a:p>
            <a:pPr algn="l"/>
            <a:r>
              <a:rPr lang="en-US" sz="1800" b="0" i="0" u="none" strike="noStrike" baseline="0" dirty="0">
                <a:latin typeface="NimbusRomNo9L-Regu"/>
              </a:rPr>
              <a:t>both arithmetic and logical expressions. In addition, we must</a:t>
            </a:r>
          </a:p>
          <a:p>
            <a:pPr algn="l"/>
            <a:r>
              <a:rPr lang="en-US" sz="1800" b="0" i="0" u="none" strike="noStrike" baseline="0" dirty="0">
                <a:latin typeface="NimbusRomNo9L-Regu"/>
              </a:rPr>
              <a:t>include the feature model itself,</a:t>
            </a:r>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49</a:t>
            </a:fld>
            <a:endParaRPr lang="en-GB" dirty="0"/>
          </a:p>
        </p:txBody>
      </p:sp>
    </p:spTree>
    <p:extLst>
      <p:ext uri="{BB962C8B-B14F-4D97-AF65-F5344CB8AC3E}">
        <p14:creationId xmlns:p14="http://schemas.microsoft.com/office/powerpoint/2010/main" val="25846562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50</a:t>
            </a:fld>
            <a:endParaRPr lang="en-GB" dirty="0"/>
          </a:p>
        </p:txBody>
      </p:sp>
    </p:spTree>
    <p:extLst>
      <p:ext uri="{BB962C8B-B14F-4D97-AF65-F5344CB8AC3E}">
        <p14:creationId xmlns:p14="http://schemas.microsoft.com/office/powerpoint/2010/main" val="12344301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51</a:t>
            </a:fld>
            <a:endParaRPr lang="en-GB" dirty="0"/>
          </a:p>
        </p:txBody>
      </p:sp>
    </p:spTree>
    <p:extLst>
      <p:ext uri="{BB962C8B-B14F-4D97-AF65-F5344CB8AC3E}">
        <p14:creationId xmlns:p14="http://schemas.microsoft.com/office/powerpoint/2010/main" val="34849257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Some of them: state machine, marked graph, free choice, invariants </a:t>
            </a:r>
          </a:p>
          <a:p>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52</a:t>
            </a:fld>
            <a:endParaRPr lang="en-GB" dirty="0"/>
          </a:p>
        </p:txBody>
      </p:sp>
    </p:spTree>
    <p:extLst>
      <p:ext uri="{BB962C8B-B14F-4D97-AF65-F5344CB8AC3E}">
        <p14:creationId xmlns:p14="http://schemas.microsoft.com/office/powerpoint/2010/main" val="16751821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Some of them: state machine, marked graph, free choice, invariants </a:t>
            </a:r>
          </a:p>
          <a:p>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53</a:t>
            </a:fld>
            <a:endParaRPr lang="en-GB" dirty="0"/>
          </a:p>
        </p:txBody>
      </p:sp>
    </p:spTree>
    <p:extLst>
      <p:ext uri="{BB962C8B-B14F-4D97-AF65-F5344CB8AC3E}">
        <p14:creationId xmlns:p14="http://schemas.microsoft.com/office/powerpoint/2010/main" val="4631339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Some of them: state machine, marked graph, free choice, invariants </a:t>
            </a:r>
          </a:p>
          <a:p>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54</a:t>
            </a:fld>
            <a:endParaRPr lang="en-GB" dirty="0"/>
          </a:p>
        </p:txBody>
      </p:sp>
    </p:spTree>
    <p:extLst>
      <p:ext uri="{BB962C8B-B14F-4D97-AF65-F5344CB8AC3E}">
        <p14:creationId xmlns:p14="http://schemas.microsoft.com/office/powerpoint/2010/main" val="4540013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Some of them: state machine, marked graph, free choice, invariants </a:t>
            </a:r>
          </a:p>
          <a:p>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55</a:t>
            </a:fld>
            <a:endParaRPr lang="en-GB" dirty="0"/>
          </a:p>
        </p:txBody>
      </p:sp>
    </p:spTree>
    <p:extLst>
      <p:ext uri="{BB962C8B-B14F-4D97-AF65-F5344CB8AC3E}">
        <p14:creationId xmlns:p14="http://schemas.microsoft.com/office/powerpoint/2010/main" val="13169633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Some of them: state machine, marked graph, free choice, invariants </a:t>
            </a:r>
          </a:p>
          <a:p>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56</a:t>
            </a:fld>
            <a:endParaRPr lang="en-GB" dirty="0"/>
          </a:p>
        </p:txBody>
      </p:sp>
    </p:spTree>
    <p:extLst>
      <p:ext uri="{BB962C8B-B14F-4D97-AF65-F5344CB8AC3E}">
        <p14:creationId xmlns:p14="http://schemas.microsoft.com/office/powerpoint/2010/main" val="37896718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Some of them: state machine, marked graph, free choice, invariants </a:t>
            </a:r>
          </a:p>
          <a:p>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57</a:t>
            </a:fld>
            <a:endParaRPr lang="en-GB" dirty="0"/>
          </a:p>
        </p:txBody>
      </p:sp>
    </p:spTree>
    <p:extLst>
      <p:ext uri="{BB962C8B-B14F-4D97-AF65-F5344CB8AC3E}">
        <p14:creationId xmlns:p14="http://schemas.microsoft.com/office/powerpoint/2010/main" val="22958668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Some of them: state machine, marked graph, free choice, invariants </a:t>
            </a:r>
          </a:p>
          <a:p>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58</a:t>
            </a:fld>
            <a:endParaRPr lang="en-GB" dirty="0"/>
          </a:p>
        </p:txBody>
      </p:sp>
    </p:spTree>
    <p:extLst>
      <p:ext uri="{BB962C8B-B14F-4D97-AF65-F5344CB8AC3E}">
        <p14:creationId xmlns:p14="http://schemas.microsoft.com/office/powerpoint/2010/main" val="785935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algn="l"/>
            <a:endParaRPr lang="en-GB" dirty="0"/>
          </a:p>
        </p:txBody>
      </p:sp>
      <p:sp>
        <p:nvSpPr>
          <p:cNvPr id="4" name="Marcador de número de diapositiva 3"/>
          <p:cNvSpPr>
            <a:spLocks noGrp="1"/>
          </p:cNvSpPr>
          <p:nvPr>
            <p:ph type="sldNum" sz="quarter" idx="5"/>
          </p:nvPr>
        </p:nvSpPr>
        <p:spPr/>
        <p:txBody>
          <a:bodyPr/>
          <a:lstStyle/>
          <a:p>
            <a:fld id="{B546B56C-E262-4C74-9FD0-89C7345A6EE8}" type="slidenum">
              <a:rPr lang="en-GB" smtClean="0"/>
              <a:t>11</a:t>
            </a:fld>
            <a:endParaRPr lang="en-GB" dirty="0"/>
          </a:p>
        </p:txBody>
      </p:sp>
    </p:spTree>
    <p:extLst>
      <p:ext uri="{BB962C8B-B14F-4D97-AF65-F5344CB8AC3E}">
        <p14:creationId xmlns:p14="http://schemas.microsoft.com/office/powerpoint/2010/main" val="41626610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Some of them: state machine, marked graph, free choice, invariants </a:t>
            </a:r>
          </a:p>
          <a:p>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59</a:t>
            </a:fld>
            <a:endParaRPr lang="en-GB" dirty="0"/>
          </a:p>
        </p:txBody>
      </p:sp>
    </p:spTree>
    <p:extLst>
      <p:ext uri="{BB962C8B-B14F-4D97-AF65-F5344CB8AC3E}">
        <p14:creationId xmlns:p14="http://schemas.microsoft.com/office/powerpoint/2010/main" val="23994705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Some of them: state machine, marked graph, free choice, invariants </a:t>
            </a:r>
          </a:p>
          <a:p>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60</a:t>
            </a:fld>
            <a:endParaRPr lang="en-GB" dirty="0"/>
          </a:p>
        </p:txBody>
      </p:sp>
    </p:spTree>
    <p:extLst>
      <p:ext uri="{BB962C8B-B14F-4D97-AF65-F5344CB8AC3E}">
        <p14:creationId xmlns:p14="http://schemas.microsoft.com/office/powerpoint/2010/main" val="5740678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Some of them: state machine, marked graph, free choice, invariants </a:t>
            </a:r>
          </a:p>
          <a:p>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61</a:t>
            </a:fld>
            <a:endParaRPr lang="en-GB" dirty="0"/>
          </a:p>
        </p:txBody>
      </p:sp>
    </p:spTree>
    <p:extLst>
      <p:ext uri="{BB962C8B-B14F-4D97-AF65-F5344CB8AC3E}">
        <p14:creationId xmlns:p14="http://schemas.microsoft.com/office/powerpoint/2010/main" val="10891342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Some of them: state machine, marked graph, free choice, invariants </a:t>
            </a:r>
          </a:p>
          <a:p>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62</a:t>
            </a:fld>
            <a:endParaRPr lang="en-GB" dirty="0"/>
          </a:p>
        </p:txBody>
      </p:sp>
    </p:spTree>
    <p:extLst>
      <p:ext uri="{BB962C8B-B14F-4D97-AF65-F5344CB8AC3E}">
        <p14:creationId xmlns:p14="http://schemas.microsoft.com/office/powerpoint/2010/main" val="4346114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63</a:t>
            </a:fld>
            <a:endParaRPr lang="en-GB" dirty="0"/>
          </a:p>
        </p:txBody>
      </p:sp>
    </p:spTree>
    <p:extLst>
      <p:ext uri="{BB962C8B-B14F-4D97-AF65-F5344CB8AC3E}">
        <p14:creationId xmlns:p14="http://schemas.microsoft.com/office/powerpoint/2010/main" val="2842896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64</a:t>
            </a:fld>
            <a:endParaRPr lang="en-GB" dirty="0"/>
          </a:p>
        </p:txBody>
      </p:sp>
    </p:spTree>
    <p:extLst>
      <p:ext uri="{BB962C8B-B14F-4D97-AF65-F5344CB8AC3E}">
        <p14:creationId xmlns:p14="http://schemas.microsoft.com/office/powerpoint/2010/main" val="27489923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65</a:t>
            </a:fld>
            <a:endParaRPr lang="en-GB" dirty="0"/>
          </a:p>
        </p:txBody>
      </p:sp>
    </p:spTree>
    <p:extLst>
      <p:ext uri="{BB962C8B-B14F-4D97-AF65-F5344CB8AC3E}">
        <p14:creationId xmlns:p14="http://schemas.microsoft.com/office/powerpoint/2010/main" val="13922077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66</a:t>
            </a:fld>
            <a:endParaRPr lang="en-GB" dirty="0"/>
          </a:p>
        </p:txBody>
      </p:sp>
    </p:spTree>
    <p:extLst>
      <p:ext uri="{BB962C8B-B14F-4D97-AF65-F5344CB8AC3E}">
        <p14:creationId xmlns:p14="http://schemas.microsoft.com/office/powerpoint/2010/main" val="42628676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67</a:t>
            </a:fld>
            <a:endParaRPr lang="en-GB" dirty="0"/>
          </a:p>
        </p:txBody>
      </p:sp>
    </p:spTree>
    <p:extLst>
      <p:ext uri="{BB962C8B-B14F-4D97-AF65-F5344CB8AC3E}">
        <p14:creationId xmlns:p14="http://schemas.microsoft.com/office/powerpoint/2010/main" val="36622252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68</a:t>
            </a:fld>
            <a:endParaRPr lang="en-GB" dirty="0"/>
          </a:p>
        </p:txBody>
      </p:sp>
    </p:spTree>
    <p:extLst>
      <p:ext uri="{BB962C8B-B14F-4D97-AF65-F5344CB8AC3E}">
        <p14:creationId xmlns:p14="http://schemas.microsoft.com/office/powerpoint/2010/main" val="566819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n-GB" b="1" dirty="0">
                <a:solidFill>
                  <a:schemeClr val="accent1">
                    <a:lumMod val="75000"/>
                  </a:schemeClr>
                </a:solidFill>
              </a:rPr>
              <a:t>Product Line </a:t>
            </a:r>
            <a:r>
              <a:rPr lang="en-GB" dirty="0"/>
              <a:t>(SL)</a:t>
            </a:r>
          </a:p>
          <a:p>
            <a:pPr lvl="1"/>
            <a:r>
              <a:rPr lang="en-GB" dirty="0"/>
              <a:t>Set of products that share a number of core properties, </a:t>
            </a:r>
            <a:r>
              <a:rPr lang="en-GB" b="1" dirty="0">
                <a:solidFill>
                  <a:srgbClr val="00B050"/>
                </a:solidFill>
              </a:rPr>
              <a:t>but</a:t>
            </a:r>
            <a:r>
              <a:rPr lang="en-GB" dirty="0"/>
              <a:t> also differ in certain well-defined aspects.</a:t>
            </a:r>
          </a:p>
          <a:p>
            <a:pPr lvl="1"/>
            <a:r>
              <a:rPr lang="en-US" dirty="0"/>
              <a:t>To minimize the cost of developing and evolving products that are part of a product family. </a:t>
            </a:r>
            <a:endParaRPr lang="en-GB" dirty="0"/>
          </a:p>
          <a:p>
            <a:r>
              <a:rPr lang="en-GB" b="1" dirty="0">
                <a:solidFill>
                  <a:schemeClr val="accent1">
                    <a:lumMod val="75000"/>
                  </a:schemeClr>
                </a:solidFill>
              </a:rPr>
              <a:t>Features</a:t>
            </a:r>
          </a:p>
          <a:p>
            <a:pPr lvl="1"/>
            <a:r>
              <a:rPr lang="en-US" dirty="0"/>
              <a:t>The differences between the products can be described in terms of features. </a:t>
            </a:r>
          </a:p>
          <a:p>
            <a:pPr lvl="1"/>
            <a:r>
              <a:rPr lang="en-US" dirty="0"/>
              <a:t>A </a:t>
            </a:r>
            <a:r>
              <a:rPr lang="en-GB" dirty="0"/>
              <a:t>distinguishing</a:t>
            </a:r>
            <a:r>
              <a:rPr lang="es-ES" dirty="0"/>
              <a:t> </a:t>
            </a:r>
            <a:r>
              <a:rPr lang="en-US" dirty="0"/>
              <a:t>characteristic of a system.</a:t>
            </a:r>
            <a:endParaRPr lang="en-GB" b="1" dirty="0">
              <a:solidFill>
                <a:schemeClr val="accent1">
                  <a:lumMod val="75000"/>
                </a:schemeClr>
              </a:solidFill>
            </a:endParaRPr>
          </a:p>
          <a:p>
            <a:r>
              <a:rPr lang="en-GB" b="1" dirty="0">
                <a:solidFill>
                  <a:schemeClr val="accent1">
                    <a:lumMod val="75000"/>
                  </a:schemeClr>
                </a:solidFill>
              </a:rPr>
              <a:t>Variability</a:t>
            </a:r>
          </a:p>
          <a:p>
            <a:pPr lvl="1">
              <a:lnSpc>
                <a:spcPct val="100000"/>
              </a:lnSpc>
            </a:pPr>
            <a:r>
              <a:rPr lang="en-US" dirty="0"/>
              <a:t>Ability to change or customize a system. </a:t>
            </a:r>
          </a:p>
          <a:p>
            <a:pPr lvl="1">
              <a:lnSpc>
                <a:spcPct val="100000"/>
              </a:lnSpc>
            </a:pPr>
            <a:r>
              <a:rPr lang="en-US" dirty="0"/>
              <a:t>Improving variability in a system implies making it easier to do certain kinds of changes.</a:t>
            </a:r>
            <a:endParaRPr lang="en-GB" dirty="0"/>
          </a:p>
        </p:txBody>
      </p:sp>
      <p:sp>
        <p:nvSpPr>
          <p:cNvPr id="4" name="Marcador de número de diapositiva 3"/>
          <p:cNvSpPr>
            <a:spLocks noGrp="1"/>
          </p:cNvSpPr>
          <p:nvPr>
            <p:ph type="sldNum" sz="quarter" idx="5"/>
          </p:nvPr>
        </p:nvSpPr>
        <p:spPr/>
        <p:txBody>
          <a:bodyPr/>
          <a:lstStyle/>
          <a:p>
            <a:fld id="{B546B56C-E262-4C74-9FD0-89C7345A6EE8}" type="slidenum">
              <a:rPr lang="en-GB" smtClean="0"/>
              <a:t>12</a:t>
            </a:fld>
            <a:endParaRPr lang="en-GB" dirty="0"/>
          </a:p>
        </p:txBody>
      </p:sp>
    </p:spTree>
    <p:extLst>
      <p:ext uri="{BB962C8B-B14F-4D97-AF65-F5344CB8AC3E}">
        <p14:creationId xmlns:p14="http://schemas.microsoft.com/office/powerpoint/2010/main" val="11605155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69</a:t>
            </a:fld>
            <a:endParaRPr lang="en-GB" dirty="0"/>
          </a:p>
        </p:txBody>
      </p:sp>
    </p:spTree>
    <p:extLst>
      <p:ext uri="{BB962C8B-B14F-4D97-AF65-F5344CB8AC3E}">
        <p14:creationId xmlns:p14="http://schemas.microsoft.com/office/powerpoint/2010/main" val="16826640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70</a:t>
            </a:fld>
            <a:endParaRPr lang="en-GB" dirty="0"/>
          </a:p>
        </p:txBody>
      </p:sp>
    </p:spTree>
    <p:extLst>
      <p:ext uri="{BB962C8B-B14F-4D97-AF65-F5344CB8AC3E}">
        <p14:creationId xmlns:p14="http://schemas.microsoft.com/office/powerpoint/2010/main" val="29980018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Some of them: state machine, marked graph, free choice, invariants </a:t>
            </a:r>
          </a:p>
          <a:p>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71</a:t>
            </a:fld>
            <a:endParaRPr lang="en-GB" dirty="0"/>
          </a:p>
        </p:txBody>
      </p:sp>
    </p:spTree>
    <p:extLst>
      <p:ext uri="{BB962C8B-B14F-4D97-AF65-F5344CB8AC3E}">
        <p14:creationId xmlns:p14="http://schemas.microsoft.com/office/powerpoint/2010/main" val="32577323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73</a:t>
            </a:fld>
            <a:endParaRPr lang="en-GB" dirty="0"/>
          </a:p>
        </p:txBody>
      </p:sp>
    </p:spTree>
    <p:extLst>
      <p:ext uri="{BB962C8B-B14F-4D97-AF65-F5344CB8AC3E}">
        <p14:creationId xmlns:p14="http://schemas.microsoft.com/office/powerpoint/2010/main" val="1879303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74</a:t>
            </a:fld>
            <a:endParaRPr lang="en-GB" dirty="0"/>
          </a:p>
        </p:txBody>
      </p:sp>
    </p:spTree>
    <p:extLst>
      <p:ext uri="{BB962C8B-B14F-4D97-AF65-F5344CB8AC3E}">
        <p14:creationId xmlns:p14="http://schemas.microsoft.com/office/powerpoint/2010/main" val="6694382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75</a:t>
            </a:fld>
            <a:endParaRPr lang="en-GB" dirty="0"/>
          </a:p>
        </p:txBody>
      </p:sp>
    </p:spTree>
    <p:extLst>
      <p:ext uri="{BB962C8B-B14F-4D97-AF65-F5344CB8AC3E}">
        <p14:creationId xmlns:p14="http://schemas.microsoft.com/office/powerpoint/2010/main" val="5889224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76</a:t>
            </a:fld>
            <a:endParaRPr lang="en-GB" dirty="0"/>
          </a:p>
        </p:txBody>
      </p:sp>
    </p:spTree>
    <p:extLst>
      <p:ext uri="{BB962C8B-B14F-4D97-AF65-F5344CB8AC3E}">
        <p14:creationId xmlns:p14="http://schemas.microsoft.com/office/powerpoint/2010/main" val="37268231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77</a:t>
            </a:fld>
            <a:endParaRPr lang="en-GB" dirty="0"/>
          </a:p>
        </p:txBody>
      </p:sp>
    </p:spTree>
    <p:extLst>
      <p:ext uri="{BB962C8B-B14F-4D97-AF65-F5344CB8AC3E}">
        <p14:creationId xmlns:p14="http://schemas.microsoft.com/office/powerpoint/2010/main" val="177927077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78</a:t>
            </a:fld>
            <a:endParaRPr lang="en-GB" dirty="0"/>
          </a:p>
        </p:txBody>
      </p:sp>
    </p:spTree>
    <p:extLst>
      <p:ext uri="{BB962C8B-B14F-4D97-AF65-F5344CB8AC3E}">
        <p14:creationId xmlns:p14="http://schemas.microsoft.com/office/powerpoint/2010/main" val="345060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79</a:t>
            </a:fld>
            <a:endParaRPr lang="en-GB" dirty="0"/>
          </a:p>
        </p:txBody>
      </p:sp>
    </p:spTree>
    <p:extLst>
      <p:ext uri="{BB962C8B-B14F-4D97-AF65-F5344CB8AC3E}">
        <p14:creationId xmlns:p14="http://schemas.microsoft.com/office/powerpoint/2010/main" val="447483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algn="l"/>
            <a:r>
              <a:rPr lang="en-GB" sz="1200" b="0" i="0" u="none" strike="noStrike" baseline="0" dirty="0">
                <a:latin typeface="NimbusRomNo9L-Regu"/>
              </a:rPr>
              <a:t>A </a:t>
            </a:r>
            <a:r>
              <a:rPr lang="en-GB" sz="1200" b="0" i="0" u="none" strike="noStrike" baseline="0" dirty="0">
                <a:latin typeface="NimbusRomNo9L-ReguItal"/>
              </a:rPr>
              <a:t>feature model </a:t>
            </a:r>
            <a:r>
              <a:rPr lang="en-US" sz="1200" b="0" i="0" u="none" strike="noStrike" baseline="0" dirty="0">
                <a:latin typeface="CMMI10"/>
              </a:rPr>
              <a:t>FM </a:t>
            </a:r>
            <a:r>
              <a:rPr lang="en-US" sz="1200" b="0" i="0" u="none" strike="noStrike" baseline="0" dirty="0">
                <a:latin typeface="CMR10"/>
              </a:rPr>
              <a:t>= (</a:t>
            </a:r>
            <a:r>
              <a:rPr lang="en-US" sz="1200" b="0" i="0" u="none" strike="noStrike" baseline="0" dirty="0">
                <a:latin typeface="CMMI10"/>
              </a:rPr>
              <a:t>F; Phi </a:t>
            </a:r>
            <a:r>
              <a:rPr lang="en-US" sz="1200" b="0" i="0" u="none" strike="noStrike" baseline="0" dirty="0">
                <a:latin typeface="CMR10"/>
              </a:rPr>
              <a:t>) </a:t>
            </a:r>
            <a:r>
              <a:rPr lang="en-US" sz="1200" b="0" i="0" u="none" strike="noStrike" baseline="0" dirty="0">
                <a:latin typeface="NimbusRomNo9L-Regu"/>
              </a:rPr>
              <a:t>consists of a set of propositional variables</a:t>
            </a:r>
          </a:p>
          <a:p>
            <a:pPr algn="l"/>
            <a:r>
              <a:rPr lang="en-US" sz="1200" b="0" i="0" u="none" strike="noStrike" baseline="0" dirty="0">
                <a:latin typeface="CMMI10"/>
              </a:rPr>
              <a:t>F </a:t>
            </a:r>
            <a:r>
              <a:rPr lang="en-US" sz="1200" b="0" i="0" u="none" strike="noStrike" baseline="0" dirty="0">
                <a:latin typeface="CMR10"/>
              </a:rPr>
              <a:t>= {</a:t>
            </a:r>
            <a:r>
              <a:rPr lang="en-US" sz="1200" b="0" i="0" u="none" strike="noStrike" baseline="0" dirty="0">
                <a:latin typeface="CMSY10"/>
              </a:rPr>
              <a:t>f1, </a:t>
            </a:r>
            <a:r>
              <a:rPr lang="en-US" sz="1200" b="0" i="0" u="none" strike="noStrike" baseline="0" dirty="0">
                <a:latin typeface="CMMI10"/>
              </a:rPr>
              <a:t>f</a:t>
            </a:r>
            <a:r>
              <a:rPr lang="en-US" sz="1200" b="0" i="0" u="none" strike="noStrike" baseline="0" dirty="0">
                <a:latin typeface="CMR7"/>
              </a:rPr>
              <a:t>2</a:t>
            </a:r>
            <a:r>
              <a:rPr lang="en-US" sz="1200" b="0" i="0" u="none" strike="noStrike" baseline="0" dirty="0">
                <a:latin typeface="CMMI10"/>
              </a:rPr>
              <a:t>; …; </a:t>
            </a:r>
            <a:r>
              <a:rPr lang="en-US" sz="1200" b="0" i="0" u="none" strike="noStrike" baseline="0" dirty="0" err="1">
                <a:latin typeface="CMMI10"/>
              </a:rPr>
              <a:t>f</a:t>
            </a:r>
            <a:r>
              <a:rPr lang="en-US" sz="1200" b="0" i="0" u="none" strike="noStrike" baseline="0" dirty="0" err="1">
                <a:latin typeface="CMMI7"/>
              </a:rPr>
              <a:t>n</a:t>
            </a:r>
            <a:r>
              <a:rPr lang="en-US" sz="1200" b="0" i="0" u="none" strike="noStrike" baseline="0" dirty="0">
                <a:latin typeface="CMSY10"/>
              </a:rPr>
              <a:t>} </a:t>
            </a:r>
            <a:r>
              <a:rPr lang="en-US" sz="1200" b="0" i="0" u="none" strike="noStrike" baseline="0" dirty="0">
                <a:latin typeface="NimbusRomNo9L-Regu"/>
              </a:rPr>
              <a:t>called </a:t>
            </a:r>
            <a:r>
              <a:rPr lang="en-US" sz="1200" b="0" i="0" u="none" strike="noStrike" baseline="0" dirty="0">
                <a:latin typeface="NimbusRomNo9L-ReguItal"/>
              </a:rPr>
              <a:t>features</a:t>
            </a:r>
            <a:r>
              <a:rPr lang="en-US" sz="1200" b="0" i="0" u="none" strike="noStrike" baseline="0" dirty="0">
                <a:latin typeface="NimbusRomNo9L-Regu"/>
              </a:rPr>
              <a:t>, and a propositional formula over the variables in </a:t>
            </a:r>
            <a:r>
              <a:rPr lang="en-US" sz="1200" b="0" i="0" u="none" strike="noStrike" baseline="0" dirty="0">
                <a:latin typeface="CMMI10"/>
              </a:rPr>
              <a:t>F</a:t>
            </a:r>
            <a:r>
              <a:rPr lang="en-US" sz="1200" b="0" i="0" u="none" strike="noStrike" baseline="0" dirty="0">
                <a:latin typeface="NimbusRomNo9L-Regu"/>
              </a:rPr>
              <a:t>.</a:t>
            </a:r>
          </a:p>
          <a:p>
            <a:pPr algn="l"/>
            <a:endParaRPr lang="en-US" sz="1200" b="0" i="0" u="none" strike="noStrike" baseline="0" dirty="0">
              <a:latin typeface="NimbusRomNo9L-Regu"/>
            </a:endParaRPr>
          </a:p>
          <a:p>
            <a:pPr algn="l"/>
            <a:r>
              <a:rPr lang="en-US" sz="1200" b="0" i="0" u="none" strike="noStrike" baseline="0" dirty="0">
                <a:latin typeface="NimbusRomNo9L-Regu"/>
              </a:rPr>
              <a:t>Figure shows the feature model for the running example. The upper part (a) uses the standard feature diagram</a:t>
            </a:r>
          </a:p>
          <a:p>
            <a:pPr algn="l"/>
            <a:r>
              <a:rPr lang="en-US" sz="1200" b="0" i="0" u="none" strike="noStrike" baseline="0" dirty="0">
                <a:latin typeface="NimbusRomNo9L-Regu"/>
              </a:rPr>
              <a:t>notation [24], and the lower part (b) uses the definition on the left side 6. </a:t>
            </a:r>
          </a:p>
          <a:p>
            <a:pPr algn="l"/>
            <a:r>
              <a:rPr lang="en-US" sz="1200" b="0" i="0" u="none" strike="noStrike" baseline="0" dirty="0">
                <a:latin typeface="NimbusRomNo9L-Regu"/>
              </a:rPr>
              <a:t>Overall, the model requires choosing at least one of the </a:t>
            </a:r>
            <a:r>
              <a:rPr lang="en-US" sz="1200" b="0" i="0" u="none" strike="noStrike" baseline="0" dirty="0">
                <a:latin typeface="NimbusSanL-Regu"/>
              </a:rPr>
              <a:t>Container </a:t>
            </a:r>
            <a:r>
              <a:rPr lang="en-US" sz="1200" b="0" i="0" u="none" strike="noStrike" baseline="0" dirty="0">
                <a:latin typeface="NimbusRomNo9L-Regu"/>
              </a:rPr>
              <a:t>items: </a:t>
            </a:r>
            <a:r>
              <a:rPr lang="en-US" sz="1200" b="0" i="0" u="none" strike="noStrike" baseline="0" dirty="0">
                <a:latin typeface="NimbusSanL-Regu"/>
              </a:rPr>
              <a:t>Tea</a:t>
            </a:r>
            <a:r>
              <a:rPr lang="en-US" sz="1200" b="0" i="0" u="none" strike="noStrike" baseline="0" dirty="0">
                <a:latin typeface="NimbusRomNo9L-Regu"/>
              </a:rPr>
              <a:t>, </a:t>
            </a:r>
            <a:r>
              <a:rPr lang="en-US" sz="1200" b="0" i="0" u="none" strike="noStrike" baseline="0" dirty="0">
                <a:latin typeface="NimbusSanL-Regu"/>
              </a:rPr>
              <a:t>Coffee </a:t>
            </a:r>
            <a:r>
              <a:rPr lang="en-US" sz="1200" b="0" i="0" u="none" strike="noStrike" baseline="0" dirty="0">
                <a:latin typeface="NimbusRomNo9L-Regu"/>
              </a:rPr>
              <a:t>or </a:t>
            </a:r>
            <a:r>
              <a:rPr lang="en-US" sz="1200" b="0" i="0" u="none" strike="noStrike" baseline="0" dirty="0">
                <a:latin typeface="NimbusSanL-Regu"/>
              </a:rPr>
              <a:t>Solid</a:t>
            </a:r>
            <a:r>
              <a:rPr lang="en-US" sz="1200" b="0" i="0" u="none" strike="noStrike" baseline="0" dirty="0">
                <a:latin typeface="NimbusRomNo9L-Regu"/>
              </a:rPr>
              <a:t>, and optionally one or more </a:t>
            </a:r>
            <a:r>
              <a:rPr lang="en-US" sz="1200" b="0" i="0" u="none" strike="noStrike" baseline="0" dirty="0">
                <a:latin typeface="NimbusSanL-Regu"/>
              </a:rPr>
              <a:t>Supplement</a:t>
            </a:r>
            <a:r>
              <a:rPr lang="en-US" sz="1200" b="0" i="0" u="none" strike="noStrike" baseline="0" dirty="0">
                <a:latin typeface="NimbusRomNo9L-Regu"/>
              </a:rPr>
              <a:t>s. The cross-tree constraints at the bottom of Fig 2(a) specify that </a:t>
            </a:r>
            <a:r>
              <a:rPr lang="en-US" sz="1200" b="0" i="0" u="none" strike="noStrike" baseline="0" dirty="0">
                <a:latin typeface="NimbusSanL-Regu"/>
              </a:rPr>
              <a:t>Sugar </a:t>
            </a:r>
            <a:r>
              <a:rPr lang="en-US" sz="1200" b="0" i="0" u="none" strike="noStrike" baseline="0" dirty="0">
                <a:latin typeface="NimbusRomNo9L-Regu"/>
              </a:rPr>
              <a:t>is only allowed if some </a:t>
            </a:r>
            <a:r>
              <a:rPr lang="en-US" sz="1200" b="0" i="0" u="none" strike="noStrike" baseline="0" dirty="0">
                <a:latin typeface="NimbusSanL-Regu"/>
              </a:rPr>
              <a:t>Beverage </a:t>
            </a:r>
            <a:r>
              <a:rPr lang="en-US" sz="1200" b="0" i="0" u="none" strike="noStrike" baseline="0" dirty="0">
                <a:latin typeface="NimbusRomNo9L-Regu"/>
              </a:rPr>
              <a:t>is chosen, while </a:t>
            </a:r>
            <a:r>
              <a:rPr lang="en-US" sz="1200" b="0" i="0" u="none" strike="noStrike" baseline="0" dirty="0">
                <a:latin typeface="NimbusSanL-Regu"/>
              </a:rPr>
              <a:t>Milk </a:t>
            </a:r>
            <a:r>
              <a:rPr lang="en-US" sz="1200" b="0" i="0" u="none" strike="noStrike" baseline="0" dirty="0">
                <a:latin typeface="NimbusRomNo9L-Regu"/>
              </a:rPr>
              <a:t>is only available for </a:t>
            </a:r>
            <a:r>
              <a:rPr lang="en-US" sz="1200" b="0" i="0" u="none" strike="noStrike" baseline="0" dirty="0">
                <a:latin typeface="NimbusSanL-Regu"/>
              </a:rPr>
              <a:t>Coffee</a:t>
            </a:r>
            <a:r>
              <a:rPr lang="en-US" sz="1200" b="0" i="0" u="none" strike="noStrike" baseline="0" dirty="0">
                <a:latin typeface="NimbusRomNo9L-Regu"/>
              </a:rPr>
              <a:t>.</a:t>
            </a:r>
            <a:endParaRPr lang="en-GB" dirty="0"/>
          </a:p>
          <a:p>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14</a:t>
            </a:fld>
            <a:endParaRPr lang="en-GB" dirty="0"/>
          </a:p>
        </p:txBody>
      </p:sp>
    </p:spTree>
    <p:extLst>
      <p:ext uri="{BB962C8B-B14F-4D97-AF65-F5344CB8AC3E}">
        <p14:creationId xmlns:p14="http://schemas.microsoft.com/office/powerpoint/2010/main" val="161612476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80</a:t>
            </a:fld>
            <a:endParaRPr lang="en-GB" dirty="0"/>
          </a:p>
        </p:txBody>
      </p:sp>
    </p:spTree>
    <p:extLst>
      <p:ext uri="{BB962C8B-B14F-4D97-AF65-F5344CB8AC3E}">
        <p14:creationId xmlns:p14="http://schemas.microsoft.com/office/powerpoint/2010/main" val="33378671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81</a:t>
            </a:fld>
            <a:endParaRPr lang="en-GB" dirty="0"/>
          </a:p>
        </p:txBody>
      </p:sp>
    </p:spTree>
    <p:extLst>
      <p:ext uri="{BB962C8B-B14F-4D97-AF65-F5344CB8AC3E}">
        <p14:creationId xmlns:p14="http://schemas.microsoft.com/office/powerpoint/2010/main" val="88819533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82</a:t>
            </a:fld>
            <a:endParaRPr lang="en-GB" dirty="0"/>
          </a:p>
        </p:txBody>
      </p:sp>
    </p:spTree>
    <p:extLst>
      <p:ext uri="{BB962C8B-B14F-4D97-AF65-F5344CB8AC3E}">
        <p14:creationId xmlns:p14="http://schemas.microsoft.com/office/powerpoint/2010/main" val="21306690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83</a:t>
            </a:fld>
            <a:endParaRPr lang="en-GB" dirty="0"/>
          </a:p>
        </p:txBody>
      </p:sp>
    </p:spTree>
    <p:extLst>
      <p:ext uri="{BB962C8B-B14F-4D97-AF65-F5344CB8AC3E}">
        <p14:creationId xmlns:p14="http://schemas.microsoft.com/office/powerpoint/2010/main" val="36521272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84</a:t>
            </a:fld>
            <a:endParaRPr lang="en-GB" dirty="0"/>
          </a:p>
        </p:txBody>
      </p:sp>
    </p:spTree>
    <p:extLst>
      <p:ext uri="{BB962C8B-B14F-4D97-AF65-F5344CB8AC3E}">
        <p14:creationId xmlns:p14="http://schemas.microsoft.com/office/powerpoint/2010/main" val="316668128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n-US" dirty="0"/>
              <a:t>To improve the efficiency of their analysis, we do not examine each derivable Petri net in $Prod(PNL)$ separately.</a:t>
            </a:r>
          </a:p>
          <a:p>
            <a:r>
              <a:rPr lang="en-US" dirty="0"/>
              <a:t>Instead, we work at the product line level by </a:t>
            </a:r>
            <a:r>
              <a:rPr lang="en-US" dirty="0" err="1"/>
              <a:t>analysing</a:t>
            </a:r>
            <a:r>
              <a:rPr lang="en-US" dirty="0"/>
              <a:t> the</a:t>
            </a:r>
          </a:p>
          <a:p>
            <a:r>
              <a:rPr lang="en-US" dirty="0"/>
              <a:t>PCs in the 150\% Petri net to determine if a particular element (place, transition or arc) is in $Prod(PNL)$. For this purpose, first we lift the definition of the MG property to the product line level. A PNPL is a MG if all its derivable nets are MGs.</a:t>
            </a:r>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86</a:t>
            </a:fld>
            <a:endParaRPr lang="en-GB" dirty="0"/>
          </a:p>
        </p:txBody>
      </p:sp>
    </p:spTree>
    <p:extLst>
      <p:ext uri="{BB962C8B-B14F-4D97-AF65-F5344CB8AC3E}">
        <p14:creationId xmlns:p14="http://schemas.microsoft.com/office/powerpoint/2010/main" val="23583766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n-US" dirty="0"/>
              <a:t>To improve the efficiency of their analysis, we do not examine each derivable Petri net in $Prod(PNL)$ separately.</a:t>
            </a:r>
          </a:p>
          <a:p>
            <a:r>
              <a:rPr lang="en-US" dirty="0"/>
              <a:t>Instead, we work at the product line level by </a:t>
            </a:r>
            <a:r>
              <a:rPr lang="en-US" dirty="0" err="1"/>
              <a:t>analysing</a:t>
            </a:r>
            <a:r>
              <a:rPr lang="en-US" dirty="0"/>
              <a:t> the</a:t>
            </a:r>
          </a:p>
          <a:p>
            <a:r>
              <a:rPr lang="en-US" dirty="0"/>
              <a:t>PCs in the 150\% Petri net to determine if a particular element (place, transition or arc) is in $Prod(PNL)$. For this purpose, first we lift the definition of the MG property to the product line level. A PNPL is a MG if all its derivable nets are MGs.</a:t>
            </a:r>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87</a:t>
            </a:fld>
            <a:endParaRPr lang="en-GB" dirty="0"/>
          </a:p>
        </p:txBody>
      </p:sp>
    </p:spTree>
    <p:extLst>
      <p:ext uri="{BB962C8B-B14F-4D97-AF65-F5344CB8AC3E}">
        <p14:creationId xmlns:p14="http://schemas.microsoft.com/office/powerpoint/2010/main" val="4152474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r>
                  <a:rPr lang="en-US" dirty="0"/>
                  <a:t>A PNPL </a:t>
                </a:r>
                <a14:m>
                  <m:oMath xmlns:m="http://schemas.openxmlformats.org/officeDocument/2006/math">
                    <m:r>
                      <a:rPr lang="es-ES" b="0" i="1" smtClean="0">
                        <a:latin typeface="Cambria Math" panose="02040503050406030204" pitchFamily="18" charset="0"/>
                      </a:rPr>
                      <m:t>𝑃𝑁𝐿</m:t>
                    </m:r>
                    <m:r>
                      <a:rPr lang="es-ES" b="0" i="1" smtClean="0">
                        <a:latin typeface="Cambria Math" panose="02040503050406030204" pitchFamily="18" charset="0"/>
                      </a:rPr>
                      <m:t>=</m:t>
                    </m:r>
                    <m:d>
                      <m:dPr>
                        <m:begChr m:val="{"/>
                        <m:endChr m:val="}"/>
                        <m:ctrlPr>
                          <a:rPr lang="es-ES" b="0" i="1" smtClean="0">
                            <a:latin typeface="Cambria Math" panose="02040503050406030204" pitchFamily="18" charset="0"/>
                          </a:rPr>
                        </m:ctrlPr>
                      </m:dPr>
                      <m:e>
                        <m:r>
                          <a:rPr lang="es-ES" b="0" i="1" smtClean="0">
                            <a:latin typeface="Cambria Math" panose="02040503050406030204" pitchFamily="18" charset="0"/>
                          </a:rPr>
                          <m:t>𝐹𝑀</m:t>
                        </m:r>
                        <m:r>
                          <a:rPr lang="es-ES" b="0" i="1" smtClean="0">
                            <a:latin typeface="Cambria Math" panose="02040503050406030204" pitchFamily="18" charset="0"/>
                          </a:rPr>
                          <m:t>,</m:t>
                        </m:r>
                        <m:r>
                          <a:rPr lang="es-ES" b="0" i="1" smtClean="0">
                            <a:latin typeface="Cambria Math" panose="02040503050406030204" pitchFamily="18" charset="0"/>
                          </a:rPr>
                          <m:t>𝑃𝑁</m:t>
                        </m:r>
                        <m:r>
                          <a:rPr lang="es-ES" b="0" i="1" smtClean="0">
                            <a:latin typeface="Cambria Math" panose="02040503050406030204" pitchFamily="18" charset="0"/>
                          </a:rPr>
                          <m:t>,</m:t>
                        </m:r>
                        <m:r>
                          <a:rPr lang="el-GR" b="0" i="1" smtClean="0">
                            <a:latin typeface="Cambria Math" panose="02040503050406030204" pitchFamily="18" charset="0"/>
                            <a:ea typeface="Cambria Math" panose="02040503050406030204" pitchFamily="18" charset="0"/>
                          </a:rPr>
                          <m:t>𝜙</m:t>
                        </m:r>
                      </m:e>
                    </m:d>
                  </m:oMath>
                </a14:m>
                <a:r>
                  <a:rPr lang="en-US" dirty="0"/>
                  <a:t> is made of a feature model </a:t>
                </a:r>
                <a14:m>
                  <m:oMath xmlns:m="http://schemas.openxmlformats.org/officeDocument/2006/math">
                    <m:r>
                      <a:rPr lang="en-US" i="1" dirty="0" smtClean="0">
                        <a:latin typeface="Cambria Math" panose="02040503050406030204" pitchFamily="18" charset="0"/>
                      </a:rPr>
                      <m:t>𝐹𝑀</m:t>
                    </m:r>
                  </m:oMath>
                </a14:m>
                <a:r>
                  <a:rPr lang="en-US" dirty="0"/>
                  <a:t>, a Petri net </a:t>
                </a:r>
                <a14:m>
                  <m:oMath xmlns:m="http://schemas.openxmlformats.org/officeDocument/2006/math">
                    <m:r>
                      <a:rPr lang="en-US" i="1" dirty="0" smtClean="0">
                        <a:latin typeface="Cambria Math" panose="02040503050406030204" pitchFamily="18" charset="0"/>
                      </a:rPr>
                      <m:t>𝑃𝑁</m:t>
                    </m:r>
                  </m:oMath>
                </a14:m>
                <a:r>
                  <a:rPr lang="en-US" dirty="0"/>
                  <a:t> (called the 150% Petri net), and a tuple </a:t>
                </a:r>
                <a14:m>
                  <m:oMath xmlns:m="http://schemas.openxmlformats.org/officeDocument/2006/math">
                    <m:r>
                      <a:rPr lang="en-US" i="1" smtClean="0">
                        <a:latin typeface="Cambria Math" panose="02040503050406030204" pitchFamily="18" charset="0"/>
                        <a:ea typeface="Cambria Math" panose="02040503050406030204" pitchFamily="18" charset="0"/>
                      </a:rPr>
                      <m:t>𝜙</m:t>
                    </m:r>
                    <m:r>
                      <a:rPr lang="es-ES" b="0" i="1" smtClean="0">
                        <a:latin typeface="Cambria Math" panose="02040503050406030204" pitchFamily="18" charset="0"/>
                        <a:ea typeface="Cambria Math" panose="02040503050406030204" pitchFamily="18" charset="0"/>
                      </a:rPr>
                      <m:t>=</m:t>
                    </m:r>
                    <m:d>
                      <m:dPr>
                        <m:ctrlPr>
                          <a:rPr lang="es-ES" b="0" i="1" smtClean="0">
                            <a:latin typeface="Cambria Math" panose="02040503050406030204" pitchFamily="18" charset="0"/>
                            <a:ea typeface="Cambria Math" panose="02040503050406030204" pitchFamily="18" charset="0"/>
                          </a:rPr>
                        </m:ctrlPr>
                      </m:dPr>
                      <m:e>
                        <m:sSub>
                          <m:sSubPr>
                            <m:ctrlPr>
                              <a:rPr lang="es-ES" i="1">
                                <a:latin typeface="Cambria Math" panose="02040503050406030204" pitchFamily="18" charset="0"/>
                                <a:ea typeface="Cambria Math" panose="02040503050406030204" pitchFamily="18" charset="0"/>
                              </a:rPr>
                            </m:ctrlPr>
                          </m:sSubPr>
                          <m:e>
                            <m:r>
                              <a:rPr lang="es-ES" i="1">
                                <a:latin typeface="Cambria Math" panose="02040503050406030204" pitchFamily="18" charset="0"/>
                                <a:ea typeface="Cambria Math" panose="02040503050406030204" pitchFamily="18" charset="0"/>
                              </a:rPr>
                              <m:t>𝜙</m:t>
                            </m:r>
                          </m:e>
                          <m:sub>
                            <m:r>
                              <a:rPr lang="es-ES" i="1">
                                <a:latin typeface="Cambria Math" panose="02040503050406030204" pitchFamily="18" charset="0"/>
                                <a:ea typeface="Cambria Math" panose="02040503050406030204" pitchFamily="18" charset="0"/>
                              </a:rPr>
                              <m:t>𝑃</m:t>
                            </m:r>
                          </m:sub>
                        </m:sSub>
                        <m:r>
                          <a:rPr lang="es-ES" i="1">
                            <a:latin typeface="Cambria Math" panose="02040503050406030204" pitchFamily="18" charset="0"/>
                            <a:ea typeface="Cambria Math" panose="02040503050406030204" pitchFamily="18" charset="0"/>
                          </a:rPr>
                          <m:t>,</m:t>
                        </m:r>
                        <m:sSub>
                          <m:sSubPr>
                            <m:ctrlPr>
                              <a:rPr lang="es-ES" i="1">
                                <a:latin typeface="Cambria Math" panose="02040503050406030204" pitchFamily="18" charset="0"/>
                                <a:ea typeface="Cambria Math" panose="02040503050406030204" pitchFamily="18" charset="0"/>
                              </a:rPr>
                            </m:ctrlPr>
                          </m:sSubPr>
                          <m:e>
                            <m:r>
                              <a:rPr lang="es-ES" i="1">
                                <a:latin typeface="Cambria Math" panose="02040503050406030204" pitchFamily="18" charset="0"/>
                                <a:ea typeface="Cambria Math" panose="02040503050406030204" pitchFamily="18" charset="0"/>
                              </a:rPr>
                              <m:t>𝜙</m:t>
                            </m:r>
                          </m:e>
                          <m:sub>
                            <m:r>
                              <a:rPr lang="es-ES" i="1">
                                <a:latin typeface="Cambria Math" panose="02040503050406030204" pitchFamily="18" charset="0"/>
                                <a:ea typeface="Cambria Math" panose="02040503050406030204" pitchFamily="18" charset="0"/>
                              </a:rPr>
                              <m:t>𝑇</m:t>
                            </m:r>
                          </m:sub>
                        </m:sSub>
                        <m:r>
                          <a:rPr lang="es-ES" i="1">
                            <a:latin typeface="Cambria Math" panose="02040503050406030204" pitchFamily="18" charset="0"/>
                            <a:ea typeface="Cambria Math" panose="02040503050406030204" pitchFamily="18" charset="0"/>
                          </a:rPr>
                          <m:t>,</m:t>
                        </m:r>
                        <m:sSub>
                          <m:sSubPr>
                            <m:ctrlPr>
                              <a:rPr lang="es-ES" i="1">
                                <a:latin typeface="Cambria Math" panose="02040503050406030204" pitchFamily="18" charset="0"/>
                                <a:ea typeface="Cambria Math" panose="02040503050406030204" pitchFamily="18" charset="0"/>
                              </a:rPr>
                            </m:ctrlPr>
                          </m:sSubPr>
                          <m:e>
                            <m:r>
                              <a:rPr lang="es-ES" i="1">
                                <a:latin typeface="Cambria Math" panose="02040503050406030204" pitchFamily="18" charset="0"/>
                                <a:ea typeface="Cambria Math" panose="02040503050406030204" pitchFamily="18" charset="0"/>
                              </a:rPr>
                              <m:t>𝜙</m:t>
                            </m:r>
                          </m:e>
                          <m:sub>
                            <m:r>
                              <a:rPr lang="es-ES" i="1">
                                <a:latin typeface="Cambria Math" panose="02040503050406030204" pitchFamily="18" charset="0"/>
                                <a:ea typeface="Cambria Math" panose="02040503050406030204" pitchFamily="18" charset="0"/>
                              </a:rPr>
                              <m:t>𝐴</m:t>
                            </m:r>
                          </m:sub>
                        </m:sSub>
                      </m:e>
                    </m:d>
                  </m:oMath>
                </a14:m>
                <a:r>
                  <a:rPr lang="en-US" dirty="0"/>
                  <a:t> of mappings. Each mapping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𝜙</m:t>
                        </m:r>
                      </m:e>
                      <m:sub>
                        <m:r>
                          <a:rPr lang="es-ES" b="0" i="1" smtClean="0">
                            <a:latin typeface="Cambria Math" panose="02040503050406030204" pitchFamily="18" charset="0"/>
                          </a:rPr>
                          <m:t>𝑋</m:t>
                        </m:r>
                      </m:sub>
                    </m:sSub>
                  </m:oMath>
                </a14:m>
                <a:r>
                  <a:rPr lang="en-US" dirty="0"/>
                  <a:t> (for </a:t>
                </a:r>
                <a14:m>
                  <m:oMath xmlns:m="http://schemas.openxmlformats.org/officeDocument/2006/math">
                    <m:r>
                      <a:rPr lang="es-ES" b="0" i="1" smtClean="0">
                        <a:latin typeface="Cambria Math" panose="02040503050406030204" pitchFamily="18" charset="0"/>
                        <a:ea typeface="Cambria Math" panose="02040503050406030204" pitchFamily="18" charset="0"/>
                      </a:rPr>
                      <m:t>𝑋</m:t>
                    </m:r>
                    <m:r>
                      <a:rPr lang="en-US" i="1" smtClean="0">
                        <a:latin typeface="Cambria Math" panose="02040503050406030204" pitchFamily="18" charset="0"/>
                        <a:ea typeface="Cambria Math" panose="02040503050406030204" pitchFamily="18" charset="0"/>
                      </a:rPr>
                      <m:t>∈</m:t>
                    </m:r>
                    <m:d>
                      <m:dPr>
                        <m:begChr m:val="{"/>
                        <m:endChr m:val="}"/>
                        <m:ctrlPr>
                          <a:rPr lang="en-US" i="1" smtClean="0">
                            <a:latin typeface="Cambria Math" panose="02040503050406030204" pitchFamily="18" charset="0"/>
                            <a:ea typeface="Cambria Math" panose="02040503050406030204" pitchFamily="18" charset="0"/>
                          </a:rPr>
                        </m:ctrlPr>
                      </m:dPr>
                      <m:e>
                        <m:r>
                          <a:rPr lang="es-ES" b="0" i="1" smtClean="0">
                            <a:latin typeface="Cambria Math" panose="02040503050406030204" pitchFamily="18" charset="0"/>
                            <a:ea typeface="Cambria Math" panose="02040503050406030204" pitchFamily="18" charset="0"/>
                          </a:rPr>
                          <m:t>𝑃</m:t>
                        </m:r>
                        <m:r>
                          <a:rPr lang="es-ES" b="0" i="1" smtClean="0">
                            <a:latin typeface="Cambria Math" panose="02040503050406030204" pitchFamily="18" charset="0"/>
                            <a:ea typeface="Cambria Math" panose="02040503050406030204" pitchFamily="18" charset="0"/>
                          </a:rPr>
                          <m:t>,</m:t>
                        </m:r>
                        <m:r>
                          <a:rPr lang="es-ES" b="0" i="1" smtClean="0">
                            <a:latin typeface="Cambria Math" panose="02040503050406030204" pitchFamily="18" charset="0"/>
                            <a:ea typeface="Cambria Math" panose="02040503050406030204" pitchFamily="18" charset="0"/>
                          </a:rPr>
                          <m:t>𝑇</m:t>
                        </m:r>
                        <m:r>
                          <a:rPr lang="es-ES" b="0" i="1" smtClean="0">
                            <a:latin typeface="Cambria Math" panose="02040503050406030204" pitchFamily="18" charset="0"/>
                            <a:ea typeface="Cambria Math" panose="02040503050406030204" pitchFamily="18" charset="0"/>
                          </a:rPr>
                          <m:t>.</m:t>
                        </m:r>
                        <m:r>
                          <a:rPr lang="es-ES" b="0" i="1" smtClean="0">
                            <a:latin typeface="Cambria Math" panose="02040503050406030204" pitchFamily="18" charset="0"/>
                            <a:ea typeface="Cambria Math" panose="02040503050406030204" pitchFamily="18" charset="0"/>
                          </a:rPr>
                          <m:t>𝐴</m:t>
                        </m:r>
                      </m:e>
                    </m:d>
                  </m:oMath>
                </a14:m>
                <a:r>
                  <a:rPr lang="en-US" dirty="0"/>
                  <a:t>) consists of pairs </a:t>
                </a:r>
                <a14:m>
                  <m:oMath xmlns:m="http://schemas.openxmlformats.org/officeDocument/2006/math">
                    <m:d>
                      <m:dPr>
                        <m:begChr m:val="⟨"/>
                        <m:endChr m:val="⟩"/>
                        <m:ctrlPr>
                          <a:rPr lang="en-US" i="1" smtClean="0">
                            <a:latin typeface="Cambria Math" panose="02040503050406030204" pitchFamily="18" charset="0"/>
                          </a:rPr>
                        </m:ctrlPr>
                      </m:dPr>
                      <m:e>
                        <m:r>
                          <a:rPr lang="es-ES" b="0" i="1" smtClean="0">
                            <a:latin typeface="Cambria Math" panose="02040503050406030204" pitchFamily="18" charset="0"/>
                          </a:rPr>
                          <m:t>𝑥</m:t>
                        </m:r>
                        <m:r>
                          <a:rPr lang="es-ES" b="0" i="1" smtClean="0">
                            <a:latin typeface="Cambria Math" panose="02040503050406030204" pitchFamily="18" charset="0"/>
                          </a:rPr>
                          <m:t>,</m:t>
                        </m:r>
                        <m:sSub>
                          <m:sSubPr>
                            <m:ctrlPr>
                              <a:rPr lang="es-ES" b="0" i="1" smtClean="0">
                                <a:latin typeface="Cambria Math" panose="02040503050406030204" pitchFamily="18" charset="0"/>
                              </a:rPr>
                            </m:ctrlPr>
                          </m:sSubPr>
                          <m:e>
                            <m:r>
                              <a:rPr lang="es-ES" b="0" i="1" smtClean="0">
                                <a:latin typeface="Cambria Math" panose="02040503050406030204" pitchFamily="18" charset="0"/>
                                <a:ea typeface="Cambria Math" panose="02040503050406030204" pitchFamily="18" charset="0"/>
                              </a:rPr>
                              <m:t>𝜙</m:t>
                            </m:r>
                          </m:e>
                          <m:sub>
                            <m:r>
                              <a:rPr lang="es-ES" b="0" i="1" smtClean="0">
                                <a:latin typeface="Cambria Math" panose="02040503050406030204" pitchFamily="18" charset="0"/>
                              </a:rPr>
                              <m:t>𝑥</m:t>
                            </m:r>
                          </m:sub>
                        </m:sSub>
                      </m:e>
                    </m:d>
                  </m:oMath>
                </a14:m>
                <a:r>
                  <a:rPr lang="en-US" dirty="0"/>
                  <a:t> mapping an element (a place, a transition, an arc) </a:t>
                </a:r>
                <a14:m>
                  <m:oMath xmlns:m="http://schemas.openxmlformats.org/officeDocument/2006/math">
                    <m:r>
                      <a:rPr lang="es-ES" b="0" i="1" smtClean="0">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r>
                      <a:rPr lang="es-ES" b="0" i="1" smtClean="0">
                        <a:latin typeface="Cambria Math" panose="02040503050406030204" pitchFamily="18" charset="0"/>
                        <a:ea typeface="Cambria Math" panose="02040503050406030204" pitchFamily="18" charset="0"/>
                      </a:rPr>
                      <m:t>𝑋</m:t>
                    </m:r>
                  </m:oMath>
                </a14:m>
                <a:r>
                  <a:rPr lang="en-US" dirty="0"/>
                  <a:t> to a propositional formula </a:t>
                </a:r>
                <a14:m>
                  <m:oMath xmlns:m="http://schemas.openxmlformats.org/officeDocument/2006/math">
                    <m:sSub>
                      <m:sSubPr>
                        <m:ctrlPr>
                          <a:rPr lang="es-ES" i="1">
                            <a:latin typeface="Cambria Math" panose="02040503050406030204" pitchFamily="18" charset="0"/>
                          </a:rPr>
                        </m:ctrlPr>
                      </m:sSubPr>
                      <m:e>
                        <m:r>
                          <a:rPr lang="es-ES" i="1">
                            <a:latin typeface="Cambria Math" panose="02040503050406030204" pitchFamily="18" charset="0"/>
                            <a:ea typeface="Cambria Math" panose="02040503050406030204" pitchFamily="18" charset="0"/>
                          </a:rPr>
                          <m:t>𝜙</m:t>
                        </m:r>
                      </m:e>
                      <m:sub>
                        <m:r>
                          <a:rPr lang="es-ES" i="1">
                            <a:latin typeface="Cambria Math" panose="02040503050406030204" pitchFamily="18" charset="0"/>
                          </a:rPr>
                          <m:t>𝑥</m:t>
                        </m:r>
                      </m:sub>
                    </m:sSub>
                  </m:oMath>
                </a14:m>
                <a:r>
                  <a:rPr lang="en-US" dirty="0"/>
                  <a:t> (called the presence condition (PC) of </a:t>
                </a:r>
                <a14:m>
                  <m:oMath xmlns:m="http://schemas.openxmlformats.org/officeDocument/2006/math">
                    <m:r>
                      <a:rPr lang="en-US" i="1" dirty="0" smtClean="0">
                        <a:latin typeface="Cambria Math" panose="02040503050406030204" pitchFamily="18" charset="0"/>
                      </a:rPr>
                      <m:t>𝑥</m:t>
                    </m:r>
                  </m:oMath>
                </a14:m>
                <a:r>
                  <a:rPr lang="en-US" dirty="0"/>
                  <a:t>) over the features in </a:t>
                </a:r>
                <a14:m>
                  <m:oMath xmlns:m="http://schemas.openxmlformats.org/officeDocument/2006/math">
                    <m:r>
                      <a:rPr lang="en-US" i="1" dirty="0">
                        <a:latin typeface="Cambria Math" panose="02040503050406030204" pitchFamily="18" charset="0"/>
                      </a:rPr>
                      <m:t>𝐹𝑀</m:t>
                    </m:r>
                  </m:oMath>
                </a14:m>
                <a:r>
                  <a:rPr lang="en-US" dirty="0"/>
                  <a:t>.</a:t>
                </a:r>
                <a:endParaRPr lang="en-GB" dirty="0"/>
              </a:p>
              <a:p>
                <a:endParaRPr lang="en-GB" dirty="0"/>
              </a:p>
            </p:txBody>
          </p:sp>
        </mc:Choice>
        <mc:Fallback xmlns="">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 </a:t>
                </a:r>
                <a:r>
                  <a:rPr lang="en-US" dirty="0"/>
                  <a:t>PNPL </a:t>
                </a:r>
                <a:r>
                  <a:rPr lang="es-ES" b="0" i="0" smtClean="0">
                    <a:latin typeface="Cambria Math" panose="02040503050406030204" pitchFamily="18" charset="0"/>
                  </a:rPr>
                  <a:t>𝑃𝑁𝐿={𝐹𝑀,𝑃𝑁,</a:t>
                </a:r>
                <a:r>
                  <a:rPr lang="el-GR" b="0" i="0" smtClean="0">
                    <a:latin typeface="Cambria Math" panose="02040503050406030204" pitchFamily="18" charset="0"/>
                    <a:ea typeface="Cambria Math" panose="02040503050406030204" pitchFamily="18" charset="0"/>
                  </a:rPr>
                  <a:t>𝜙}</a:t>
                </a:r>
                <a:r>
                  <a:rPr lang="en-US" dirty="0" smtClean="0"/>
                  <a:t> is </a:t>
                </a:r>
                <a:r>
                  <a:rPr lang="en-US" dirty="0"/>
                  <a:t>made of a feature model </a:t>
                </a:r>
                <a:r>
                  <a:rPr lang="en-US" i="0" dirty="0" smtClean="0">
                    <a:latin typeface="Cambria Math" panose="02040503050406030204" pitchFamily="18" charset="0"/>
                  </a:rPr>
                  <a:t>𝐹𝑀</a:t>
                </a:r>
                <a:r>
                  <a:rPr lang="en-US" dirty="0" smtClean="0"/>
                  <a:t>, </a:t>
                </a:r>
                <a:r>
                  <a:rPr lang="en-US" dirty="0"/>
                  <a:t>a Petri net </a:t>
                </a:r>
                <a:r>
                  <a:rPr lang="en-US" i="0" dirty="0" smtClean="0">
                    <a:latin typeface="Cambria Math" panose="02040503050406030204" pitchFamily="18" charset="0"/>
                  </a:rPr>
                  <a:t>𝑃𝑁</a:t>
                </a:r>
                <a:r>
                  <a:rPr lang="en-US" dirty="0" smtClean="0"/>
                  <a:t> </a:t>
                </a:r>
                <a:r>
                  <a:rPr lang="en-US" dirty="0"/>
                  <a:t>(called the </a:t>
                </a:r>
                <a:r>
                  <a:rPr lang="en-US" dirty="0" smtClean="0"/>
                  <a:t>150% </a:t>
                </a:r>
                <a:r>
                  <a:rPr lang="en-US" dirty="0"/>
                  <a:t>Petri net</a:t>
                </a:r>
                <a:r>
                  <a:rPr lang="en-US" dirty="0" smtClean="0"/>
                  <a:t>), and </a:t>
                </a:r>
                <a:r>
                  <a:rPr lang="en-US" dirty="0"/>
                  <a:t>a tuple </a:t>
                </a:r>
                <a:r>
                  <a:rPr lang="en-US" i="0" smtClean="0">
                    <a:latin typeface="Cambria Math" panose="02040503050406030204" pitchFamily="18" charset="0"/>
                    <a:ea typeface="Cambria Math" panose="02040503050406030204" pitchFamily="18" charset="0"/>
                  </a:rPr>
                  <a:t>𝜙</a:t>
                </a:r>
                <a:r>
                  <a:rPr lang="es-ES" b="0" i="0" smtClean="0">
                    <a:latin typeface="Cambria Math" panose="02040503050406030204" pitchFamily="18" charset="0"/>
                    <a:ea typeface="Cambria Math" panose="02040503050406030204" pitchFamily="18" charset="0"/>
                  </a:rPr>
                  <a:t>=(</a:t>
                </a:r>
                <a:r>
                  <a:rPr lang="es-ES" i="0">
                    <a:latin typeface="Cambria Math" panose="02040503050406030204" pitchFamily="18" charset="0"/>
                    <a:ea typeface="Cambria Math" panose="02040503050406030204" pitchFamily="18" charset="0"/>
                  </a:rPr>
                  <a:t>𝜙_𝑃,𝜙_𝑇,𝜙_𝐴 )</a:t>
                </a:r>
                <a:r>
                  <a:rPr lang="en-US" dirty="0" smtClean="0"/>
                  <a:t> of </a:t>
                </a:r>
                <a:r>
                  <a:rPr lang="en-US" dirty="0"/>
                  <a:t>mappings. Each </a:t>
                </a:r>
                <a:r>
                  <a:rPr lang="en-US" dirty="0" smtClean="0"/>
                  <a:t>mapping </a:t>
                </a:r>
                <a:r>
                  <a:rPr lang="en-US" i="0" smtClean="0">
                    <a:latin typeface="Cambria Math" panose="02040503050406030204" pitchFamily="18" charset="0"/>
                    <a:ea typeface="Cambria Math" panose="02040503050406030204" pitchFamily="18" charset="0"/>
                  </a:rPr>
                  <a:t>𝜙_</a:t>
                </a:r>
                <a:r>
                  <a:rPr lang="es-ES" b="0" i="0" smtClean="0">
                    <a:latin typeface="Cambria Math" panose="02040503050406030204" pitchFamily="18" charset="0"/>
                  </a:rPr>
                  <a:t>𝑋</a:t>
                </a:r>
                <a:r>
                  <a:rPr lang="en-US" dirty="0" smtClean="0"/>
                  <a:t> (for </a:t>
                </a:r>
                <a:r>
                  <a:rPr lang="es-ES" b="0" i="0" smtClean="0">
                    <a:latin typeface="Cambria Math" panose="02040503050406030204" pitchFamily="18" charset="0"/>
                    <a:ea typeface="Cambria Math" panose="02040503050406030204" pitchFamily="18" charset="0"/>
                  </a:rPr>
                  <a:t>𝑋</a:t>
                </a:r>
                <a:r>
                  <a:rPr lang="en-US" i="0" smtClean="0">
                    <a:latin typeface="Cambria Math" panose="02040503050406030204" pitchFamily="18" charset="0"/>
                    <a:ea typeface="Cambria Math" panose="02040503050406030204" pitchFamily="18" charset="0"/>
                  </a:rPr>
                  <a:t>∈{</a:t>
                </a:r>
                <a:r>
                  <a:rPr lang="es-ES" b="0" i="0" smtClean="0">
                    <a:latin typeface="Cambria Math" panose="02040503050406030204" pitchFamily="18" charset="0"/>
                    <a:ea typeface="Cambria Math" panose="02040503050406030204" pitchFamily="18" charset="0"/>
                  </a:rPr>
                  <a:t>𝑃,𝑇.𝐴}</a:t>
                </a:r>
                <a:r>
                  <a:rPr lang="en-US" dirty="0" smtClean="0"/>
                  <a:t>) consists </a:t>
                </a:r>
                <a:r>
                  <a:rPr lang="en-US" dirty="0"/>
                  <a:t>of pairs </a:t>
                </a:r>
                <a:r>
                  <a:rPr lang="en-US" i="0" smtClean="0">
                    <a:latin typeface="Cambria Math" panose="02040503050406030204" pitchFamily="18" charset="0"/>
                  </a:rPr>
                  <a:t>⟨</a:t>
                </a:r>
                <a:r>
                  <a:rPr lang="es-ES" b="0" i="0" smtClean="0">
                    <a:latin typeface="Cambria Math" panose="02040503050406030204" pitchFamily="18" charset="0"/>
                  </a:rPr>
                  <a:t>𝑥,</a:t>
                </a:r>
                <a:r>
                  <a:rPr lang="es-ES" b="0" i="0" smtClean="0">
                    <a:latin typeface="Cambria Math" panose="02040503050406030204" pitchFamily="18" charset="0"/>
                    <a:ea typeface="Cambria Math" panose="02040503050406030204" pitchFamily="18" charset="0"/>
                  </a:rPr>
                  <a:t>𝜙_</a:t>
                </a:r>
                <a:r>
                  <a:rPr lang="es-ES" b="0" i="0" smtClean="0">
                    <a:latin typeface="Cambria Math" panose="02040503050406030204" pitchFamily="18" charset="0"/>
                  </a:rPr>
                  <a:t>𝑥 ⟩</a:t>
                </a:r>
                <a:r>
                  <a:rPr lang="en-US" dirty="0" smtClean="0"/>
                  <a:t> </a:t>
                </a:r>
                <a:r>
                  <a:rPr lang="en-US" dirty="0"/>
                  <a:t>mapping an element (a place, a transition, an arc</a:t>
                </a:r>
                <a:r>
                  <a:rPr lang="en-US" dirty="0" smtClean="0"/>
                  <a:t>) </a:t>
                </a:r>
                <a:r>
                  <a:rPr lang="es-ES" b="0" i="0" smtClean="0">
                    <a:latin typeface="Cambria Math" panose="02040503050406030204" pitchFamily="18" charset="0"/>
                    <a:ea typeface="Cambria Math" panose="02040503050406030204" pitchFamily="18" charset="0"/>
                  </a:rPr>
                  <a:t>𝑥</a:t>
                </a:r>
                <a:r>
                  <a:rPr lang="en-US" i="0">
                    <a:latin typeface="Cambria Math" panose="02040503050406030204" pitchFamily="18" charset="0"/>
                    <a:ea typeface="Cambria Math" panose="02040503050406030204" pitchFamily="18" charset="0"/>
                  </a:rPr>
                  <a:t>∈</a:t>
                </a:r>
                <a:r>
                  <a:rPr lang="es-ES" b="0" i="0" smtClean="0">
                    <a:latin typeface="Cambria Math" panose="02040503050406030204" pitchFamily="18" charset="0"/>
                    <a:ea typeface="Cambria Math" panose="02040503050406030204" pitchFamily="18" charset="0"/>
                  </a:rPr>
                  <a:t>𝑋</a:t>
                </a:r>
                <a:r>
                  <a:rPr lang="en-US" dirty="0" smtClean="0"/>
                  <a:t> to a </a:t>
                </a:r>
                <a:r>
                  <a:rPr lang="en-US" dirty="0"/>
                  <a:t>propositional formula </a:t>
                </a:r>
                <a:r>
                  <a:rPr lang="es-ES" i="0">
                    <a:latin typeface="Cambria Math" panose="02040503050406030204" pitchFamily="18" charset="0"/>
                    <a:ea typeface="Cambria Math" panose="02040503050406030204" pitchFamily="18" charset="0"/>
                  </a:rPr>
                  <a:t>𝜙_</a:t>
                </a:r>
                <a:r>
                  <a:rPr lang="es-ES" i="0">
                    <a:latin typeface="Cambria Math" panose="02040503050406030204" pitchFamily="18" charset="0"/>
                  </a:rPr>
                  <a:t>𝑥</a:t>
                </a:r>
                <a:r>
                  <a:rPr lang="en-US" dirty="0" smtClean="0"/>
                  <a:t> (</a:t>
                </a:r>
                <a:r>
                  <a:rPr lang="en-US" dirty="0"/>
                  <a:t>called the presence condition (PC) of </a:t>
                </a:r>
                <a:r>
                  <a:rPr lang="en-US" i="0" dirty="0" smtClean="0">
                    <a:latin typeface="Cambria Math" panose="02040503050406030204" pitchFamily="18" charset="0"/>
                  </a:rPr>
                  <a:t>𝑥</a:t>
                </a:r>
                <a:r>
                  <a:rPr lang="en-US" dirty="0" smtClean="0"/>
                  <a:t>) </a:t>
                </a:r>
                <a:r>
                  <a:rPr lang="en-US" dirty="0"/>
                  <a:t>over the features in </a:t>
                </a:r>
                <a:r>
                  <a:rPr lang="en-US" i="0" dirty="0">
                    <a:latin typeface="Cambria Math" panose="02040503050406030204" pitchFamily="18" charset="0"/>
                  </a:rPr>
                  <a:t>𝐹𝑀</a:t>
                </a:r>
                <a:r>
                  <a:rPr lang="en-US" dirty="0" smtClean="0"/>
                  <a:t>.</a:t>
                </a:r>
                <a:endParaRPr lang="en-GB" dirty="0" smtClean="0"/>
              </a:p>
              <a:p>
                <a:endParaRPr lang="en-GB" dirty="0"/>
              </a:p>
            </p:txBody>
          </p:sp>
        </mc:Fallback>
      </mc:AlternateContent>
      <p:sp>
        <p:nvSpPr>
          <p:cNvPr id="4" name="Marcador de número de diapositiva 3"/>
          <p:cNvSpPr>
            <a:spLocks noGrp="1"/>
          </p:cNvSpPr>
          <p:nvPr>
            <p:ph type="sldNum" sz="quarter" idx="10"/>
          </p:nvPr>
        </p:nvSpPr>
        <p:spPr/>
        <p:txBody>
          <a:bodyPr/>
          <a:lstStyle/>
          <a:p>
            <a:fld id="{B546B56C-E262-4C74-9FD0-89C7345A6EE8}" type="slidenum">
              <a:rPr lang="en-GB" smtClean="0"/>
              <a:t>16</a:t>
            </a:fld>
            <a:endParaRPr lang="en-GB" dirty="0"/>
          </a:p>
        </p:txBody>
      </p:sp>
    </p:spTree>
    <p:extLst>
      <p:ext uri="{BB962C8B-B14F-4D97-AF65-F5344CB8AC3E}">
        <p14:creationId xmlns:p14="http://schemas.microsoft.com/office/powerpoint/2010/main" val="503607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algn="l"/>
            <a:r>
              <a:rPr lang="en-US" sz="1200" b="0" i="0" u="none" strike="noStrike" baseline="0" dirty="0">
                <a:latin typeface="NimbusRomNo9L-Regu"/>
              </a:rPr>
              <a:t>Selecting one variant is done by providing a configuration, which identifies the features that are selected and unselected.</a:t>
            </a:r>
          </a:p>
          <a:p>
            <a:pPr algn="l"/>
            <a:r>
              <a:rPr lang="en-US" sz="1200" b="0" i="0" u="none" strike="noStrike" baseline="0" dirty="0">
                <a:latin typeface="NimbusRomNo9L-Regu"/>
              </a:rPr>
              <a:t>Where each element is annotated with the variant it belongs </a:t>
            </a:r>
            <a:r>
              <a:rPr lang="en-GB" sz="1200" b="0" i="0" u="none" strike="noStrike" baseline="0" dirty="0">
                <a:latin typeface="NimbusRomNo9L-Regu"/>
              </a:rPr>
              <a:t>to. </a:t>
            </a:r>
          </a:p>
          <a:p>
            <a:pPr algn="l"/>
            <a:endParaRPr lang="en-GB" sz="1200" b="0" i="0" u="none" strike="noStrike" baseline="0" dirty="0">
              <a:latin typeface="NimbusRomNo9L-Regu"/>
            </a:endParaRPr>
          </a:p>
          <a:p>
            <a:pPr algn="l"/>
            <a:endParaRPr lang="en-US" sz="1200" b="0" i="0" u="none" strike="noStrike" baseline="0" dirty="0">
              <a:latin typeface="NimbusRomNo9L-Regu"/>
            </a:endParaRPr>
          </a:p>
          <a:p>
            <a:endParaRPr lang="en-GB" dirty="0"/>
          </a:p>
        </p:txBody>
      </p:sp>
      <p:sp>
        <p:nvSpPr>
          <p:cNvPr id="4" name="Marcador de número de diapositiva 3"/>
          <p:cNvSpPr>
            <a:spLocks noGrp="1"/>
          </p:cNvSpPr>
          <p:nvPr>
            <p:ph type="sldNum" sz="quarter" idx="10"/>
          </p:nvPr>
        </p:nvSpPr>
        <p:spPr/>
        <p:txBody>
          <a:bodyPr/>
          <a:lstStyle/>
          <a:p>
            <a:fld id="{B546B56C-E262-4C74-9FD0-89C7345A6EE8}" type="slidenum">
              <a:rPr lang="en-GB" smtClean="0"/>
              <a:t>17</a:t>
            </a:fld>
            <a:endParaRPr lang="en-GB" dirty="0"/>
          </a:p>
        </p:txBody>
      </p:sp>
    </p:spTree>
    <p:extLst>
      <p:ext uri="{BB962C8B-B14F-4D97-AF65-F5344CB8AC3E}">
        <p14:creationId xmlns:p14="http://schemas.microsoft.com/office/powerpoint/2010/main" val="4393844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8" name="7 Imagen" descr="Fondo 16-9 01.jpg"/>
          <p:cNvPicPr>
            <a:picLocks noChangeAspect="1"/>
          </p:cNvPicPr>
          <p:nvPr userDrawn="1"/>
        </p:nvPicPr>
        <p:blipFill>
          <a:blip r:embed="rId2" cstate="print"/>
          <a:stretch>
            <a:fillRect/>
          </a:stretch>
        </p:blipFill>
        <p:spPr>
          <a:xfrm>
            <a:off x="0" y="2"/>
            <a:ext cx="12192000" cy="6869089"/>
          </a:xfrm>
          <a:prstGeom prst="rect">
            <a:avLst/>
          </a:prstGeom>
        </p:spPr>
      </p:pic>
      <p:pic>
        <p:nvPicPr>
          <p:cNvPr id="9" name="Picture 7" descr="E:\Recursos\Logos\Logo UCM 2012\Marca UCM logo negro.png"/>
          <p:cNvPicPr>
            <a:picLocks noChangeAspect="1" noChangeArrowheads="1"/>
          </p:cNvPicPr>
          <p:nvPr userDrawn="1"/>
        </p:nvPicPr>
        <p:blipFill>
          <a:blip r:embed="rId3" cstate="print"/>
          <a:srcRect/>
          <a:stretch>
            <a:fillRect/>
          </a:stretch>
        </p:blipFill>
        <p:spPr bwMode="auto">
          <a:xfrm>
            <a:off x="5268503" y="653668"/>
            <a:ext cx="1654995" cy="1521456"/>
          </a:xfrm>
          <a:prstGeom prst="rect">
            <a:avLst/>
          </a:prstGeom>
          <a:noFill/>
        </p:spPr>
      </p:pic>
      <p:sp>
        <p:nvSpPr>
          <p:cNvPr id="3" name="Título 2">
            <a:extLst>
              <a:ext uri="{FF2B5EF4-FFF2-40B4-BE49-F238E27FC236}">
                <a16:creationId xmlns:a16="http://schemas.microsoft.com/office/drawing/2014/main" id="{61540451-02EE-64B3-E887-6E6BD4F9874B}"/>
              </a:ext>
            </a:extLst>
          </p:cNvPr>
          <p:cNvSpPr>
            <a:spLocks noGrp="1"/>
          </p:cNvSpPr>
          <p:nvPr>
            <p:ph type="title"/>
          </p:nvPr>
        </p:nvSpPr>
        <p:spPr>
          <a:xfrm>
            <a:off x="604935" y="3117656"/>
            <a:ext cx="10982130" cy="1325563"/>
          </a:xfrm>
          <a:prstGeom prst="rect">
            <a:avLst/>
          </a:prstGeom>
        </p:spPr>
        <p:txBody>
          <a:bodyPr/>
          <a:lstStyle/>
          <a:p>
            <a:r>
              <a:rPr lang="es-ES" dirty="0"/>
              <a:t>Haga clic para modificar el estilo de título del patrón</a:t>
            </a:r>
          </a:p>
        </p:txBody>
      </p:sp>
    </p:spTree>
    <p:extLst>
      <p:ext uri="{BB962C8B-B14F-4D97-AF65-F5344CB8AC3E}">
        <p14:creationId xmlns:p14="http://schemas.microsoft.com/office/powerpoint/2010/main" val="755508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8" name="7 Imagen" descr="Fondo 16-9 01.jpg"/>
          <p:cNvPicPr>
            <a:picLocks noChangeAspect="1"/>
          </p:cNvPicPr>
          <p:nvPr userDrawn="1"/>
        </p:nvPicPr>
        <p:blipFill>
          <a:blip r:embed="rId2" cstate="print"/>
          <a:stretch>
            <a:fillRect/>
          </a:stretch>
        </p:blipFill>
        <p:spPr>
          <a:xfrm>
            <a:off x="2" y="2"/>
            <a:ext cx="12191999" cy="6869089"/>
          </a:xfrm>
          <a:prstGeom prst="rect">
            <a:avLst/>
          </a:prstGeom>
        </p:spPr>
      </p:pic>
      <p:pic>
        <p:nvPicPr>
          <p:cNvPr id="9" name="Picture 3" descr="E:\Recursos\Logos\Logo UCM 2012\Marca UCM Alternativa logo blanco.png"/>
          <p:cNvPicPr>
            <a:picLocks noChangeAspect="1" noChangeArrowheads="1"/>
          </p:cNvPicPr>
          <p:nvPr userDrawn="1"/>
        </p:nvPicPr>
        <p:blipFill>
          <a:blip r:embed="rId3" cstate="print"/>
          <a:srcRect/>
          <a:stretch>
            <a:fillRect/>
          </a:stretch>
        </p:blipFill>
        <p:spPr bwMode="auto">
          <a:xfrm>
            <a:off x="335360" y="164638"/>
            <a:ext cx="1920213" cy="494639"/>
          </a:xfrm>
          <a:prstGeom prst="rect">
            <a:avLst/>
          </a:prstGeom>
          <a:noFill/>
        </p:spPr>
      </p:pic>
      <p:sp>
        <p:nvSpPr>
          <p:cNvPr id="4" name="Title 1">
            <a:extLst>
              <a:ext uri="{FF2B5EF4-FFF2-40B4-BE49-F238E27FC236}">
                <a16:creationId xmlns:a16="http://schemas.microsoft.com/office/drawing/2014/main" id="{A2E7E73C-9A6E-C207-DAE4-C055333BFD6B}"/>
              </a:ext>
            </a:extLst>
          </p:cNvPr>
          <p:cNvSpPr>
            <a:spLocks noGrp="1"/>
          </p:cNvSpPr>
          <p:nvPr>
            <p:ph type="title"/>
          </p:nvPr>
        </p:nvSpPr>
        <p:spPr>
          <a:xfrm>
            <a:off x="2364509" y="90715"/>
            <a:ext cx="9661235" cy="666667"/>
          </a:xfrm>
          <a:prstGeom prst="rect">
            <a:avLst/>
          </a:prstGeom>
        </p:spPr>
        <p:txBody>
          <a:bodyPr/>
          <a:lstStyle>
            <a:lvl1pPr>
              <a:defRPr sz="3300" b="1">
                <a:solidFill>
                  <a:schemeClr val="bg1"/>
                </a:solidFill>
              </a:defRPr>
            </a:lvl1pPr>
          </a:lstStyle>
          <a:p>
            <a:r>
              <a:rPr lang="es-ES" dirty="0"/>
              <a:t>Haga clic para modificar el estilo de título del patrón</a:t>
            </a:r>
            <a:endParaRPr lang="en-US" dirty="0"/>
          </a:p>
        </p:txBody>
      </p:sp>
      <p:sp>
        <p:nvSpPr>
          <p:cNvPr id="5" name="Content Placeholder 2">
            <a:extLst>
              <a:ext uri="{FF2B5EF4-FFF2-40B4-BE49-F238E27FC236}">
                <a16:creationId xmlns:a16="http://schemas.microsoft.com/office/drawing/2014/main" id="{2B319178-0165-EF6B-754D-E8D771A8DE15}"/>
              </a:ext>
            </a:extLst>
          </p:cNvPr>
          <p:cNvSpPr>
            <a:spLocks noGrp="1"/>
          </p:cNvSpPr>
          <p:nvPr>
            <p:ph idx="1"/>
          </p:nvPr>
        </p:nvSpPr>
        <p:spPr>
          <a:xfrm>
            <a:off x="203200" y="1152280"/>
            <a:ext cx="11785599" cy="5026848"/>
          </a:xfrm>
          <a:prstGeom prst="rect">
            <a:avLst/>
          </a:prstGeom>
        </p:spPr>
        <p:txBody>
          <a:bodyPr anchor="t" anchorCtr="0"/>
          <a:lstStyle>
            <a:lvl1pPr>
              <a:lnSpc>
                <a:spcPct val="150000"/>
              </a:lnSpc>
              <a:buClr>
                <a:schemeClr val="accent1">
                  <a:lumMod val="75000"/>
                </a:schemeClr>
              </a:buClr>
              <a:buFont typeface="Wingdings" panose="05000000000000000000" pitchFamily="2" charset="2"/>
              <a:buChar char="§"/>
              <a:defRPr/>
            </a:lvl1pPr>
            <a:lvl2pPr>
              <a:lnSpc>
                <a:spcPct val="150000"/>
              </a:lnSpc>
              <a:buClr>
                <a:schemeClr val="accent1">
                  <a:lumMod val="75000"/>
                </a:schemeClr>
              </a:buClr>
              <a:buFont typeface="Wingdings" panose="05000000000000000000" pitchFamily="2" charset="2"/>
              <a:buChar char="§"/>
              <a:defRPr/>
            </a:lvl2pPr>
            <a:lvl3pPr>
              <a:buClr>
                <a:schemeClr val="accent1">
                  <a:lumMod val="75000"/>
                </a:schemeClr>
              </a:buClr>
              <a:buFont typeface="Wingdings" panose="05000000000000000000" pitchFamily="2" charset="2"/>
              <a:buChar char="§"/>
              <a:defRPr/>
            </a:lvl3pPr>
            <a:lvl4pPr>
              <a:buClr>
                <a:schemeClr val="accent1">
                  <a:lumMod val="75000"/>
                </a:schemeClr>
              </a:buClr>
              <a:buFont typeface="Wingdings" panose="05000000000000000000" pitchFamily="2" charset="2"/>
              <a:buChar char="§"/>
              <a:defRPr/>
            </a:lvl4pPr>
            <a:lvl5pPr>
              <a:buClr>
                <a:schemeClr val="accent1">
                  <a:lumMod val="75000"/>
                </a:schemeClr>
              </a:buClr>
              <a:buFont typeface="Wingdings" panose="05000000000000000000" pitchFamily="2" charset="2"/>
              <a:buChar char="§"/>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6" name="Slide Number Placeholder 5">
            <a:extLst>
              <a:ext uri="{FF2B5EF4-FFF2-40B4-BE49-F238E27FC236}">
                <a16:creationId xmlns:a16="http://schemas.microsoft.com/office/drawing/2014/main" id="{64EE0754-1885-A732-0AE0-7CE4A541CA3A}"/>
              </a:ext>
            </a:extLst>
          </p:cNvPr>
          <p:cNvSpPr>
            <a:spLocks noGrp="1"/>
          </p:cNvSpPr>
          <p:nvPr>
            <p:ph type="sldNum" sz="quarter" idx="12"/>
          </p:nvPr>
        </p:nvSpPr>
        <p:spPr>
          <a:xfrm>
            <a:off x="11000508" y="6402160"/>
            <a:ext cx="1025235" cy="365125"/>
          </a:xfrm>
          <a:prstGeom prst="rect">
            <a:avLst/>
          </a:prstGeom>
        </p:spPr>
        <p:txBody>
          <a:bodyPr/>
          <a:lstStyle>
            <a:lvl1pPr algn="r">
              <a:defRPr>
                <a:solidFill>
                  <a:schemeClr val="bg1"/>
                </a:solidFill>
              </a:defRPr>
            </a:lvl1pPr>
          </a:lstStyle>
          <a:p>
            <a:fld id="{A7E09D32-447C-433F-910E-6450FEBB1FB8}" type="slidenum">
              <a:rPr lang="en-GB" smtClean="0"/>
              <a:pPr/>
              <a:t>‹#›</a:t>
            </a:fld>
            <a:endParaRPr lang="en-GB" dirty="0"/>
          </a:p>
        </p:txBody>
      </p:sp>
      <p:sp>
        <p:nvSpPr>
          <p:cNvPr id="7" name="Footer Placeholder 4">
            <a:extLst>
              <a:ext uri="{FF2B5EF4-FFF2-40B4-BE49-F238E27FC236}">
                <a16:creationId xmlns:a16="http://schemas.microsoft.com/office/drawing/2014/main" id="{154D7D69-D978-AA23-7D69-44A1E9F08F73}"/>
              </a:ext>
            </a:extLst>
          </p:cNvPr>
          <p:cNvSpPr>
            <a:spLocks noGrp="1"/>
          </p:cNvSpPr>
          <p:nvPr>
            <p:ph type="ftr" sz="quarter" idx="11"/>
          </p:nvPr>
        </p:nvSpPr>
        <p:spPr>
          <a:xfrm>
            <a:off x="4987478" y="6425136"/>
            <a:ext cx="2207648" cy="365125"/>
          </a:xfrm>
          <a:prstGeom prst="rect">
            <a:avLst/>
          </a:prstGeom>
        </p:spPr>
        <p:txBody>
          <a:bodyPr/>
          <a:lstStyle>
            <a:lvl1pPr>
              <a:defRPr>
                <a:solidFill>
                  <a:schemeClr val="bg1"/>
                </a:solidFill>
              </a:defRPr>
            </a:lvl1pPr>
          </a:lstStyle>
          <a:p>
            <a:r>
              <a:rPr lang="en-GB" dirty="0"/>
              <a:t>José Ignacio Requeno</a:t>
            </a:r>
          </a:p>
        </p:txBody>
      </p:sp>
    </p:spTree>
    <p:extLst>
      <p:ext uri="{BB962C8B-B14F-4D97-AF65-F5344CB8AC3E}">
        <p14:creationId xmlns:p14="http://schemas.microsoft.com/office/powerpoint/2010/main" val="431365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ido">
    <p:spTree>
      <p:nvGrpSpPr>
        <p:cNvPr id="1" name=""/>
        <p:cNvGrpSpPr/>
        <p:nvPr/>
      </p:nvGrpSpPr>
      <p:grpSpPr>
        <a:xfrm>
          <a:off x="0" y="0"/>
          <a:ext cx="0" cy="0"/>
          <a:chOff x="0" y="0"/>
          <a:chExt cx="0" cy="0"/>
        </a:xfrm>
      </p:grpSpPr>
      <p:pic>
        <p:nvPicPr>
          <p:cNvPr id="8" name="7 Imagen" descr="Fondo 16-9 01.jpg"/>
          <p:cNvPicPr>
            <a:picLocks noChangeAspect="1"/>
          </p:cNvPicPr>
          <p:nvPr userDrawn="1"/>
        </p:nvPicPr>
        <p:blipFill>
          <a:blip r:embed="rId2" cstate="print"/>
          <a:stretch>
            <a:fillRect/>
          </a:stretch>
        </p:blipFill>
        <p:spPr>
          <a:xfrm>
            <a:off x="2" y="2"/>
            <a:ext cx="12191999" cy="6869089"/>
          </a:xfrm>
          <a:prstGeom prst="rect">
            <a:avLst/>
          </a:prstGeom>
        </p:spPr>
      </p:pic>
      <p:pic>
        <p:nvPicPr>
          <p:cNvPr id="9" name="Picture 3" descr="E:\Recursos\Logos\Logo UCM 2012\Marca UCM Alternativa logo blanco.png"/>
          <p:cNvPicPr>
            <a:picLocks noChangeAspect="1" noChangeArrowheads="1"/>
          </p:cNvPicPr>
          <p:nvPr userDrawn="1"/>
        </p:nvPicPr>
        <p:blipFill>
          <a:blip r:embed="rId3" cstate="print"/>
          <a:srcRect/>
          <a:stretch>
            <a:fillRect/>
          </a:stretch>
        </p:blipFill>
        <p:spPr bwMode="auto">
          <a:xfrm>
            <a:off x="335360" y="164638"/>
            <a:ext cx="1920213" cy="494639"/>
          </a:xfrm>
          <a:prstGeom prst="rect">
            <a:avLst/>
          </a:prstGeom>
          <a:noFill/>
        </p:spPr>
      </p:pic>
      <p:sp>
        <p:nvSpPr>
          <p:cNvPr id="2" name="Title 1">
            <a:extLst>
              <a:ext uri="{FF2B5EF4-FFF2-40B4-BE49-F238E27FC236}">
                <a16:creationId xmlns:a16="http://schemas.microsoft.com/office/drawing/2014/main" id="{8340A8F3-2A54-F732-94EA-4B8DCB8C94A2}"/>
              </a:ext>
            </a:extLst>
          </p:cNvPr>
          <p:cNvSpPr>
            <a:spLocks noGrp="1"/>
          </p:cNvSpPr>
          <p:nvPr>
            <p:ph type="title"/>
          </p:nvPr>
        </p:nvSpPr>
        <p:spPr>
          <a:xfrm>
            <a:off x="2364509" y="90715"/>
            <a:ext cx="9661235" cy="666667"/>
          </a:xfrm>
          <a:prstGeom prst="rect">
            <a:avLst/>
          </a:prstGeom>
        </p:spPr>
        <p:txBody>
          <a:bodyPr/>
          <a:lstStyle>
            <a:lvl1pPr>
              <a:defRPr sz="3300" b="1">
                <a:solidFill>
                  <a:schemeClr val="bg1"/>
                </a:solidFill>
              </a:defRPr>
            </a:lvl1pPr>
          </a:lstStyle>
          <a:p>
            <a:r>
              <a:rPr lang="es-ES" dirty="0"/>
              <a:t>Haga clic para modificar el estilo de título del patrón</a:t>
            </a:r>
            <a:endParaRPr lang="en-US" dirty="0"/>
          </a:p>
        </p:txBody>
      </p:sp>
      <p:sp>
        <p:nvSpPr>
          <p:cNvPr id="3" name="Slide Number Placeholder 5">
            <a:extLst>
              <a:ext uri="{FF2B5EF4-FFF2-40B4-BE49-F238E27FC236}">
                <a16:creationId xmlns:a16="http://schemas.microsoft.com/office/drawing/2014/main" id="{628FF8FC-1770-4613-8838-6F48013B819E}"/>
              </a:ext>
            </a:extLst>
          </p:cNvPr>
          <p:cNvSpPr>
            <a:spLocks noGrp="1"/>
          </p:cNvSpPr>
          <p:nvPr>
            <p:ph type="sldNum" sz="quarter" idx="12"/>
          </p:nvPr>
        </p:nvSpPr>
        <p:spPr>
          <a:xfrm>
            <a:off x="11000508" y="6402160"/>
            <a:ext cx="1025235" cy="365125"/>
          </a:xfrm>
          <a:prstGeom prst="rect">
            <a:avLst/>
          </a:prstGeom>
        </p:spPr>
        <p:txBody>
          <a:bodyPr/>
          <a:lstStyle>
            <a:lvl1pPr algn="r">
              <a:defRPr>
                <a:solidFill>
                  <a:schemeClr val="bg1"/>
                </a:solidFill>
              </a:defRPr>
            </a:lvl1pPr>
          </a:lstStyle>
          <a:p>
            <a:fld id="{A7E09D32-447C-433F-910E-6450FEBB1FB8}" type="slidenum">
              <a:rPr lang="en-GB" smtClean="0"/>
              <a:pPr/>
              <a:t>‹#›</a:t>
            </a:fld>
            <a:endParaRPr lang="en-GB" dirty="0"/>
          </a:p>
        </p:txBody>
      </p:sp>
      <p:sp>
        <p:nvSpPr>
          <p:cNvPr id="5" name="Footer Placeholder 4">
            <a:extLst>
              <a:ext uri="{FF2B5EF4-FFF2-40B4-BE49-F238E27FC236}">
                <a16:creationId xmlns:a16="http://schemas.microsoft.com/office/drawing/2014/main" id="{2B3501C1-7795-8EEC-62AA-97700217D8CC}"/>
              </a:ext>
            </a:extLst>
          </p:cNvPr>
          <p:cNvSpPr>
            <a:spLocks noGrp="1"/>
          </p:cNvSpPr>
          <p:nvPr>
            <p:ph type="ftr" sz="quarter" idx="11"/>
          </p:nvPr>
        </p:nvSpPr>
        <p:spPr>
          <a:xfrm>
            <a:off x="4987478" y="6425136"/>
            <a:ext cx="2207648" cy="365125"/>
          </a:xfrm>
          <a:prstGeom prst="rect">
            <a:avLst/>
          </a:prstGeom>
        </p:spPr>
        <p:txBody>
          <a:bodyPr/>
          <a:lstStyle>
            <a:lvl1pPr>
              <a:defRPr>
                <a:solidFill>
                  <a:schemeClr val="bg1"/>
                </a:solidFill>
              </a:defRPr>
            </a:lvl1pPr>
          </a:lstStyle>
          <a:p>
            <a:r>
              <a:rPr lang="en-GB" dirty="0"/>
              <a:t>José Ignacio Requeno</a:t>
            </a:r>
          </a:p>
        </p:txBody>
      </p:sp>
    </p:spTree>
    <p:extLst>
      <p:ext uri="{BB962C8B-B14F-4D97-AF65-F5344CB8AC3E}">
        <p14:creationId xmlns:p14="http://schemas.microsoft.com/office/powerpoint/2010/main" val="31895330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00419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804"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hyperlink" Target="https://freesvg.org/matt-icons-emblem-urgent" TargetMode="Externa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github.com/dice-project/DICE-Knowledge-Repository/wiki/DICE-Project" TargetMode="External"/><Relationship Id="rId7" Type="http://schemas.openxmlformats.org/officeDocument/2006/relationships/image" Target="../media/image7.png"/><Relationship Id="rId2" Type="http://schemas.openxmlformats.org/officeDocument/2006/relationships/hyperlink" Target="https://github.com/dice-project" TargetMode="External"/><Relationship Id="rId1" Type="http://schemas.openxmlformats.org/officeDocument/2006/relationships/slideLayout" Target="../slideLayouts/slideLayout2.xml"/><Relationship Id="rId6" Type="http://schemas.openxmlformats.org/officeDocument/2006/relationships/hyperlink" Target="https://www.youtube.com/watch?v=lZX6IoHgHc0" TargetMode="External"/><Relationship Id="rId5" Type="http://schemas.openxmlformats.org/officeDocument/2006/relationships/hyperlink" Target="https://www.youtube.com/watch?v=E_ht8Mq5EJE" TargetMode="External"/><Relationship Id="rId4" Type="http://schemas.openxmlformats.org/officeDocument/2006/relationships/hyperlink" Target="http://www.dice-h2020.eu/blog/"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emf"/></Relationships>
</file>

<file path=ppt/slides/_rels/slide7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7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50.emf"/></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8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GB" sz="2900" b="1" dirty="0">
                <a:solidFill>
                  <a:schemeClr val="bg1"/>
                </a:solidFill>
              </a:rPr>
              <a:t>Analysing Product Lines </a:t>
            </a:r>
            <a:br>
              <a:rPr lang="en-GB" sz="2900" b="1" dirty="0">
                <a:solidFill>
                  <a:schemeClr val="bg1"/>
                </a:solidFill>
              </a:rPr>
            </a:br>
            <a:r>
              <a:rPr lang="en-GB" sz="2900" b="1" dirty="0">
                <a:solidFill>
                  <a:schemeClr val="bg1"/>
                </a:solidFill>
              </a:rPr>
              <a:t>of Concurrent Systems</a:t>
            </a:r>
          </a:p>
        </p:txBody>
      </p:sp>
      <p:sp>
        <p:nvSpPr>
          <p:cNvPr id="3" name="Subtítulo 2"/>
          <p:cNvSpPr>
            <a:spLocks noGrp="1"/>
          </p:cNvSpPr>
          <p:nvPr>
            <p:ph type="subTitle" idx="4294967295"/>
          </p:nvPr>
        </p:nvSpPr>
        <p:spPr>
          <a:xfrm>
            <a:off x="0" y="1503363"/>
            <a:ext cx="6858000" cy="420687"/>
          </a:xfrm>
        </p:spPr>
        <p:txBody>
          <a:bodyPr>
            <a:noAutofit/>
          </a:bodyPr>
          <a:lstStyle/>
          <a:p>
            <a:r>
              <a:rPr lang="en-GB" sz="1600" b="1" dirty="0">
                <a:solidFill>
                  <a:schemeClr val="bg1"/>
                </a:solidFill>
              </a:rPr>
              <a:t>Elena Gómez-Martínez, Juan de Lara and Esther Guerra</a:t>
            </a:r>
          </a:p>
          <a:p>
            <a:r>
              <a:rPr lang="es-ES" sz="1600" b="1" dirty="0">
                <a:solidFill>
                  <a:schemeClr val="bg1"/>
                </a:solidFill>
              </a:rPr>
              <a:t>Universidad Autónoma de Madrid</a:t>
            </a:r>
          </a:p>
        </p:txBody>
      </p:sp>
      <p:pic>
        <p:nvPicPr>
          <p:cNvPr id="5" name="Vídeo 4">
            <a:extLst>
              <a:ext uri="{FF2B5EF4-FFF2-40B4-BE49-F238E27FC236}">
                <a16:creationId xmlns:a16="http://schemas.microsoft.com/office/drawing/2014/main" id="{E395A11E-AF69-4A50-ABAD-5E61C3F79BC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84" r="1" b="1"/>
          <a:stretch/>
        </p:blipFill>
        <p:spPr>
          <a:xfrm>
            <a:off x="7540962" y="227523"/>
            <a:ext cx="4549237" cy="2551679"/>
          </a:xfrm>
          <a:prstGeom prst="rect">
            <a:avLst/>
          </a:prstGeom>
        </p:spPr>
      </p:pic>
      <p:sp>
        <p:nvSpPr>
          <p:cNvPr id="8" name="CuadroTexto 7">
            <a:extLst>
              <a:ext uri="{FF2B5EF4-FFF2-40B4-BE49-F238E27FC236}">
                <a16:creationId xmlns:a16="http://schemas.microsoft.com/office/drawing/2014/main" id="{7B51B47A-6CF6-5517-E80D-D71B805EE9B6}"/>
              </a:ext>
            </a:extLst>
          </p:cNvPr>
          <p:cNvSpPr txBox="1"/>
          <p:nvPr/>
        </p:nvSpPr>
        <p:spPr>
          <a:xfrm>
            <a:off x="1435668" y="3117656"/>
            <a:ext cx="8379912" cy="1446550"/>
          </a:xfrm>
          <a:prstGeom prst="rect">
            <a:avLst/>
          </a:prstGeom>
          <a:noFill/>
        </p:spPr>
        <p:txBody>
          <a:bodyPr wrap="square">
            <a:spAutoFit/>
          </a:bodyPr>
          <a:lstStyle/>
          <a:p>
            <a:pPr algn="ctr"/>
            <a:r>
              <a:rPr lang="en-GB" sz="4800">
                <a:solidFill>
                  <a:srgbClr val="000000"/>
                </a:solidFill>
                <a:latin typeface="+mj-lt"/>
              </a:rPr>
              <a:t>Petri Nets for MDE</a:t>
            </a:r>
          </a:p>
          <a:p>
            <a:r>
              <a:rPr lang="en-GB" sz="4000" dirty="0">
                <a:solidFill>
                  <a:srgbClr val="000000"/>
                </a:solidFill>
                <a:latin typeface="+mj-lt"/>
              </a:rPr>
              <a:t>Applications to Software Product Lines</a:t>
            </a:r>
            <a:endParaRPr lang="en-GB" sz="5400" dirty="0">
              <a:latin typeface="+mj-lt"/>
            </a:endParaRPr>
          </a:p>
        </p:txBody>
      </p:sp>
      <p:sp>
        <p:nvSpPr>
          <p:cNvPr id="4" name="CuadroTexto 3">
            <a:extLst>
              <a:ext uri="{FF2B5EF4-FFF2-40B4-BE49-F238E27FC236}">
                <a16:creationId xmlns:a16="http://schemas.microsoft.com/office/drawing/2014/main" id="{702609A0-79AA-EBAE-F133-E8F79C8C0905}"/>
              </a:ext>
            </a:extLst>
          </p:cNvPr>
          <p:cNvSpPr txBox="1"/>
          <p:nvPr/>
        </p:nvSpPr>
        <p:spPr>
          <a:xfrm>
            <a:off x="1931490" y="4990494"/>
            <a:ext cx="7388268" cy="646331"/>
          </a:xfrm>
          <a:prstGeom prst="rect">
            <a:avLst/>
          </a:prstGeom>
          <a:noFill/>
        </p:spPr>
        <p:txBody>
          <a:bodyPr wrap="square">
            <a:spAutoFit/>
          </a:bodyPr>
          <a:lstStyle/>
          <a:p>
            <a:pPr algn="ctr"/>
            <a:r>
              <a:rPr lang="en-GB" sz="3600" dirty="0">
                <a:solidFill>
                  <a:srgbClr val="000000"/>
                </a:solidFill>
                <a:latin typeface="+mj-lt"/>
              </a:rPr>
              <a:t>José Ignacio Requeno</a:t>
            </a:r>
          </a:p>
        </p:txBody>
      </p:sp>
      <p:sp>
        <p:nvSpPr>
          <p:cNvPr id="7" name="CuadroTexto 6">
            <a:extLst>
              <a:ext uri="{FF2B5EF4-FFF2-40B4-BE49-F238E27FC236}">
                <a16:creationId xmlns:a16="http://schemas.microsoft.com/office/drawing/2014/main" id="{B9C80DA4-3043-998F-4565-0C5A00F3362E}"/>
              </a:ext>
            </a:extLst>
          </p:cNvPr>
          <p:cNvSpPr txBox="1"/>
          <p:nvPr/>
        </p:nvSpPr>
        <p:spPr>
          <a:xfrm>
            <a:off x="7754009" y="5100544"/>
            <a:ext cx="4336190" cy="1754326"/>
          </a:xfrm>
          <a:prstGeom prst="rect">
            <a:avLst/>
          </a:prstGeom>
          <a:noFill/>
        </p:spPr>
        <p:txBody>
          <a:bodyPr wrap="square">
            <a:spAutoFit/>
          </a:bodyPr>
          <a:lstStyle/>
          <a:p>
            <a:pPr algn="r"/>
            <a:r>
              <a:rPr lang="en-GB" sz="1800" dirty="0">
                <a:latin typeface="+mj-lt"/>
              </a:rPr>
              <a:t>Elena Gómez-Martínez</a:t>
            </a:r>
          </a:p>
          <a:p>
            <a:pPr algn="r"/>
            <a:r>
              <a:rPr lang="en-GB" sz="1800" dirty="0">
                <a:latin typeface="+mj-lt"/>
              </a:rPr>
              <a:t>Melanie </a:t>
            </a:r>
            <a:r>
              <a:rPr lang="en-GB" sz="1800" dirty="0" err="1">
                <a:latin typeface="+mj-lt"/>
              </a:rPr>
              <a:t>Haustein</a:t>
            </a:r>
            <a:r>
              <a:rPr lang="en-GB" sz="1800" dirty="0">
                <a:latin typeface="+mj-lt"/>
              </a:rPr>
              <a:t> </a:t>
            </a:r>
          </a:p>
          <a:p>
            <a:pPr algn="r"/>
            <a:r>
              <a:rPr lang="en-GB" sz="1800" dirty="0">
                <a:latin typeface="+mj-lt"/>
              </a:rPr>
              <a:t>Hannes </a:t>
            </a:r>
            <a:r>
              <a:rPr lang="en-GB" sz="1800" dirty="0" err="1">
                <a:latin typeface="+mj-lt"/>
              </a:rPr>
              <a:t>Kallwies</a:t>
            </a:r>
            <a:endParaRPr lang="en-GB" sz="1800" dirty="0">
              <a:latin typeface="+mj-lt"/>
            </a:endParaRPr>
          </a:p>
          <a:p>
            <a:pPr algn="r"/>
            <a:r>
              <a:rPr lang="en-GB" sz="1800" dirty="0">
                <a:latin typeface="+mj-lt"/>
              </a:rPr>
              <a:t>Martin </a:t>
            </a:r>
            <a:r>
              <a:rPr lang="en-GB" sz="1800" dirty="0" err="1">
                <a:latin typeface="+mj-lt"/>
              </a:rPr>
              <a:t>Leucker</a:t>
            </a:r>
            <a:endParaRPr lang="en-GB" sz="1800" dirty="0">
              <a:latin typeface="+mj-lt"/>
            </a:endParaRPr>
          </a:p>
          <a:p>
            <a:pPr algn="r"/>
            <a:r>
              <a:rPr lang="en-GB" sz="1800" dirty="0">
                <a:latin typeface="+mj-lt"/>
              </a:rPr>
              <a:t>Volker Stolz</a:t>
            </a:r>
          </a:p>
          <a:p>
            <a:pPr algn="r"/>
            <a:r>
              <a:rPr lang="en-GB" sz="1800" dirty="0">
                <a:latin typeface="+mj-lt"/>
              </a:rPr>
              <a:t>Patrick </a:t>
            </a:r>
            <a:r>
              <a:rPr lang="en-GB" sz="1800" dirty="0" err="1">
                <a:latin typeface="+mj-lt"/>
              </a:rPr>
              <a:t>Stünkel</a:t>
            </a:r>
            <a:endParaRPr lang="en-GB" sz="1800" dirty="0">
              <a:latin typeface="+mj-lt"/>
            </a:endParaRPr>
          </a:p>
        </p:txBody>
      </p:sp>
    </p:spTree>
    <p:extLst>
      <p:ext uri="{BB962C8B-B14F-4D97-AF65-F5344CB8AC3E}">
        <p14:creationId xmlns:p14="http://schemas.microsoft.com/office/powerpoint/2010/main" val="4137227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a:t>Motivation</a:t>
            </a:r>
          </a:p>
        </p:txBody>
      </p:sp>
      <p:sp>
        <p:nvSpPr>
          <p:cNvPr id="3" name="Marcador de contenido 2"/>
          <p:cNvSpPr>
            <a:spLocks noGrp="1"/>
          </p:cNvSpPr>
          <p:nvPr>
            <p:ph idx="1"/>
          </p:nvPr>
        </p:nvSpPr>
        <p:spPr/>
        <p:txBody>
          <a:bodyPr/>
          <a:lstStyle/>
          <a:p>
            <a:r>
              <a:rPr lang="en-GB" dirty="0"/>
              <a:t>A(possibly large) family of similar systems</a:t>
            </a:r>
          </a:p>
          <a:p>
            <a:pPr marL="1073150" lvl="1" indent="-615950">
              <a:buFont typeface="Wingdings" panose="05000000000000000000" pitchFamily="2" charset="2"/>
              <a:buChar char=""/>
            </a:pPr>
            <a:r>
              <a:rPr lang="en-GB" sz="3200" b="1" dirty="0">
                <a:solidFill>
                  <a:srgbClr val="00B050"/>
                </a:solidFill>
              </a:rPr>
              <a:t>Analysis of each product is costly</a:t>
            </a:r>
          </a:p>
          <a:p>
            <a:pPr marL="1073150" lvl="1" indent="-615950">
              <a:buFont typeface="Wingdings" panose="05000000000000000000" pitchFamily="2" charset="2"/>
              <a:buChar char=""/>
            </a:pPr>
            <a:r>
              <a:rPr lang="en-GB" sz="3200" dirty="0"/>
              <a:t>Analyse just </a:t>
            </a:r>
            <a:r>
              <a:rPr lang="en-GB" sz="3200" b="1" dirty="0">
                <a:solidFill>
                  <a:srgbClr val="00B050"/>
                </a:solidFill>
              </a:rPr>
              <a:t>once</a:t>
            </a:r>
            <a:r>
              <a:rPr lang="en-GB" sz="3200" dirty="0"/>
              <a:t>, instead of once per product</a:t>
            </a:r>
          </a:p>
          <a:p>
            <a:endParaRPr lang="en-GB" dirty="0"/>
          </a:p>
          <a:p>
            <a:endParaRPr lang="en-GB" dirty="0"/>
          </a:p>
          <a:p>
            <a:endParaRPr lang="en-GB" dirty="0"/>
          </a:p>
        </p:txBody>
      </p:sp>
      <p:sp>
        <p:nvSpPr>
          <p:cNvPr id="5" name="Marcador de número de diapositiva 4"/>
          <p:cNvSpPr>
            <a:spLocks noGrp="1"/>
          </p:cNvSpPr>
          <p:nvPr>
            <p:ph type="sldNum" sz="quarter" idx="12"/>
          </p:nvPr>
        </p:nvSpPr>
        <p:spPr/>
        <p:txBody>
          <a:bodyPr/>
          <a:lstStyle/>
          <a:p>
            <a:fld id="{A7E09D32-447C-433F-910E-6450FEBB1FB8}" type="slidenum">
              <a:rPr lang="en-GB" smtClean="0"/>
              <a:t>10</a:t>
            </a:fld>
            <a:endParaRPr lang="en-GB" dirty="0"/>
          </a:p>
        </p:txBody>
      </p:sp>
    </p:spTree>
    <p:extLst>
      <p:ext uri="{BB962C8B-B14F-4D97-AF65-F5344CB8AC3E}">
        <p14:creationId xmlns:p14="http://schemas.microsoft.com/office/powerpoint/2010/main" val="1144528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9A4D31-7252-4634-A69C-FBC35C5805F6}"/>
              </a:ext>
            </a:extLst>
          </p:cNvPr>
          <p:cNvSpPr>
            <a:spLocks noGrp="1"/>
          </p:cNvSpPr>
          <p:nvPr>
            <p:ph type="title"/>
          </p:nvPr>
        </p:nvSpPr>
        <p:spPr/>
        <p:txBody>
          <a:bodyPr/>
          <a:lstStyle/>
          <a:p>
            <a:r>
              <a:rPr lang="en-GB" dirty="0"/>
              <a:t>Motivation</a:t>
            </a:r>
          </a:p>
        </p:txBody>
      </p:sp>
      <p:sp>
        <p:nvSpPr>
          <p:cNvPr id="3" name="Marcador de contenido 2">
            <a:extLst>
              <a:ext uri="{FF2B5EF4-FFF2-40B4-BE49-F238E27FC236}">
                <a16:creationId xmlns:a16="http://schemas.microsoft.com/office/drawing/2014/main" id="{C3F626CE-A46B-47DA-A14D-EE6661A5318D}"/>
              </a:ext>
            </a:extLst>
          </p:cNvPr>
          <p:cNvSpPr>
            <a:spLocks noGrp="1"/>
          </p:cNvSpPr>
          <p:nvPr>
            <p:ph idx="1"/>
          </p:nvPr>
        </p:nvSpPr>
        <p:spPr/>
        <p:txBody>
          <a:bodyPr/>
          <a:lstStyle/>
          <a:p>
            <a:r>
              <a:rPr lang="en-GB" b="1" dirty="0">
                <a:solidFill>
                  <a:srgbClr val="00B050"/>
                </a:solidFill>
              </a:rPr>
              <a:t>Example</a:t>
            </a:r>
            <a:r>
              <a:rPr lang="en-GB" dirty="0"/>
              <a:t>: An assembly line</a:t>
            </a:r>
          </a:p>
        </p:txBody>
      </p:sp>
      <p:sp>
        <p:nvSpPr>
          <p:cNvPr id="5" name="Marcador de número de diapositiva 4">
            <a:extLst>
              <a:ext uri="{FF2B5EF4-FFF2-40B4-BE49-F238E27FC236}">
                <a16:creationId xmlns:a16="http://schemas.microsoft.com/office/drawing/2014/main" id="{FFD93240-97C7-4B57-B96C-3CE80FEBA9B7}"/>
              </a:ext>
            </a:extLst>
          </p:cNvPr>
          <p:cNvSpPr>
            <a:spLocks noGrp="1"/>
          </p:cNvSpPr>
          <p:nvPr>
            <p:ph type="sldNum" sz="quarter" idx="12"/>
          </p:nvPr>
        </p:nvSpPr>
        <p:spPr/>
        <p:txBody>
          <a:bodyPr/>
          <a:lstStyle/>
          <a:p>
            <a:fld id="{A7E09D32-447C-433F-910E-6450FEBB1FB8}" type="slidenum">
              <a:rPr lang="en-GB" smtClean="0"/>
              <a:t>11</a:t>
            </a:fld>
            <a:endParaRPr lang="en-GB" dirty="0"/>
          </a:p>
        </p:txBody>
      </p:sp>
      <p:sp>
        <p:nvSpPr>
          <p:cNvPr id="7" name="Rectángulo 6">
            <a:extLst>
              <a:ext uri="{FF2B5EF4-FFF2-40B4-BE49-F238E27FC236}">
                <a16:creationId xmlns:a16="http://schemas.microsoft.com/office/drawing/2014/main" id="{51BEC205-1411-B352-B9B3-EBE628C2F564}"/>
              </a:ext>
            </a:extLst>
          </p:cNvPr>
          <p:cNvSpPr/>
          <p:nvPr/>
        </p:nvSpPr>
        <p:spPr>
          <a:xfrm rot="16200000">
            <a:off x="2420129" y="2964715"/>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Elipse 7">
            <a:extLst>
              <a:ext uri="{FF2B5EF4-FFF2-40B4-BE49-F238E27FC236}">
                <a16:creationId xmlns:a16="http://schemas.microsoft.com/office/drawing/2014/main" id="{AB76D8DE-4B86-A1AE-AA28-62B5871AB962}"/>
              </a:ext>
            </a:extLst>
          </p:cNvPr>
          <p:cNvSpPr/>
          <p:nvPr/>
        </p:nvSpPr>
        <p:spPr>
          <a:xfrm>
            <a:off x="3156991" y="2891870"/>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Conector recto de flecha 8">
            <a:extLst>
              <a:ext uri="{FF2B5EF4-FFF2-40B4-BE49-F238E27FC236}">
                <a16:creationId xmlns:a16="http://schemas.microsoft.com/office/drawing/2014/main" id="{399C3ADF-A6ED-2157-DB84-42F010829FAC}"/>
              </a:ext>
            </a:extLst>
          </p:cNvPr>
          <p:cNvCxnSpPr>
            <a:stCxn id="7" idx="2"/>
            <a:endCxn id="8" idx="2"/>
          </p:cNvCxnSpPr>
          <p:nvPr/>
        </p:nvCxnSpPr>
        <p:spPr>
          <a:xfrm flipV="1">
            <a:off x="2708161" y="3071891"/>
            <a:ext cx="448830" cy="837"/>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10" name="CuadroTexto 9">
            <a:extLst>
              <a:ext uri="{FF2B5EF4-FFF2-40B4-BE49-F238E27FC236}">
                <a16:creationId xmlns:a16="http://schemas.microsoft.com/office/drawing/2014/main" id="{6AD479B7-B974-DB1B-B1F3-642E15249833}"/>
              </a:ext>
            </a:extLst>
          </p:cNvPr>
          <p:cNvSpPr txBox="1"/>
          <p:nvPr/>
        </p:nvSpPr>
        <p:spPr>
          <a:xfrm>
            <a:off x="2206091" y="3133525"/>
            <a:ext cx="618759" cy="369332"/>
          </a:xfrm>
          <a:prstGeom prst="rect">
            <a:avLst/>
          </a:prstGeom>
          <a:noFill/>
        </p:spPr>
        <p:txBody>
          <a:bodyPr wrap="none" rtlCol="0">
            <a:spAutoFit/>
          </a:bodyPr>
          <a:lstStyle/>
          <a:p>
            <a:r>
              <a:rPr lang="es-ES" dirty="0" err="1"/>
              <a:t>gen</a:t>
            </a:r>
            <a:r>
              <a:rPr lang="es-ES" baseline="-25000" dirty="0" err="1"/>
              <a:t>A</a:t>
            </a:r>
            <a:endParaRPr lang="en-GB" baseline="-25000" dirty="0"/>
          </a:p>
        </p:txBody>
      </p:sp>
      <p:sp>
        <p:nvSpPr>
          <p:cNvPr id="11" name="Elipse 10">
            <a:extLst>
              <a:ext uri="{FF2B5EF4-FFF2-40B4-BE49-F238E27FC236}">
                <a16:creationId xmlns:a16="http://schemas.microsoft.com/office/drawing/2014/main" id="{7B3D6D1A-CBD4-A5A6-97D4-69366B9FBC79}"/>
              </a:ext>
            </a:extLst>
          </p:cNvPr>
          <p:cNvSpPr/>
          <p:nvPr/>
        </p:nvSpPr>
        <p:spPr>
          <a:xfrm>
            <a:off x="3156991" y="2278642"/>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ángulo 11">
            <a:extLst>
              <a:ext uri="{FF2B5EF4-FFF2-40B4-BE49-F238E27FC236}">
                <a16:creationId xmlns:a16="http://schemas.microsoft.com/office/drawing/2014/main" id="{454DF888-E945-FD60-31C0-DDFEA238F1D9}"/>
              </a:ext>
            </a:extLst>
          </p:cNvPr>
          <p:cNvSpPr/>
          <p:nvPr/>
        </p:nvSpPr>
        <p:spPr>
          <a:xfrm rot="5400000">
            <a:off x="3650999" y="2721324"/>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Conector recto de flecha 12">
            <a:extLst>
              <a:ext uri="{FF2B5EF4-FFF2-40B4-BE49-F238E27FC236}">
                <a16:creationId xmlns:a16="http://schemas.microsoft.com/office/drawing/2014/main" id="{2F5F3B3D-927A-19A1-9B41-E2EFAC6797B0}"/>
              </a:ext>
            </a:extLst>
          </p:cNvPr>
          <p:cNvCxnSpPr>
            <a:stCxn id="8" idx="6"/>
            <a:endCxn id="12" idx="2"/>
          </p:cNvCxnSpPr>
          <p:nvPr/>
        </p:nvCxnSpPr>
        <p:spPr>
          <a:xfrm flipV="1">
            <a:off x="3517031" y="2829336"/>
            <a:ext cx="205976" cy="242554"/>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14" name="Conector recto de flecha 13">
            <a:extLst>
              <a:ext uri="{FF2B5EF4-FFF2-40B4-BE49-F238E27FC236}">
                <a16:creationId xmlns:a16="http://schemas.microsoft.com/office/drawing/2014/main" id="{03DD9332-D35E-D3D2-6800-BBA6290EABED}"/>
              </a:ext>
            </a:extLst>
          </p:cNvPr>
          <p:cNvCxnSpPr>
            <a:stCxn id="11" idx="5"/>
            <a:endCxn id="12" idx="2"/>
          </p:cNvCxnSpPr>
          <p:nvPr/>
        </p:nvCxnSpPr>
        <p:spPr>
          <a:xfrm>
            <a:off x="3464305" y="2585956"/>
            <a:ext cx="258703" cy="243381"/>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15" name="Elipse 14">
            <a:extLst>
              <a:ext uri="{FF2B5EF4-FFF2-40B4-BE49-F238E27FC236}">
                <a16:creationId xmlns:a16="http://schemas.microsoft.com/office/drawing/2014/main" id="{7CB3505F-7709-8CF2-7ADF-B57470999537}"/>
              </a:ext>
            </a:extLst>
          </p:cNvPr>
          <p:cNvSpPr/>
          <p:nvPr/>
        </p:nvSpPr>
        <p:spPr>
          <a:xfrm>
            <a:off x="4288904" y="2645323"/>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Conector recto de flecha 15">
            <a:extLst>
              <a:ext uri="{FF2B5EF4-FFF2-40B4-BE49-F238E27FC236}">
                <a16:creationId xmlns:a16="http://schemas.microsoft.com/office/drawing/2014/main" id="{5256EB89-EB5E-72F3-28FC-6131996ADCCE}"/>
              </a:ext>
            </a:extLst>
          </p:cNvPr>
          <p:cNvCxnSpPr>
            <a:stCxn id="12" idx="0"/>
            <a:endCxn id="15" idx="2"/>
          </p:cNvCxnSpPr>
          <p:nvPr/>
        </p:nvCxnSpPr>
        <p:spPr>
          <a:xfrm flipV="1">
            <a:off x="3939032" y="2825344"/>
            <a:ext cx="349873" cy="3993"/>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17" name="Rectángulo 16">
            <a:extLst>
              <a:ext uri="{FF2B5EF4-FFF2-40B4-BE49-F238E27FC236}">
                <a16:creationId xmlns:a16="http://schemas.microsoft.com/office/drawing/2014/main" id="{351846D9-08A5-8A0C-E74B-4F0A3E317068}"/>
              </a:ext>
            </a:extLst>
          </p:cNvPr>
          <p:cNvSpPr/>
          <p:nvPr/>
        </p:nvSpPr>
        <p:spPr>
          <a:xfrm rot="5400000">
            <a:off x="4906641" y="3022131"/>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Conector recto de flecha 17">
            <a:extLst>
              <a:ext uri="{FF2B5EF4-FFF2-40B4-BE49-F238E27FC236}">
                <a16:creationId xmlns:a16="http://schemas.microsoft.com/office/drawing/2014/main" id="{BDAB9A62-ADA2-9190-7308-0E1B300BEB60}"/>
              </a:ext>
            </a:extLst>
          </p:cNvPr>
          <p:cNvCxnSpPr>
            <a:stCxn id="15" idx="5"/>
            <a:endCxn id="17" idx="2"/>
          </p:cNvCxnSpPr>
          <p:nvPr/>
        </p:nvCxnSpPr>
        <p:spPr>
          <a:xfrm>
            <a:off x="4596217" y="2952637"/>
            <a:ext cx="382432" cy="177507"/>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19" name="Rectángulo 18">
            <a:extLst>
              <a:ext uri="{FF2B5EF4-FFF2-40B4-BE49-F238E27FC236}">
                <a16:creationId xmlns:a16="http://schemas.microsoft.com/office/drawing/2014/main" id="{68C23A7F-CB09-32B5-875C-C05FD599CDFC}"/>
              </a:ext>
            </a:extLst>
          </p:cNvPr>
          <p:cNvSpPr/>
          <p:nvPr/>
        </p:nvSpPr>
        <p:spPr>
          <a:xfrm rot="16200000">
            <a:off x="4889707" y="2391962"/>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Conector recto de flecha 19">
            <a:extLst>
              <a:ext uri="{FF2B5EF4-FFF2-40B4-BE49-F238E27FC236}">
                <a16:creationId xmlns:a16="http://schemas.microsoft.com/office/drawing/2014/main" id="{BA714382-F98E-5D1B-7E8B-65819A2C01BB}"/>
              </a:ext>
            </a:extLst>
          </p:cNvPr>
          <p:cNvCxnSpPr>
            <a:stCxn id="15" idx="7"/>
            <a:endCxn id="19" idx="0"/>
          </p:cNvCxnSpPr>
          <p:nvPr/>
        </p:nvCxnSpPr>
        <p:spPr>
          <a:xfrm flipV="1">
            <a:off x="4596217" y="2499974"/>
            <a:ext cx="365498" cy="198076"/>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21" name="Elipse 20">
            <a:extLst>
              <a:ext uri="{FF2B5EF4-FFF2-40B4-BE49-F238E27FC236}">
                <a16:creationId xmlns:a16="http://schemas.microsoft.com/office/drawing/2014/main" id="{162538E6-2097-EDF2-88EC-B4388508FDCC}"/>
              </a:ext>
            </a:extLst>
          </p:cNvPr>
          <p:cNvSpPr/>
          <p:nvPr/>
        </p:nvSpPr>
        <p:spPr>
          <a:xfrm>
            <a:off x="5398037" y="2950123"/>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Elipse 21">
            <a:extLst>
              <a:ext uri="{FF2B5EF4-FFF2-40B4-BE49-F238E27FC236}">
                <a16:creationId xmlns:a16="http://schemas.microsoft.com/office/drawing/2014/main" id="{0F227C8B-03BC-D954-2690-FEBA5431602B}"/>
              </a:ext>
            </a:extLst>
          </p:cNvPr>
          <p:cNvSpPr/>
          <p:nvPr/>
        </p:nvSpPr>
        <p:spPr>
          <a:xfrm>
            <a:off x="5398037" y="2319954"/>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Conector recto de flecha 22">
            <a:extLst>
              <a:ext uri="{FF2B5EF4-FFF2-40B4-BE49-F238E27FC236}">
                <a16:creationId xmlns:a16="http://schemas.microsoft.com/office/drawing/2014/main" id="{4FD87F80-E681-94B4-E621-DC3AF2B26D6E}"/>
              </a:ext>
            </a:extLst>
          </p:cNvPr>
          <p:cNvCxnSpPr>
            <a:stCxn id="19" idx="2"/>
            <a:endCxn id="22" idx="2"/>
          </p:cNvCxnSpPr>
          <p:nvPr/>
        </p:nvCxnSpPr>
        <p:spPr>
          <a:xfrm>
            <a:off x="5177739" y="2499974"/>
            <a:ext cx="220298" cy="0"/>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24" name="Conector recto de flecha 23">
            <a:extLst>
              <a:ext uri="{FF2B5EF4-FFF2-40B4-BE49-F238E27FC236}">
                <a16:creationId xmlns:a16="http://schemas.microsoft.com/office/drawing/2014/main" id="{56A3F787-3855-6FCF-56F6-53EAB91D967E}"/>
              </a:ext>
            </a:extLst>
          </p:cNvPr>
          <p:cNvCxnSpPr>
            <a:stCxn id="17" idx="0"/>
            <a:endCxn id="21" idx="2"/>
          </p:cNvCxnSpPr>
          <p:nvPr/>
        </p:nvCxnSpPr>
        <p:spPr>
          <a:xfrm>
            <a:off x="5194673" y="3130143"/>
            <a:ext cx="203364" cy="0"/>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25" name="Rectángulo 24">
            <a:extLst>
              <a:ext uri="{FF2B5EF4-FFF2-40B4-BE49-F238E27FC236}">
                <a16:creationId xmlns:a16="http://schemas.microsoft.com/office/drawing/2014/main" id="{9EE6251F-7D7A-48FB-8637-2746C9C801AB}"/>
              </a:ext>
            </a:extLst>
          </p:cNvPr>
          <p:cNvSpPr/>
          <p:nvPr/>
        </p:nvSpPr>
        <p:spPr>
          <a:xfrm rot="5400000">
            <a:off x="5905707" y="3030597"/>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Conector recto de flecha 25">
            <a:extLst>
              <a:ext uri="{FF2B5EF4-FFF2-40B4-BE49-F238E27FC236}">
                <a16:creationId xmlns:a16="http://schemas.microsoft.com/office/drawing/2014/main" id="{9705E40D-8B92-2A1A-F802-2EE8775258B5}"/>
              </a:ext>
            </a:extLst>
          </p:cNvPr>
          <p:cNvCxnSpPr>
            <a:stCxn id="21" idx="6"/>
            <a:endCxn id="25" idx="2"/>
          </p:cNvCxnSpPr>
          <p:nvPr/>
        </p:nvCxnSpPr>
        <p:spPr>
          <a:xfrm>
            <a:off x="5758077" y="3130143"/>
            <a:ext cx="219638" cy="8466"/>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27" name="Rectángulo 26">
            <a:extLst>
              <a:ext uri="{FF2B5EF4-FFF2-40B4-BE49-F238E27FC236}">
                <a16:creationId xmlns:a16="http://schemas.microsoft.com/office/drawing/2014/main" id="{B22837CD-50CF-F322-08F6-E6B76FC6BAFA}"/>
              </a:ext>
            </a:extLst>
          </p:cNvPr>
          <p:cNvSpPr/>
          <p:nvPr/>
        </p:nvSpPr>
        <p:spPr>
          <a:xfrm rot="5400000">
            <a:off x="5888773" y="2391962"/>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Conector recto de flecha 27">
            <a:extLst>
              <a:ext uri="{FF2B5EF4-FFF2-40B4-BE49-F238E27FC236}">
                <a16:creationId xmlns:a16="http://schemas.microsoft.com/office/drawing/2014/main" id="{E7F3516C-099F-81B0-2AFD-9DBF232D2BC4}"/>
              </a:ext>
            </a:extLst>
          </p:cNvPr>
          <p:cNvCxnSpPr>
            <a:stCxn id="22" idx="6"/>
            <a:endCxn id="27" idx="2"/>
          </p:cNvCxnSpPr>
          <p:nvPr/>
        </p:nvCxnSpPr>
        <p:spPr>
          <a:xfrm>
            <a:off x="5758077" y="2499974"/>
            <a:ext cx="202704" cy="0"/>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29" name="Elipse 28">
            <a:extLst>
              <a:ext uri="{FF2B5EF4-FFF2-40B4-BE49-F238E27FC236}">
                <a16:creationId xmlns:a16="http://schemas.microsoft.com/office/drawing/2014/main" id="{C363CD4A-AA7C-58FD-36FE-6CDD0751B489}"/>
              </a:ext>
            </a:extLst>
          </p:cNvPr>
          <p:cNvSpPr/>
          <p:nvPr/>
        </p:nvSpPr>
        <p:spPr>
          <a:xfrm>
            <a:off x="6380171" y="2687657"/>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Conector recto de flecha 29">
            <a:extLst>
              <a:ext uri="{FF2B5EF4-FFF2-40B4-BE49-F238E27FC236}">
                <a16:creationId xmlns:a16="http://schemas.microsoft.com/office/drawing/2014/main" id="{95DDC39C-C2AF-B7AA-8E23-241A6C16A761}"/>
              </a:ext>
            </a:extLst>
          </p:cNvPr>
          <p:cNvCxnSpPr>
            <a:stCxn id="27" idx="0"/>
            <a:endCxn id="29" idx="1"/>
          </p:cNvCxnSpPr>
          <p:nvPr/>
        </p:nvCxnSpPr>
        <p:spPr>
          <a:xfrm>
            <a:off x="6176806" y="2499974"/>
            <a:ext cx="256093" cy="240410"/>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31" name="Conector recto de flecha 30">
            <a:extLst>
              <a:ext uri="{FF2B5EF4-FFF2-40B4-BE49-F238E27FC236}">
                <a16:creationId xmlns:a16="http://schemas.microsoft.com/office/drawing/2014/main" id="{E7931802-3F4D-25AA-7B4D-21E709213B84}"/>
              </a:ext>
            </a:extLst>
          </p:cNvPr>
          <p:cNvCxnSpPr>
            <a:stCxn id="25" idx="0"/>
            <a:endCxn id="29" idx="3"/>
          </p:cNvCxnSpPr>
          <p:nvPr/>
        </p:nvCxnSpPr>
        <p:spPr>
          <a:xfrm flipV="1">
            <a:off x="6193740" y="2994971"/>
            <a:ext cx="239159" cy="143639"/>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32" name="Rectángulo 31">
            <a:extLst>
              <a:ext uri="{FF2B5EF4-FFF2-40B4-BE49-F238E27FC236}">
                <a16:creationId xmlns:a16="http://schemas.microsoft.com/office/drawing/2014/main" id="{01EF6558-2F1C-FCD7-714D-5BAF39BC6262}"/>
              </a:ext>
            </a:extLst>
          </p:cNvPr>
          <p:cNvSpPr/>
          <p:nvPr/>
        </p:nvSpPr>
        <p:spPr>
          <a:xfrm rot="7871471">
            <a:off x="6769307" y="3106796"/>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Conector recto de flecha 32">
            <a:extLst>
              <a:ext uri="{FF2B5EF4-FFF2-40B4-BE49-F238E27FC236}">
                <a16:creationId xmlns:a16="http://schemas.microsoft.com/office/drawing/2014/main" id="{463C0685-128E-2343-F2BF-57115C40BDF3}"/>
              </a:ext>
            </a:extLst>
          </p:cNvPr>
          <p:cNvCxnSpPr>
            <a:stCxn id="29" idx="5"/>
            <a:endCxn id="32" idx="2"/>
          </p:cNvCxnSpPr>
          <p:nvPr/>
        </p:nvCxnSpPr>
        <p:spPr>
          <a:xfrm>
            <a:off x="6687484" y="2994970"/>
            <a:ext cx="180562" cy="148704"/>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34" name="Conector recto de flecha 248">
            <a:extLst>
              <a:ext uri="{FF2B5EF4-FFF2-40B4-BE49-F238E27FC236}">
                <a16:creationId xmlns:a16="http://schemas.microsoft.com/office/drawing/2014/main" id="{B002076D-D230-7272-C1A7-4BE2D6C0450F}"/>
              </a:ext>
            </a:extLst>
          </p:cNvPr>
          <p:cNvCxnSpPr>
            <a:stCxn id="32" idx="3"/>
            <a:endCxn id="15" idx="4"/>
          </p:cNvCxnSpPr>
          <p:nvPr/>
        </p:nvCxnSpPr>
        <p:spPr>
          <a:xfrm rot="5400000" flipH="1">
            <a:off x="5477392" y="1996898"/>
            <a:ext cx="344913" cy="2361847"/>
          </a:xfrm>
          <a:prstGeom prst="bentConnector3">
            <a:avLst>
              <a:gd name="adj1" fmla="val -97593"/>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35" name="Conector recto de flecha 34">
            <a:extLst>
              <a:ext uri="{FF2B5EF4-FFF2-40B4-BE49-F238E27FC236}">
                <a16:creationId xmlns:a16="http://schemas.microsoft.com/office/drawing/2014/main" id="{6DE4FE82-12D9-267C-679D-1F64581E0A17}"/>
              </a:ext>
            </a:extLst>
          </p:cNvPr>
          <p:cNvCxnSpPr>
            <a:stCxn id="29" idx="6"/>
            <a:endCxn id="36" idx="2"/>
          </p:cNvCxnSpPr>
          <p:nvPr/>
        </p:nvCxnSpPr>
        <p:spPr>
          <a:xfrm flipV="1">
            <a:off x="6740211" y="2866797"/>
            <a:ext cx="597768" cy="881"/>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36" name="Rectángulo 35">
            <a:extLst>
              <a:ext uri="{FF2B5EF4-FFF2-40B4-BE49-F238E27FC236}">
                <a16:creationId xmlns:a16="http://schemas.microsoft.com/office/drawing/2014/main" id="{D64386DE-7744-EBE2-C949-5CAEC7731712}"/>
              </a:ext>
            </a:extLst>
          </p:cNvPr>
          <p:cNvSpPr/>
          <p:nvPr/>
        </p:nvSpPr>
        <p:spPr>
          <a:xfrm rot="5400000">
            <a:off x="7265971" y="2758784"/>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Elipse 36">
            <a:extLst>
              <a:ext uri="{FF2B5EF4-FFF2-40B4-BE49-F238E27FC236}">
                <a16:creationId xmlns:a16="http://schemas.microsoft.com/office/drawing/2014/main" id="{4ABB2D70-F56A-1D09-58D0-ABCD866CEC35}"/>
              </a:ext>
            </a:extLst>
          </p:cNvPr>
          <p:cNvSpPr/>
          <p:nvPr/>
        </p:nvSpPr>
        <p:spPr>
          <a:xfrm>
            <a:off x="7757368" y="2322709"/>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Elipse 37">
            <a:extLst>
              <a:ext uri="{FF2B5EF4-FFF2-40B4-BE49-F238E27FC236}">
                <a16:creationId xmlns:a16="http://schemas.microsoft.com/office/drawing/2014/main" id="{CD14C647-EF91-15CA-AD24-1704342DB6F1}"/>
              </a:ext>
            </a:extLst>
          </p:cNvPr>
          <p:cNvSpPr/>
          <p:nvPr/>
        </p:nvSpPr>
        <p:spPr>
          <a:xfrm>
            <a:off x="7774302" y="3042375"/>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9" name="Conector recto de flecha 38">
            <a:extLst>
              <a:ext uri="{FF2B5EF4-FFF2-40B4-BE49-F238E27FC236}">
                <a16:creationId xmlns:a16="http://schemas.microsoft.com/office/drawing/2014/main" id="{CD1DFFA0-6A07-8B3F-D907-01AA5C22E795}"/>
              </a:ext>
            </a:extLst>
          </p:cNvPr>
          <p:cNvCxnSpPr>
            <a:stCxn id="36" idx="1"/>
            <a:endCxn id="37" idx="2"/>
          </p:cNvCxnSpPr>
          <p:nvPr/>
        </p:nvCxnSpPr>
        <p:spPr>
          <a:xfrm flipV="1">
            <a:off x="7445992" y="2502730"/>
            <a:ext cx="311377" cy="184047"/>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40" name="Conector recto de flecha 39">
            <a:extLst>
              <a:ext uri="{FF2B5EF4-FFF2-40B4-BE49-F238E27FC236}">
                <a16:creationId xmlns:a16="http://schemas.microsoft.com/office/drawing/2014/main" id="{7CE515E5-6E05-7269-74B1-123860051EA6}"/>
              </a:ext>
            </a:extLst>
          </p:cNvPr>
          <p:cNvCxnSpPr>
            <a:stCxn id="36" idx="3"/>
            <a:endCxn id="38" idx="2"/>
          </p:cNvCxnSpPr>
          <p:nvPr/>
        </p:nvCxnSpPr>
        <p:spPr>
          <a:xfrm>
            <a:off x="7445992" y="3046817"/>
            <a:ext cx="328311" cy="175579"/>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41" name="Rectángulo 40">
            <a:extLst>
              <a:ext uri="{FF2B5EF4-FFF2-40B4-BE49-F238E27FC236}">
                <a16:creationId xmlns:a16="http://schemas.microsoft.com/office/drawing/2014/main" id="{5CA3E387-781C-AD50-5D1B-0393A9E6E2B8}"/>
              </a:ext>
            </a:extLst>
          </p:cNvPr>
          <p:cNvSpPr/>
          <p:nvPr/>
        </p:nvSpPr>
        <p:spPr>
          <a:xfrm rot="5400000">
            <a:off x="8457344" y="2820479"/>
            <a:ext cx="331027"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2" name="Conector recto de flecha 41">
            <a:extLst>
              <a:ext uri="{FF2B5EF4-FFF2-40B4-BE49-F238E27FC236}">
                <a16:creationId xmlns:a16="http://schemas.microsoft.com/office/drawing/2014/main" id="{671F8694-98B5-23C5-EAA2-E25F542816FA}"/>
              </a:ext>
            </a:extLst>
          </p:cNvPr>
          <p:cNvCxnSpPr>
            <a:stCxn id="37" idx="6"/>
            <a:endCxn id="41" idx="2"/>
          </p:cNvCxnSpPr>
          <p:nvPr/>
        </p:nvCxnSpPr>
        <p:spPr>
          <a:xfrm>
            <a:off x="8117409" y="2502730"/>
            <a:ext cx="397437" cy="425763"/>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43" name="Conector recto de flecha 42">
            <a:extLst>
              <a:ext uri="{FF2B5EF4-FFF2-40B4-BE49-F238E27FC236}">
                <a16:creationId xmlns:a16="http://schemas.microsoft.com/office/drawing/2014/main" id="{E48E75BA-8F71-2AF0-CC7A-0C7D9E025F41}"/>
              </a:ext>
            </a:extLst>
          </p:cNvPr>
          <p:cNvCxnSpPr>
            <a:stCxn id="38" idx="6"/>
            <a:endCxn id="41" idx="2"/>
          </p:cNvCxnSpPr>
          <p:nvPr/>
        </p:nvCxnSpPr>
        <p:spPr>
          <a:xfrm flipV="1">
            <a:off x="8134343" y="2928493"/>
            <a:ext cx="380503" cy="293903"/>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44" name="Elipse 43">
            <a:extLst>
              <a:ext uri="{FF2B5EF4-FFF2-40B4-BE49-F238E27FC236}">
                <a16:creationId xmlns:a16="http://schemas.microsoft.com/office/drawing/2014/main" id="{18063A60-A854-9488-CE13-250F9848FFAF}"/>
              </a:ext>
            </a:extLst>
          </p:cNvPr>
          <p:cNvSpPr/>
          <p:nvPr/>
        </p:nvSpPr>
        <p:spPr>
          <a:xfrm>
            <a:off x="8959635" y="2754508"/>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5" name="Conector recto de flecha 44">
            <a:extLst>
              <a:ext uri="{FF2B5EF4-FFF2-40B4-BE49-F238E27FC236}">
                <a16:creationId xmlns:a16="http://schemas.microsoft.com/office/drawing/2014/main" id="{8B4B45D0-98E5-1DE5-7299-0CFDDA4490E7}"/>
              </a:ext>
            </a:extLst>
          </p:cNvPr>
          <p:cNvCxnSpPr>
            <a:stCxn id="41" idx="0"/>
            <a:endCxn id="44" idx="2"/>
          </p:cNvCxnSpPr>
          <p:nvPr/>
        </p:nvCxnSpPr>
        <p:spPr>
          <a:xfrm>
            <a:off x="8730869" y="2928492"/>
            <a:ext cx="228766" cy="6036"/>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46" name="CuadroTexto 5">
            <a:extLst>
              <a:ext uri="{FF2B5EF4-FFF2-40B4-BE49-F238E27FC236}">
                <a16:creationId xmlns:a16="http://schemas.microsoft.com/office/drawing/2014/main" id="{F928A4C8-3FE8-5B9D-9407-F5E12E9EDFCB}"/>
              </a:ext>
            </a:extLst>
          </p:cNvPr>
          <p:cNvSpPr txBox="1"/>
          <p:nvPr/>
        </p:nvSpPr>
        <p:spPr>
          <a:xfrm>
            <a:off x="3015639" y="3125497"/>
            <a:ext cx="594393" cy="369332"/>
          </a:xfrm>
          <a:prstGeom prst="rect">
            <a:avLst/>
          </a:prstGeom>
          <a:noFill/>
        </p:spPr>
        <p:txBody>
          <a:bodyPr wrap="none" rtlCol="0">
            <a:spAutoFit/>
          </a:bodyPr>
          <a:lstStyle/>
          <a:p>
            <a:r>
              <a:rPr lang="es-ES" dirty="0" err="1"/>
              <a:t>cnv</a:t>
            </a:r>
            <a:r>
              <a:rPr lang="es-ES" baseline="-25000" dirty="0" err="1"/>
              <a:t>A</a:t>
            </a:r>
            <a:endParaRPr lang="en-GB" baseline="-25000" dirty="0"/>
          </a:p>
        </p:txBody>
      </p:sp>
      <p:sp>
        <p:nvSpPr>
          <p:cNvPr id="47" name="CuadroTexto 5">
            <a:extLst>
              <a:ext uri="{FF2B5EF4-FFF2-40B4-BE49-F238E27FC236}">
                <a16:creationId xmlns:a16="http://schemas.microsoft.com/office/drawing/2014/main" id="{F5F2ED8D-B31A-4A76-5DA3-AE2B51684826}"/>
              </a:ext>
            </a:extLst>
          </p:cNvPr>
          <p:cNvSpPr txBox="1"/>
          <p:nvPr/>
        </p:nvSpPr>
        <p:spPr>
          <a:xfrm>
            <a:off x="3557549" y="2898198"/>
            <a:ext cx="602537" cy="369332"/>
          </a:xfrm>
          <a:prstGeom prst="rect">
            <a:avLst/>
          </a:prstGeom>
          <a:noFill/>
        </p:spPr>
        <p:txBody>
          <a:bodyPr wrap="none" rtlCol="0">
            <a:spAutoFit/>
          </a:bodyPr>
          <a:lstStyle/>
          <a:p>
            <a:r>
              <a:rPr lang="es-ES" dirty="0" err="1"/>
              <a:t>proc</a:t>
            </a:r>
            <a:endParaRPr lang="en-GB" baseline="-25000" dirty="0"/>
          </a:p>
        </p:txBody>
      </p:sp>
      <p:sp>
        <p:nvSpPr>
          <p:cNvPr id="48" name="CuadroTexto 5">
            <a:extLst>
              <a:ext uri="{FF2B5EF4-FFF2-40B4-BE49-F238E27FC236}">
                <a16:creationId xmlns:a16="http://schemas.microsoft.com/office/drawing/2014/main" id="{BF907AC0-A08C-55E5-8BD2-155D96F6EB83}"/>
              </a:ext>
            </a:extLst>
          </p:cNvPr>
          <p:cNvSpPr txBox="1"/>
          <p:nvPr/>
        </p:nvSpPr>
        <p:spPr>
          <a:xfrm>
            <a:off x="5309631" y="2034587"/>
            <a:ext cx="583173" cy="369332"/>
          </a:xfrm>
          <a:prstGeom prst="rect">
            <a:avLst/>
          </a:prstGeom>
          <a:noFill/>
        </p:spPr>
        <p:txBody>
          <a:bodyPr wrap="none" rtlCol="0">
            <a:spAutoFit/>
          </a:bodyPr>
          <a:lstStyle/>
          <a:p>
            <a:r>
              <a:rPr lang="es-ES" dirty="0"/>
              <a:t>cnv</a:t>
            </a:r>
            <a:r>
              <a:rPr lang="es-ES" baseline="-25000" dirty="0"/>
              <a:t>1</a:t>
            </a:r>
            <a:endParaRPr lang="en-GB" baseline="-25000" dirty="0"/>
          </a:p>
        </p:txBody>
      </p:sp>
      <p:sp>
        <p:nvSpPr>
          <p:cNvPr id="49" name="CuadroTexto 5">
            <a:extLst>
              <a:ext uri="{FF2B5EF4-FFF2-40B4-BE49-F238E27FC236}">
                <a16:creationId xmlns:a16="http://schemas.microsoft.com/office/drawing/2014/main" id="{92D7DC10-26CF-56DC-8868-629B1A6B26A6}"/>
              </a:ext>
            </a:extLst>
          </p:cNvPr>
          <p:cNvSpPr txBox="1"/>
          <p:nvPr/>
        </p:nvSpPr>
        <p:spPr>
          <a:xfrm>
            <a:off x="5320100" y="2670580"/>
            <a:ext cx="583173" cy="369332"/>
          </a:xfrm>
          <a:prstGeom prst="rect">
            <a:avLst/>
          </a:prstGeom>
          <a:noFill/>
        </p:spPr>
        <p:txBody>
          <a:bodyPr wrap="none" rtlCol="0">
            <a:spAutoFit/>
          </a:bodyPr>
          <a:lstStyle/>
          <a:p>
            <a:r>
              <a:rPr lang="es-ES" dirty="0"/>
              <a:t>cnv</a:t>
            </a:r>
            <a:r>
              <a:rPr lang="es-ES" baseline="-25000" dirty="0"/>
              <a:t>2</a:t>
            </a:r>
            <a:endParaRPr lang="en-GB" baseline="-25000" dirty="0"/>
          </a:p>
        </p:txBody>
      </p:sp>
      <p:sp>
        <p:nvSpPr>
          <p:cNvPr id="50" name="CuadroTexto 5">
            <a:extLst>
              <a:ext uri="{FF2B5EF4-FFF2-40B4-BE49-F238E27FC236}">
                <a16:creationId xmlns:a16="http://schemas.microsoft.com/office/drawing/2014/main" id="{7D870BCC-42F0-5C7C-2334-0FD7A13784A4}"/>
              </a:ext>
            </a:extLst>
          </p:cNvPr>
          <p:cNvSpPr txBox="1"/>
          <p:nvPr/>
        </p:nvSpPr>
        <p:spPr>
          <a:xfrm>
            <a:off x="8658184" y="2999458"/>
            <a:ext cx="1053494" cy="369332"/>
          </a:xfrm>
          <a:prstGeom prst="rect">
            <a:avLst/>
          </a:prstGeom>
          <a:noFill/>
        </p:spPr>
        <p:txBody>
          <a:bodyPr wrap="none" rtlCol="0">
            <a:spAutoFit/>
          </a:bodyPr>
          <a:lstStyle/>
          <a:p>
            <a:r>
              <a:rPr lang="en-GB"/>
              <a:t>assembly</a:t>
            </a:r>
            <a:endParaRPr lang="en-GB" baseline="-25000"/>
          </a:p>
        </p:txBody>
      </p:sp>
      <p:sp>
        <p:nvSpPr>
          <p:cNvPr id="51" name="CuadroTexto 253">
            <a:extLst>
              <a:ext uri="{FF2B5EF4-FFF2-40B4-BE49-F238E27FC236}">
                <a16:creationId xmlns:a16="http://schemas.microsoft.com/office/drawing/2014/main" id="{60A53864-1257-1B4D-55B5-4AC0CF4A830F}"/>
              </a:ext>
            </a:extLst>
          </p:cNvPr>
          <p:cNvSpPr txBox="1"/>
          <p:nvPr/>
        </p:nvSpPr>
        <p:spPr>
          <a:xfrm>
            <a:off x="6351041" y="2405957"/>
            <a:ext cx="492443" cy="369332"/>
          </a:xfrm>
          <a:prstGeom prst="rect">
            <a:avLst/>
          </a:prstGeom>
          <a:noFill/>
        </p:spPr>
        <p:txBody>
          <a:bodyPr wrap="none" rtlCol="0">
            <a:spAutoFit/>
          </a:bodyPr>
          <a:lstStyle>
            <a:defPPr>
              <a:defRPr lang="es-ES"/>
            </a:defPPr>
          </a:lstStyle>
          <a:p>
            <a:r>
              <a:rPr lang="es-ES" dirty="0" err="1"/>
              <a:t>ctrl</a:t>
            </a:r>
            <a:endParaRPr lang="en-GB" dirty="0"/>
          </a:p>
        </p:txBody>
      </p:sp>
      <p:sp>
        <p:nvSpPr>
          <p:cNvPr id="52" name="CuadroTexto 5">
            <a:extLst>
              <a:ext uri="{FF2B5EF4-FFF2-40B4-BE49-F238E27FC236}">
                <a16:creationId xmlns:a16="http://schemas.microsoft.com/office/drawing/2014/main" id="{6EBD0F07-B804-96EE-1B84-D49F8A2CB9FF}"/>
              </a:ext>
            </a:extLst>
          </p:cNvPr>
          <p:cNvSpPr txBox="1"/>
          <p:nvPr/>
        </p:nvSpPr>
        <p:spPr>
          <a:xfrm>
            <a:off x="4085106" y="2390880"/>
            <a:ext cx="359394" cy="369332"/>
          </a:xfrm>
          <a:prstGeom prst="rect">
            <a:avLst/>
          </a:prstGeom>
          <a:noFill/>
        </p:spPr>
        <p:txBody>
          <a:bodyPr wrap="none" rtlCol="0">
            <a:spAutoFit/>
          </a:bodyPr>
          <a:lstStyle/>
          <a:p>
            <a:r>
              <a:rPr lang="es-ES" dirty="0"/>
              <a:t>in</a:t>
            </a:r>
            <a:endParaRPr lang="en-GB" baseline="-25000" dirty="0"/>
          </a:p>
        </p:txBody>
      </p:sp>
      <p:sp>
        <p:nvSpPr>
          <p:cNvPr id="53" name="CuadroTexto 5">
            <a:extLst>
              <a:ext uri="{FF2B5EF4-FFF2-40B4-BE49-F238E27FC236}">
                <a16:creationId xmlns:a16="http://schemas.microsoft.com/office/drawing/2014/main" id="{95FF80BB-3452-062E-E6B9-C0A8463A6366}"/>
              </a:ext>
            </a:extLst>
          </p:cNvPr>
          <p:cNvSpPr txBox="1"/>
          <p:nvPr/>
        </p:nvSpPr>
        <p:spPr>
          <a:xfrm>
            <a:off x="4800080" y="2032981"/>
            <a:ext cx="583814" cy="369332"/>
          </a:xfrm>
          <a:prstGeom prst="rect">
            <a:avLst/>
          </a:prstGeom>
          <a:noFill/>
        </p:spPr>
        <p:txBody>
          <a:bodyPr wrap="none" rtlCol="0">
            <a:spAutoFit/>
          </a:bodyPr>
          <a:lstStyle/>
          <a:p>
            <a:r>
              <a:rPr lang="es-ES" dirty="0"/>
              <a:t>out</a:t>
            </a:r>
            <a:r>
              <a:rPr lang="es-ES" baseline="-25000" dirty="0"/>
              <a:t>1</a:t>
            </a:r>
            <a:endParaRPr lang="en-GB" baseline="-25000" dirty="0"/>
          </a:p>
        </p:txBody>
      </p:sp>
      <p:sp>
        <p:nvSpPr>
          <p:cNvPr id="54" name="CuadroTexto 5">
            <a:extLst>
              <a:ext uri="{FF2B5EF4-FFF2-40B4-BE49-F238E27FC236}">
                <a16:creationId xmlns:a16="http://schemas.microsoft.com/office/drawing/2014/main" id="{79AA1671-6CA2-C901-74A0-CF5B39A25FEB}"/>
              </a:ext>
            </a:extLst>
          </p:cNvPr>
          <p:cNvSpPr txBox="1"/>
          <p:nvPr/>
        </p:nvSpPr>
        <p:spPr>
          <a:xfrm>
            <a:off x="4825690" y="2654755"/>
            <a:ext cx="583814" cy="369332"/>
          </a:xfrm>
          <a:prstGeom prst="rect">
            <a:avLst/>
          </a:prstGeom>
          <a:noFill/>
        </p:spPr>
        <p:txBody>
          <a:bodyPr wrap="none" rtlCol="0">
            <a:spAutoFit/>
          </a:bodyPr>
          <a:lstStyle/>
          <a:p>
            <a:r>
              <a:rPr lang="es-ES" dirty="0"/>
              <a:t>out</a:t>
            </a:r>
            <a:r>
              <a:rPr lang="es-ES" baseline="-25000" dirty="0"/>
              <a:t>2</a:t>
            </a:r>
            <a:endParaRPr lang="en-GB" baseline="-25000" dirty="0"/>
          </a:p>
        </p:txBody>
      </p:sp>
      <p:sp>
        <p:nvSpPr>
          <p:cNvPr id="55" name="CuadroTexto 5">
            <a:extLst>
              <a:ext uri="{FF2B5EF4-FFF2-40B4-BE49-F238E27FC236}">
                <a16:creationId xmlns:a16="http://schemas.microsoft.com/office/drawing/2014/main" id="{9256D939-E628-5849-9C42-0D83D7B75A75}"/>
              </a:ext>
            </a:extLst>
          </p:cNvPr>
          <p:cNvSpPr txBox="1"/>
          <p:nvPr/>
        </p:nvSpPr>
        <p:spPr>
          <a:xfrm>
            <a:off x="5827192" y="2046879"/>
            <a:ext cx="535724" cy="369332"/>
          </a:xfrm>
          <a:prstGeom prst="rect">
            <a:avLst/>
          </a:prstGeom>
          <a:noFill/>
        </p:spPr>
        <p:txBody>
          <a:bodyPr wrap="none" rtlCol="0">
            <a:spAutoFit/>
          </a:bodyPr>
          <a:lstStyle/>
          <a:p>
            <a:r>
              <a:rPr lang="es-ES" dirty="0"/>
              <a:t>inc</a:t>
            </a:r>
            <a:r>
              <a:rPr lang="es-ES" baseline="-25000" dirty="0"/>
              <a:t>1</a:t>
            </a:r>
            <a:endParaRPr lang="en-GB" baseline="-25000" dirty="0"/>
          </a:p>
        </p:txBody>
      </p:sp>
      <p:sp>
        <p:nvSpPr>
          <p:cNvPr id="56" name="CuadroTexto 5">
            <a:extLst>
              <a:ext uri="{FF2B5EF4-FFF2-40B4-BE49-F238E27FC236}">
                <a16:creationId xmlns:a16="http://schemas.microsoft.com/office/drawing/2014/main" id="{28A249AE-CA16-FFE6-D8E7-AEF40F17C67D}"/>
              </a:ext>
            </a:extLst>
          </p:cNvPr>
          <p:cNvSpPr txBox="1"/>
          <p:nvPr/>
        </p:nvSpPr>
        <p:spPr>
          <a:xfrm>
            <a:off x="5836140" y="2672569"/>
            <a:ext cx="535724" cy="369332"/>
          </a:xfrm>
          <a:prstGeom prst="rect">
            <a:avLst/>
          </a:prstGeom>
          <a:noFill/>
        </p:spPr>
        <p:txBody>
          <a:bodyPr wrap="none" rtlCol="0">
            <a:spAutoFit/>
          </a:bodyPr>
          <a:lstStyle/>
          <a:p>
            <a:r>
              <a:rPr lang="es-ES" dirty="0"/>
              <a:t>inc</a:t>
            </a:r>
            <a:r>
              <a:rPr lang="es-ES" baseline="-25000" dirty="0"/>
              <a:t>2</a:t>
            </a:r>
            <a:endParaRPr lang="en-GB" baseline="-25000" dirty="0"/>
          </a:p>
        </p:txBody>
      </p:sp>
      <p:sp>
        <p:nvSpPr>
          <p:cNvPr id="57" name="CuadroTexto 5">
            <a:extLst>
              <a:ext uri="{FF2B5EF4-FFF2-40B4-BE49-F238E27FC236}">
                <a16:creationId xmlns:a16="http://schemas.microsoft.com/office/drawing/2014/main" id="{C728094A-9DAF-8C52-A0DA-3F03C0480DDA}"/>
              </a:ext>
            </a:extLst>
          </p:cNvPr>
          <p:cNvSpPr txBox="1"/>
          <p:nvPr/>
        </p:nvSpPr>
        <p:spPr>
          <a:xfrm>
            <a:off x="6896725" y="3207876"/>
            <a:ext cx="407484" cy="369332"/>
          </a:xfrm>
          <a:prstGeom prst="rect">
            <a:avLst/>
          </a:prstGeom>
          <a:noFill/>
        </p:spPr>
        <p:txBody>
          <a:bodyPr wrap="none" rtlCol="0">
            <a:spAutoFit/>
          </a:bodyPr>
          <a:lstStyle/>
          <a:p>
            <a:r>
              <a:rPr lang="es-ES" dirty="0" err="1"/>
              <a:t>fix</a:t>
            </a:r>
            <a:endParaRPr lang="en-GB" baseline="-25000" dirty="0"/>
          </a:p>
        </p:txBody>
      </p:sp>
      <p:sp>
        <p:nvSpPr>
          <p:cNvPr id="58" name="CuadroTexto 5">
            <a:extLst>
              <a:ext uri="{FF2B5EF4-FFF2-40B4-BE49-F238E27FC236}">
                <a16:creationId xmlns:a16="http://schemas.microsoft.com/office/drawing/2014/main" id="{4DE09DB0-6410-1767-8BFB-02305D25B6B7}"/>
              </a:ext>
            </a:extLst>
          </p:cNvPr>
          <p:cNvSpPr txBox="1"/>
          <p:nvPr/>
        </p:nvSpPr>
        <p:spPr>
          <a:xfrm>
            <a:off x="6866893" y="2386498"/>
            <a:ext cx="626582" cy="369332"/>
          </a:xfrm>
          <a:prstGeom prst="rect">
            <a:avLst/>
          </a:prstGeom>
          <a:noFill/>
        </p:spPr>
        <p:txBody>
          <a:bodyPr wrap="none" rtlCol="0">
            <a:spAutoFit/>
          </a:bodyPr>
          <a:lstStyle/>
          <a:p>
            <a:r>
              <a:rPr lang="es-ES" dirty="0" err="1"/>
              <a:t>prod</a:t>
            </a:r>
            <a:endParaRPr lang="en-GB" baseline="-25000" dirty="0"/>
          </a:p>
        </p:txBody>
      </p:sp>
      <p:sp>
        <p:nvSpPr>
          <p:cNvPr id="59" name="CuadroTexto 5">
            <a:extLst>
              <a:ext uri="{FF2B5EF4-FFF2-40B4-BE49-F238E27FC236}">
                <a16:creationId xmlns:a16="http://schemas.microsoft.com/office/drawing/2014/main" id="{0FBBC2F7-171F-1C4A-E7CF-1697B9C1A627}"/>
              </a:ext>
            </a:extLst>
          </p:cNvPr>
          <p:cNvSpPr txBox="1"/>
          <p:nvPr/>
        </p:nvSpPr>
        <p:spPr>
          <a:xfrm>
            <a:off x="8328390" y="2467774"/>
            <a:ext cx="619080" cy="369332"/>
          </a:xfrm>
          <a:prstGeom prst="rect">
            <a:avLst/>
          </a:prstGeom>
          <a:noFill/>
        </p:spPr>
        <p:txBody>
          <a:bodyPr wrap="none" rtlCol="0">
            <a:spAutoFit/>
          </a:bodyPr>
          <a:lstStyle/>
          <a:p>
            <a:r>
              <a:rPr lang="es-ES" dirty="0"/>
              <a:t>pack</a:t>
            </a:r>
            <a:endParaRPr lang="en-GB" baseline="-25000" dirty="0"/>
          </a:p>
        </p:txBody>
      </p:sp>
      <p:sp>
        <p:nvSpPr>
          <p:cNvPr id="60" name="Rectángulo 1">
            <a:extLst>
              <a:ext uri="{FF2B5EF4-FFF2-40B4-BE49-F238E27FC236}">
                <a16:creationId xmlns:a16="http://schemas.microsoft.com/office/drawing/2014/main" id="{6FDF2954-AB2E-4C79-006E-CB8491552255}"/>
              </a:ext>
            </a:extLst>
          </p:cNvPr>
          <p:cNvSpPr/>
          <p:nvPr/>
        </p:nvSpPr>
        <p:spPr>
          <a:xfrm rot="16200000">
            <a:off x="2420129" y="2350153"/>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CuadroTexto 5">
            <a:extLst>
              <a:ext uri="{FF2B5EF4-FFF2-40B4-BE49-F238E27FC236}">
                <a16:creationId xmlns:a16="http://schemas.microsoft.com/office/drawing/2014/main" id="{73602768-25B3-A71A-5756-454F56111AD2}"/>
              </a:ext>
            </a:extLst>
          </p:cNvPr>
          <p:cNvSpPr txBox="1"/>
          <p:nvPr/>
        </p:nvSpPr>
        <p:spPr>
          <a:xfrm>
            <a:off x="2194772" y="1974985"/>
            <a:ext cx="612347" cy="369332"/>
          </a:xfrm>
          <a:prstGeom prst="rect">
            <a:avLst/>
          </a:prstGeom>
          <a:noFill/>
        </p:spPr>
        <p:txBody>
          <a:bodyPr wrap="none" rtlCol="0">
            <a:spAutoFit/>
          </a:bodyPr>
          <a:lstStyle/>
          <a:p>
            <a:r>
              <a:rPr lang="es-ES" dirty="0" err="1"/>
              <a:t>gen</a:t>
            </a:r>
            <a:r>
              <a:rPr lang="es-ES" baseline="-25000" dirty="0" err="1"/>
              <a:t>B</a:t>
            </a:r>
            <a:endParaRPr lang="en-GB" baseline="-25000" dirty="0"/>
          </a:p>
        </p:txBody>
      </p:sp>
      <p:cxnSp>
        <p:nvCxnSpPr>
          <p:cNvPr id="62" name="Conector recto de flecha 4">
            <a:extLst>
              <a:ext uri="{FF2B5EF4-FFF2-40B4-BE49-F238E27FC236}">
                <a16:creationId xmlns:a16="http://schemas.microsoft.com/office/drawing/2014/main" id="{FB8F0380-13AE-0054-B892-C85DD854C555}"/>
              </a:ext>
            </a:extLst>
          </p:cNvPr>
          <p:cNvCxnSpPr>
            <a:stCxn id="60" idx="2"/>
            <a:endCxn id="11" idx="2"/>
          </p:cNvCxnSpPr>
          <p:nvPr/>
        </p:nvCxnSpPr>
        <p:spPr>
          <a:xfrm>
            <a:off x="2708161" y="2458166"/>
            <a:ext cx="448830" cy="497"/>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63" name="CuadroTexto 5">
            <a:extLst>
              <a:ext uri="{FF2B5EF4-FFF2-40B4-BE49-F238E27FC236}">
                <a16:creationId xmlns:a16="http://schemas.microsoft.com/office/drawing/2014/main" id="{48C151F0-746F-F998-ED48-4497C859C004}"/>
              </a:ext>
            </a:extLst>
          </p:cNvPr>
          <p:cNvSpPr txBox="1"/>
          <p:nvPr/>
        </p:nvSpPr>
        <p:spPr>
          <a:xfrm>
            <a:off x="3094646" y="1980032"/>
            <a:ext cx="587981" cy="369332"/>
          </a:xfrm>
          <a:prstGeom prst="rect">
            <a:avLst/>
          </a:prstGeom>
          <a:noFill/>
        </p:spPr>
        <p:txBody>
          <a:bodyPr wrap="none" rtlCol="0">
            <a:spAutoFit/>
          </a:bodyPr>
          <a:lstStyle/>
          <a:p>
            <a:r>
              <a:rPr lang="es-ES" dirty="0" err="1"/>
              <a:t>cnv</a:t>
            </a:r>
            <a:r>
              <a:rPr lang="es-ES" baseline="-25000" dirty="0" err="1"/>
              <a:t>B</a:t>
            </a:r>
            <a:endParaRPr lang="en-GB" baseline="-25000" dirty="0"/>
          </a:p>
        </p:txBody>
      </p:sp>
      <p:sp>
        <p:nvSpPr>
          <p:cNvPr id="64" name="CuadroTexto 5">
            <a:extLst>
              <a:ext uri="{FF2B5EF4-FFF2-40B4-BE49-F238E27FC236}">
                <a16:creationId xmlns:a16="http://schemas.microsoft.com/office/drawing/2014/main" id="{10AAE673-5ADE-5125-CD07-BC28A6D06C73}"/>
              </a:ext>
            </a:extLst>
          </p:cNvPr>
          <p:cNvSpPr txBox="1"/>
          <p:nvPr/>
        </p:nvSpPr>
        <p:spPr>
          <a:xfrm>
            <a:off x="7493476" y="2034056"/>
            <a:ext cx="705129" cy="369332"/>
          </a:xfrm>
          <a:prstGeom prst="rect">
            <a:avLst/>
          </a:prstGeom>
          <a:noFill/>
        </p:spPr>
        <p:txBody>
          <a:bodyPr wrap="none" rtlCol="0">
            <a:spAutoFit/>
          </a:bodyPr>
          <a:lstStyle/>
          <a:p>
            <a:r>
              <a:rPr lang="es-ES" dirty="0"/>
              <a:t>prod</a:t>
            </a:r>
            <a:r>
              <a:rPr lang="es-ES" baseline="-25000" dirty="0"/>
              <a:t>1</a:t>
            </a:r>
            <a:endParaRPr lang="en-GB" baseline="-25000" dirty="0"/>
          </a:p>
        </p:txBody>
      </p:sp>
      <p:sp>
        <p:nvSpPr>
          <p:cNvPr id="65" name="CuadroTexto 5">
            <a:extLst>
              <a:ext uri="{FF2B5EF4-FFF2-40B4-BE49-F238E27FC236}">
                <a16:creationId xmlns:a16="http://schemas.microsoft.com/office/drawing/2014/main" id="{B446DDD8-6CB1-5BD6-7470-96B6684DF3D9}"/>
              </a:ext>
            </a:extLst>
          </p:cNvPr>
          <p:cNvSpPr txBox="1"/>
          <p:nvPr/>
        </p:nvSpPr>
        <p:spPr>
          <a:xfrm>
            <a:off x="7552532" y="3295760"/>
            <a:ext cx="705129" cy="369332"/>
          </a:xfrm>
          <a:prstGeom prst="rect">
            <a:avLst/>
          </a:prstGeom>
          <a:noFill/>
        </p:spPr>
        <p:txBody>
          <a:bodyPr wrap="none" rtlCol="0">
            <a:spAutoFit/>
          </a:bodyPr>
          <a:lstStyle/>
          <a:p>
            <a:r>
              <a:rPr lang="es-ES" dirty="0"/>
              <a:t>prod</a:t>
            </a:r>
            <a:r>
              <a:rPr lang="es-ES" baseline="-25000" dirty="0"/>
              <a:t>2</a:t>
            </a:r>
            <a:endParaRPr lang="en-GB" baseline="-25000" dirty="0"/>
          </a:p>
        </p:txBody>
      </p:sp>
      <p:sp>
        <p:nvSpPr>
          <p:cNvPr id="66" name="Elipse 65">
            <a:extLst>
              <a:ext uri="{FF2B5EF4-FFF2-40B4-BE49-F238E27FC236}">
                <a16:creationId xmlns:a16="http://schemas.microsoft.com/office/drawing/2014/main" id="{BADF3B4C-1A11-BC57-3D76-4683589D7940}"/>
              </a:ext>
            </a:extLst>
          </p:cNvPr>
          <p:cNvSpPr/>
          <p:nvPr/>
        </p:nvSpPr>
        <p:spPr>
          <a:xfrm>
            <a:off x="7865380" y="2439268"/>
            <a:ext cx="138264" cy="14393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Elipse 66">
            <a:extLst>
              <a:ext uri="{FF2B5EF4-FFF2-40B4-BE49-F238E27FC236}">
                <a16:creationId xmlns:a16="http://schemas.microsoft.com/office/drawing/2014/main" id="{460708FD-797A-91C8-B3FA-E4B1CC30F300}"/>
              </a:ext>
            </a:extLst>
          </p:cNvPr>
          <p:cNvSpPr/>
          <p:nvPr/>
        </p:nvSpPr>
        <p:spPr>
          <a:xfrm>
            <a:off x="7827496" y="3106678"/>
            <a:ext cx="138264" cy="14393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Elipse 67">
            <a:extLst>
              <a:ext uri="{FF2B5EF4-FFF2-40B4-BE49-F238E27FC236}">
                <a16:creationId xmlns:a16="http://schemas.microsoft.com/office/drawing/2014/main" id="{2FD8CFD3-FE08-70F8-75A7-2A3141090FDB}"/>
              </a:ext>
            </a:extLst>
          </p:cNvPr>
          <p:cNvSpPr/>
          <p:nvPr/>
        </p:nvSpPr>
        <p:spPr>
          <a:xfrm>
            <a:off x="7924409" y="3220684"/>
            <a:ext cx="138264" cy="14393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Elipse 68">
            <a:extLst>
              <a:ext uri="{FF2B5EF4-FFF2-40B4-BE49-F238E27FC236}">
                <a16:creationId xmlns:a16="http://schemas.microsoft.com/office/drawing/2014/main" id="{FBBC755A-A8F9-0399-DF39-998418CD11C2}"/>
              </a:ext>
            </a:extLst>
          </p:cNvPr>
          <p:cNvSpPr/>
          <p:nvPr/>
        </p:nvSpPr>
        <p:spPr>
          <a:xfrm>
            <a:off x="3269162" y="2386499"/>
            <a:ext cx="138264" cy="14393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2529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39"/>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42"/>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64"/>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p:bldP spid="37" grpId="0" animBg="1"/>
      <p:bldP spid="46" grpId="0"/>
      <p:bldP spid="64" grpId="0"/>
      <p:bldP spid="6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GB"/>
              <a:t>Basic Concepts</a:t>
            </a:r>
            <a:endParaRPr lang="en-GB" dirty="0"/>
          </a:p>
        </p:txBody>
      </p:sp>
      <p:sp>
        <p:nvSpPr>
          <p:cNvPr id="3" name="Marcador de contenido 2"/>
          <p:cNvSpPr>
            <a:spLocks noGrp="1"/>
          </p:cNvSpPr>
          <p:nvPr>
            <p:ph idx="1"/>
          </p:nvPr>
        </p:nvSpPr>
        <p:spPr/>
        <p:txBody>
          <a:bodyPr>
            <a:normAutofit lnSpcReduction="10000"/>
          </a:bodyPr>
          <a:lstStyle/>
          <a:p>
            <a:r>
              <a:rPr lang="en-GB" b="1" dirty="0">
                <a:solidFill>
                  <a:schemeClr val="accent1">
                    <a:lumMod val="75000"/>
                  </a:schemeClr>
                </a:solidFill>
              </a:rPr>
              <a:t>Product Line </a:t>
            </a:r>
            <a:r>
              <a:rPr lang="en-GB" dirty="0"/>
              <a:t>(SL)</a:t>
            </a:r>
          </a:p>
          <a:p>
            <a:pPr lvl="1"/>
            <a:r>
              <a:rPr lang="en-GB" dirty="0"/>
              <a:t>Set of products that share a number of core properties, </a:t>
            </a:r>
            <a:r>
              <a:rPr lang="en-GB" b="1" dirty="0">
                <a:solidFill>
                  <a:srgbClr val="00B050"/>
                </a:solidFill>
              </a:rPr>
              <a:t>but</a:t>
            </a:r>
            <a:r>
              <a:rPr lang="en-GB" dirty="0"/>
              <a:t> also differ in certain well-defined aspects.</a:t>
            </a:r>
          </a:p>
          <a:p>
            <a:r>
              <a:rPr lang="en-GB" b="1" dirty="0">
                <a:solidFill>
                  <a:schemeClr val="accent1">
                    <a:lumMod val="75000"/>
                  </a:schemeClr>
                </a:solidFill>
              </a:rPr>
              <a:t>Features</a:t>
            </a:r>
          </a:p>
          <a:p>
            <a:pPr lvl="1"/>
            <a:r>
              <a:rPr lang="en-US" dirty="0"/>
              <a:t>A </a:t>
            </a:r>
            <a:r>
              <a:rPr lang="en-GB" dirty="0"/>
              <a:t>distinguishing</a:t>
            </a:r>
            <a:r>
              <a:rPr lang="es-ES" dirty="0"/>
              <a:t> </a:t>
            </a:r>
            <a:r>
              <a:rPr lang="en-US" dirty="0"/>
              <a:t>characteristic of a system.</a:t>
            </a:r>
            <a:endParaRPr lang="en-GB" b="1" dirty="0">
              <a:solidFill>
                <a:schemeClr val="accent1">
                  <a:lumMod val="75000"/>
                </a:schemeClr>
              </a:solidFill>
            </a:endParaRPr>
          </a:p>
          <a:p>
            <a:r>
              <a:rPr lang="en-GB" b="1" dirty="0">
                <a:solidFill>
                  <a:schemeClr val="accent1">
                    <a:lumMod val="75000"/>
                  </a:schemeClr>
                </a:solidFill>
              </a:rPr>
              <a:t>Variability</a:t>
            </a:r>
          </a:p>
          <a:p>
            <a:pPr lvl="1">
              <a:lnSpc>
                <a:spcPct val="100000"/>
              </a:lnSpc>
            </a:pPr>
            <a:r>
              <a:rPr lang="en-US" dirty="0"/>
              <a:t>Ability to change or customize a system.</a:t>
            </a:r>
          </a:p>
        </p:txBody>
      </p:sp>
      <p:sp>
        <p:nvSpPr>
          <p:cNvPr id="5" name="Marcador de número de diapositiva 4"/>
          <p:cNvSpPr>
            <a:spLocks noGrp="1"/>
          </p:cNvSpPr>
          <p:nvPr>
            <p:ph type="sldNum" sz="quarter" idx="12"/>
          </p:nvPr>
        </p:nvSpPr>
        <p:spPr/>
        <p:txBody>
          <a:bodyPr/>
          <a:lstStyle/>
          <a:p>
            <a:fld id="{A7E09D32-447C-433F-910E-6450FEBB1FB8}" type="slidenum">
              <a:rPr lang="en-GB" smtClean="0"/>
              <a:t>12</a:t>
            </a:fld>
            <a:endParaRPr lang="en-GB" dirty="0"/>
          </a:p>
        </p:txBody>
      </p:sp>
    </p:spTree>
    <p:extLst>
      <p:ext uri="{BB962C8B-B14F-4D97-AF65-F5344CB8AC3E}">
        <p14:creationId xmlns:p14="http://schemas.microsoft.com/office/powerpoint/2010/main" val="2910942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GB" dirty="0"/>
              <a:t>Basic Concepts</a:t>
            </a:r>
          </a:p>
        </p:txBody>
      </p:sp>
      <p:sp>
        <p:nvSpPr>
          <p:cNvPr id="3" name="Marcador de contenido 2"/>
          <p:cNvSpPr>
            <a:spLocks noGrp="1"/>
          </p:cNvSpPr>
          <p:nvPr>
            <p:ph idx="1"/>
          </p:nvPr>
        </p:nvSpPr>
        <p:spPr/>
        <p:txBody>
          <a:bodyPr/>
          <a:lstStyle/>
          <a:p>
            <a:r>
              <a:rPr lang="en-GB" b="1" dirty="0">
                <a:solidFill>
                  <a:schemeClr val="accent1">
                    <a:lumMod val="75000"/>
                  </a:schemeClr>
                </a:solidFill>
              </a:rPr>
              <a:t>Feature Model</a:t>
            </a:r>
          </a:p>
          <a:p>
            <a:pPr lvl="1"/>
            <a:r>
              <a:rPr lang="en-US" dirty="0"/>
              <a:t>Compact representation of all the products of the PL in terms of features</a:t>
            </a:r>
          </a:p>
          <a:p>
            <a:pPr lvl="1"/>
            <a:r>
              <a:rPr lang="en-US" dirty="0"/>
              <a:t>It contains all the feature options available for all the products in that product line</a:t>
            </a:r>
          </a:p>
          <a:p>
            <a:pPr marL="1249331" lvl="3" indent="-457189"/>
            <a:endParaRPr lang="en-GB" dirty="0"/>
          </a:p>
        </p:txBody>
      </p:sp>
      <p:sp>
        <p:nvSpPr>
          <p:cNvPr id="5" name="Marcador de número de diapositiva 4"/>
          <p:cNvSpPr>
            <a:spLocks noGrp="1"/>
          </p:cNvSpPr>
          <p:nvPr>
            <p:ph type="sldNum" sz="quarter" idx="12"/>
          </p:nvPr>
        </p:nvSpPr>
        <p:spPr/>
        <p:txBody>
          <a:bodyPr/>
          <a:lstStyle/>
          <a:p>
            <a:fld id="{A7E09D32-447C-433F-910E-6450FEBB1FB8}" type="slidenum">
              <a:rPr lang="en-GB" smtClean="0"/>
              <a:t>13</a:t>
            </a:fld>
            <a:endParaRPr lang="en-GB" dirty="0"/>
          </a:p>
        </p:txBody>
      </p:sp>
      <p:grpSp>
        <p:nvGrpSpPr>
          <p:cNvPr id="6" name="Grupo 5"/>
          <p:cNvGrpSpPr/>
          <p:nvPr/>
        </p:nvGrpSpPr>
        <p:grpSpPr>
          <a:xfrm>
            <a:off x="3149735" y="4491963"/>
            <a:ext cx="6542660" cy="1578113"/>
            <a:chOff x="1625735" y="3947213"/>
            <a:chExt cx="6542660" cy="1578113"/>
          </a:xfrm>
        </p:grpSpPr>
        <p:sp>
          <p:nvSpPr>
            <p:cNvPr id="8" name="Rectángulo 7"/>
            <p:cNvSpPr/>
            <p:nvPr/>
          </p:nvSpPr>
          <p:spPr>
            <a:xfrm>
              <a:off x="3330348" y="4011577"/>
              <a:ext cx="1878928" cy="265999"/>
            </a:xfrm>
            <a:prstGeom prst="rect">
              <a:avLst/>
            </a:prstGeom>
            <a:solidFill>
              <a:schemeClr val="accent1">
                <a:lumMod val="60000"/>
                <a:lumOff val="40000"/>
              </a:schemeClr>
            </a:solidFill>
            <a:ln w="19050" cap="flat" cmpd="sng" algn="ctr">
              <a:solidFill>
                <a:sysClr val="windowText" lastClr="000000"/>
              </a:solidFill>
              <a:prstDash val="solid"/>
            </a:ln>
            <a:effectLst/>
          </p:spPr>
          <p:txBody>
            <a:bodyPr lIns="72000" tIns="93045" rIns="72000" bIns="93045" anchor="ctr"/>
            <a:lstStyle/>
            <a:p>
              <a:pPr algn="ctr" defTabSz="1860895">
                <a:lnSpc>
                  <a:spcPts val="1400"/>
                </a:lnSpc>
              </a:pPr>
              <a:r>
                <a:rPr lang="es-ES" sz="1400" kern="0" dirty="0" err="1">
                  <a:solidFill>
                    <a:prstClr val="black"/>
                  </a:solidFill>
                  <a:latin typeface="Arial" pitchFamily="34" charset="0"/>
                  <a:cs typeface="Arial" pitchFamily="34" charset="0"/>
                </a:rPr>
                <a:t>FlexibleAssemblyLine</a:t>
              </a:r>
              <a:endParaRPr lang="en-GB" sz="1400" kern="0" dirty="0">
                <a:solidFill>
                  <a:prstClr val="black"/>
                </a:solidFill>
                <a:latin typeface="Arial" pitchFamily="34" charset="0"/>
                <a:cs typeface="Arial" pitchFamily="34" charset="0"/>
              </a:endParaRPr>
            </a:p>
          </p:txBody>
        </p:sp>
        <p:sp>
          <p:nvSpPr>
            <p:cNvPr id="9" name="Rectángulo 8"/>
            <p:cNvSpPr/>
            <p:nvPr/>
          </p:nvSpPr>
          <p:spPr>
            <a:xfrm>
              <a:off x="1839148" y="4469705"/>
              <a:ext cx="863599" cy="279400"/>
            </a:xfrm>
            <a:prstGeom prst="rect">
              <a:avLst/>
            </a:prstGeom>
            <a:solidFill>
              <a:schemeClr val="accent1">
                <a:lumMod val="60000"/>
                <a:lumOff val="40000"/>
              </a:schemeClr>
            </a:solidFill>
            <a:ln w="19050" cap="flat" cmpd="sng" algn="ctr">
              <a:solidFill>
                <a:sysClr val="windowText" lastClr="000000"/>
              </a:solidFill>
              <a:prstDash val="solid"/>
            </a:ln>
            <a:effectLst/>
          </p:spPr>
          <p:txBody>
            <a:bodyPr lIns="72000" tIns="93045" rIns="72000" bIns="93045" anchor="ctr"/>
            <a:lstStyle/>
            <a:p>
              <a:pPr algn="ctr" defTabSz="1860895"/>
              <a:r>
                <a:rPr lang="es-ES" sz="1400" kern="0" dirty="0" err="1">
                  <a:solidFill>
                    <a:prstClr val="black"/>
                  </a:solidFill>
                  <a:latin typeface="Arial" pitchFamily="34" charset="0"/>
                  <a:cs typeface="Arial" pitchFamily="34" charset="0"/>
                </a:rPr>
                <a:t>InParts</a:t>
              </a:r>
              <a:endParaRPr lang="en-GB" sz="1400" kern="0" dirty="0">
                <a:solidFill>
                  <a:prstClr val="black"/>
                </a:solidFill>
                <a:latin typeface="Arial" pitchFamily="34" charset="0"/>
                <a:cs typeface="Arial" pitchFamily="34" charset="0"/>
              </a:endParaRPr>
            </a:p>
          </p:txBody>
        </p:sp>
        <p:sp>
          <p:nvSpPr>
            <p:cNvPr id="10" name="Rectángulo 9"/>
            <p:cNvSpPr/>
            <p:nvPr/>
          </p:nvSpPr>
          <p:spPr>
            <a:xfrm>
              <a:off x="3747999" y="4463845"/>
              <a:ext cx="863599" cy="279400"/>
            </a:xfrm>
            <a:prstGeom prst="rect">
              <a:avLst/>
            </a:prstGeom>
            <a:solidFill>
              <a:schemeClr val="accent1">
                <a:lumMod val="60000"/>
                <a:lumOff val="40000"/>
              </a:schemeClr>
            </a:solidFill>
            <a:ln w="19050" cap="flat" cmpd="sng" algn="ctr">
              <a:solidFill>
                <a:sysClr val="windowText" lastClr="000000"/>
              </a:solidFill>
              <a:prstDash val="solid"/>
            </a:ln>
            <a:effectLst/>
          </p:spPr>
          <p:txBody>
            <a:bodyPr lIns="72000" tIns="93045" rIns="72000" bIns="93045" anchor="ctr"/>
            <a:lstStyle/>
            <a:p>
              <a:pPr algn="ctr" defTabSz="1860895"/>
              <a:r>
                <a:rPr lang="es-ES" sz="1400" kern="0" dirty="0" err="1">
                  <a:solidFill>
                    <a:prstClr val="black"/>
                  </a:solidFill>
                  <a:latin typeface="Arial" pitchFamily="34" charset="0"/>
                  <a:cs typeface="Arial" pitchFamily="34" charset="0"/>
                </a:rPr>
                <a:t>Process</a:t>
              </a:r>
              <a:endParaRPr lang="en-GB" sz="1400" kern="0" dirty="0">
                <a:solidFill>
                  <a:prstClr val="black"/>
                </a:solidFill>
                <a:latin typeface="Arial" pitchFamily="34" charset="0"/>
                <a:cs typeface="Arial" pitchFamily="34" charset="0"/>
              </a:endParaRPr>
            </a:p>
          </p:txBody>
        </p:sp>
        <p:sp>
          <p:nvSpPr>
            <p:cNvPr id="11" name="Rectángulo 10"/>
            <p:cNvSpPr/>
            <p:nvPr/>
          </p:nvSpPr>
          <p:spPr>
            <a:xfrm>
              <a:off x="5178038" y="4463845"/>
              <a:ext cx="1193800" cy="279400"/>
            </a:xfrm>
            <a:prstGeom prst="rect">
              <a:avLst/>
            </a:prstGeom>
            <a:solidFill>
              <a:schemeClr val="accent1">
                <a:lumMod val="60000"/>
                <a:lumOff val="40000"/>
              </a:schemeClr>
            </a:solidFill>
            <a:ln w="19050" cap="flat" cmpd="sng" algn="ctr">
              <a:solidFill>
                <a:sysClr val="windowText" lastClr="000000"/>
              </a:solidFill>
              <a:prstDash val="solid"/>
            </a:ln>
            <a:effectLst/>
          </p:spPr>
          <p:txBody>
            <a:bodyPr lIns="72000" tIns="93045" rIns="72000" bIns="93045" anchor="ctr"/>
            <a:lstStyle/>
            <a:p>
              <a:pPr algn="ctr" defTabSz="1860895"/>
              <a:r>
                <a:rPr lang="es-ES" sz="1400" kern="0" dirty="0" err="1">
                  <a:solidFill>
                    <a:prstClr val="black"/>
                  </a:solidFill>
                  <a:latin typeface="Arial" pitchFamily="34" charset="0"/>
                  <a:cs typeface="Arial" pitchFamily="34" charset="0"/>
                </a:rPr>
                <a:t>OutProducts</a:t>
              </a:r>
              <a:endParaRPr lang="en-GB" sz="1400" kern="0" dirty="0">
                <a:solidFill>
                  <a:prstClr val="black"/>
                </a:solidFill>
                <a:latin typeface="Arial" pitchFamily="34" charset="0"/>
                <a:cs typeface="Arial" pitchFamily="34" charset="0"/>
              </a:endParaRPr>
            </a:p>
          </p:txBody>
        </p:sp>
        <p:sp>
          <p:nvSpPr>
            <p:cNvPr id="12" name="Elipse 11"/>
            <p:cNvSpPr/>
            <p:nvPr/>
          </p:nvSpPr>
          <p:spPr>
            <a:xfrm>
              <a:off x="2194747" y="4376571"/>
              <a:ext cx="135466" cy="13546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Elipse 12"/>
            <p:cNvSpPr/>
            <p:nvPr/>
          </p:nvSpPr>
          <p:spPr>
            <a:xfrm>
              <a:off x="4103598" y="4362244"/>
              <a:ext cx="135466" cy="13546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Elipse 13"/>
            <p:cNvSpPr/>
            <p:nvPr/>
          </p:nvSpPr>
          <p:spPr>
            <a:xfrm>
              <a:off x="5728370" y="4370711"/>
              <a:ext cx="135466" cy="13546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Conector recto 14"/>
            <p:cNvCxnSpPr>
              <a:stCxn id="12" idx="0"/>
              <a:endCxn id="8" idx="2"/>
            </p:cNvCxnSpPr>
            <p:nvPr/>
          </p:nvCxnSpPr>
          <p:spPr>
            <a:xfrm flipV="1">
              <a:off x="2262480" y="4277576"/>
              <a:ext cx="2007332" cy="989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ector recto 15"/>
            <p:cNvCxnSpPr>
              <a:stCxn id="13" idx="0"/>
            </p:cNvCxnSpPr>
            <p:nvPr/>
          </p:nvCxnSpPr>
          <p:spPr>
            <a:xfrm flipH="1" flipV="1">
              <a:off x="4168591" y="4277576"/>
              <a:ext cx="2740" cy="8466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ector recto 16"/>
            <p:cNvCxnSpPr>
              <a:stCxn id="14" idx="1"/>
              <a:endCxn id="8" idx="2"/>
            </p:cNvCxnSpPr>
            <p:nvPr/>
          </p:nvCxnSpPr>
          <p:spPr>
            <a:xfrm flipH="1" flipV="1">
              <a:off x="4269812" y="4277576"/>
              <a:ext cx="1478397" cy="1129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ángulo 17"/>
            <p:cNvSpPr/>
            <p:nvPr/>
          </p:nvSpPr>
          <p:spPr>
            <a:xfrm>
              <a:off x="1625735" y="4969239"/>
              <a:ext cx="594414" cy="279400"/>
            </a:xfrm>
            <a:prstGeom prst="rect">
              <a:avLst/>
            </a:prstGeom>
            <a:solidFill>
              <a:schemeClr val="accent1">
                <a:lumMod val="60000"/>
                <a:lumOff val="40000"/>
              </a:schemeClr>
            </a:solidFill>
            <a:ln w="19050" cap="flat" cmpd="sng" algn="ctr">
              <a:solidFill>
                <a:sysClr val="windowText" lastClr="000000"/>
              </a:solidFill>
              <a:prstDash val="solid"/>
            </a:ln>
            <a:effectLst/>
          </p:spPr>
          <p:txBody>
            <a:bodyPr lIns="72000" tIns="93045" rIns="72000" bIns="93045" anchor="ctr"/>
            <a:lstStyle/>
            <a:p>
              <a:pPr algn="ctr" defTabSz="1860895"/>
              <a:r>
                <a:rPr lang="es-ES" sz="1400" kern="0" dirty="0" err="1">
                  <a:solidFill>
                    <a:prstClr val="black"/>
                  </a:solidFill>
                  <a:latin typeface="Arial" pitchFamily="34" charset="0"/>
                  <a:cs typeface="Arial" pitchFamily="34" charset="0"/>
                </a:rPr>
                <a:t>PartA</a:t>
              </a:r>
              <a:endParaRPr lang="en-GB" sz="1400" kern="0" dirty="0">
                <a:solidFill>
                  <a:prstClr val="black"/>
                </a:solidFill>
                <a:latin typeface="Arial" pitchFamily="34" charset="0"/>
                <a:cs typeface="Arial" pitchFamily="34" charset="0"/>
              </a:endParaRPr>
            </a:p>
          </p:txBody>
        </p:sp>
        <p:sp>
          <p:nvSpPr>
            <p:cNvPr id="19" name="Rectángulo 18"/>
            <p:cNvSpPr/>
            <p:nvPr/>
          </p:nvSpPr>
          <p:spPr>
            <a:xfrm>
              <a:off x="2279748" y="4964508"/>
              <a:ext cx="609599" cy="279400"/>
            </a:xfrm>
            <a:prstGeom prst="rect">
              <a:avLst/>
            </a:prstGeom>
            <a:solidFill>
              <a:schemeClr val="accent1">
                <a:lumMod val="60000"/>
                <a:lumOff val="40000"/>
              </a:schemeClr>
            </a:solidFill>
            <a:ln w="19050" cap="flat" cmpd="sng" algn="ctr">
              <a:solidFill>
                <a:sysClr val="windowText" lastClr="000000"/>
              </a:solidFill>
              <a:prstDash val="solid"/>
            </a:ln>
            <a:effectLst/>
          </p:spPr>
          <p:txBody>
            <a:bodyPr lIns="72000" tIns="93045" rIns="72000" bIns="93045" anchor="ctr"/>
            <a:lstStyle/>
            <a:p>
              <a:pPr algn="ctr" defTabSz="1860895"/>
              <a:r>
                <a:rPr lang="es-ES" sz="1400" kern="0" dirty="0" err="1">
                  <a:solidFill>
                    <a:prstClr val="black"/>
                  </a:solidFill>
                  <a:latin typeface="Arial" pitchFamily="34" charset="0"/>
                  <a:cs typeface="Arial" pitchFamily="34" charset="0"/>
                </a:rPr>
                <a:t>PartB</a:t>
              </a:r>
              <a:endParaRPr lang="en-GB" sz="1400" kern="0" dirty="0">
                <a:solidFill>
                  <a:prstClr val="black"/>
                </a:solidFill>
                <a:latin typeface="Arial" pitchFamily="34" charset="0"/>
                <a:cs typeface="Arial" pitchFamily="34" charset="0"/>
              </a:endParaRPr>
            </a:p>
          </p:txBody>
        </p:sp>
        <p:cxnSp>
          <p:nvCxnSpPr>
            <p:cNvPr id="20" name="Conector recto 19"/>
            <p:cNvCxnSpPr>
              <a:stCxn id="18" idx="0"/>
              <a:endCxn id="9" idx="2"/>
            </p:cNvCxnSpPr>
            <p:nvPr/>
          </p:nvCxnSpPr>
          <p:spPr>
            <a:xfrm flipV="1">
              <a:off x="1922942" y="4749105"/>
              <a:ext cx="348006" cy="2201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ector recto 20"/>
            <p:cNvCxnSpPr>
              <a:stCxn id="19" idx="0"/>
              <a:endCxn id="9" idx="2"/>
            </p:cNvCxnSpPr>
            <p:nvPr/>
          </p:nvCxnSpPr>
          <p:spPr>
            <a:xfrm flipH="1" flipV="1">
              <a:off x="2270948" y="4749105"/>
              <a:ext cx="313600" cy="2154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Arco 21">
              <a:extLst>
                <a:ext uri="{FF2B5EF4-FFF2-40B4-BE49-F238E27FC236}">
                  <a16:creationId xmlns:a16="http://schemas.microsoft.com/office/drawing/2014/main" id="{6F5E5F46-0F44-4DD6-B7A0-BE9EBBE7CFD1}"/>
                </a:ext>
              </a:extLst>
            </p:cNvPr>
            <p:cNvSpPr/>
            <p:nvPr/>
          </p:nvSpPr>
          <p:spPr>
            <a:xfrm rot="2299417" flipV="1">
              <a:off x="2128195" y="4617399"/>
              <a:ext cx="257714" cy="241150"/>
            </a:xfrm>
            <a:prstGeom prst="arc">
              <a:avLst>
                <a:gd name="adj1" fmla="val 15566801"/>
                <a:gd name="adj2" fmla="val 423393"/>
              </a:avLst>
            </a:prstGeom>
            <a:solidFill>
              <a:schemeClr val="tx1"/>
            </a:solidFill>
            <a:ln w="19050" cap="flat" cmpd="sng" algn="ctr">
              <a:solidFill>
                <a:sysClr val="windowText" lastClr="000000"/>
              </a:solidFill>
              <a:prstDash val="solid"/>
              <a:tailEnd type="none"/>
            </a:ln>
            <a:effectLst/>
          </p:spPr>
          <p:txBody>
            <a:bodyPr rtlCol="0" anchor="ctr"/>
            <a:lstStyle/>
            <a:p>
              <a:pPr algn="ctr"/>
              <a:endParaRPr lang="es-ES"/>
            </a:p>
          </p:txBody>
        </p:sp>
        <p:sp>
          <p:nvSpPr>
            <p:cNvPr id="23" name="Rectángulo 22"/>
            <p:cNvSpPr/>
            <p:nvPr/>
          </p:nvSpPr>
          <p:spPr>
            <a:xfrm>
              <a:off x="2935963" y="4963378"/>
              <a:ext cx="1277934" cy="279400"/>
            </a:xfrm>
            <a:prstGeom prst="rect">
              <a:avLst/>
            </a:prstGeom>
            <a:solidFill>
              <a:schemeClr val="accent1">
                <a:lumMod val="60000"/>
                <a:lumOff val="40000"/>
              </a:schemeClr>
            </a:solidFill>
            <a:ln w="19050" cap="flat" cmpd="sng" algn="ctr">
              <a:solidFill>
                <a:sysClr val="windowText" lastClr="000000"/>
              </a:solidFill>
              <a:prstDash val="solid"/>
            </a:ln>
            <a:effectLst/>
          </p:spPr>
          <p:txBody>
            <a:bodyPr lIns="72000" tIns="93045" rIns="72000" bIns="93045" anchor="ctr"/>
            <a:lstStyle/>
            <a:p>
              <a:pPr algn="ctr" defTabSz="1860895">
                <a:lnSpc>
                  <a:spcPts val="1400"/>
                </a:lnSpc>
              </a:pPr>
              <a:r>
                <a:rPr lang="es-ES" sz="1400" kern="0" dirty="0" err="1">
                  <a:solidFill>
                    <a:prstClr val="black"/>
                  </a:solidFill>
                  <a:latin typeface="Arial" pitchFamily="34" charset="0"/>
                  <a:cs typeface="Arial" pitchFamily="34" charset="0"/>
                </a:rPr>
                <a:t>QualityControl</a:t>
              </a:r>
              <a:endParaRPr lang="en-GB" sz="1400" kern="0" dirty="0">
                <a:solidFill>
                  <a:prstClr val="black"/>
                </a:solidFill>
                <a:latin typeface="Arial" pitchFamily="34" charset="0"/>
                <a:cs typeface="Arial" pitchFamily="34" charset="0"/>
              </a:endParaRPr>
            </a:p>
          </p:txBody>
        </p:sp>
        <p:sp>
          <p:nvSpPr>
            <p:cNvPr id="24" name="Rectángulo 23"/>
            <p:cNvSpPr/>
            <p:nvPr/>
          </p:nvSpPr>
          <p:spPr>
            <a:xfrm>
              <a:off x="4275222" y="4963378"/>
              <a:ext cx="771036" cy="279400"/>
            </a:xfrm>
            <a:prstGeom prst="rect">
              <a:avLst/>
            </a:prstGeom>
            <a:solidFill>
              <a:schemeClr val="accent1">
                <a:lumMod val="60000"/>
                <a:lumOff val="40000"/>
              </a:schemeClr>
            </a:solidFill>
            <a:ln w="19050" cap="flat" cmpd="sng" algn="ctr">
              <a:solidFill>
                <a:sysClr val="windowText" lastClr="000000"/>
              </a:solidFill>
              <a:prstDash val="solid"/>
            </a:ln>
            <a:effectLst/>
          </p:spPr>
          <p:txBody>
            <a:bodyPr lIns="72000" tIns="93045" rIns="72000" bIns="93045" anchor="ctr"/>
            <a:lstStyle/>
            <a:p>
              <a:pPr algn="ctr" defTabSz="1860895"/>
              <a:r>
                <a:rPr lang="es-ES" sz="1400" kern="0" dirty="0" err="1">
                  <a:solidFill>
                    <a:prstClr val="black"/>
                  </a:solidFill>
                  <a:latin typeface="Arial" pitchFamily="34" charset="0"/>
                  <a:cs typeface="Arial" pitchFamily="34" charset="0"/>
                </a:rPr>
                <a:t>Parallel</a:t>
              </a:r>
              <a:endParaRPr lang="en-GB" sz="1400" kern="0" dirty="0">
                <a:solidFill>
                  <a:prstClr val="black"/>
                </a:solidFill>
                <a:latin typeface="Arial" pitchFamily="34" charset="0"/>
                <a:cs typeface="Arial" pitchFamily="34" charset="0"/>
              </a:endParaRPr>
            </a:p>
          </p:txBody>
        </p:sp>
        <p:cxnSp>
          <p:nvCxnSpPr>
            <p:cNvPr id="25" name="Conector recto 24"/>
            <p:cNvCxnSpPr>
              <a:stCxn id="32" idx="7"/>
              <a:endCxn id="10" idx="2"/>
            </p:cNvCxnSpPr>
            <p:nvPr/>
          </p:nvCxnSpPr>
          <p:spPr>
            <a:xfrm flipV="1">
              <a:off x="3617123" y="4743245"/>
              <a:ext cx="562676" cy="13749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ector recto 25"/>
            <p:cNvCxnSpPr>
              <a:stCxn id="24" idx="0"/>
              <a:endCxn id="10" idx="2"/>
            </p:cNvCxnSpPr>
            <p:nvPr/>
          </p:nvCxnSpPr>
          <p:spPr>
            <a:xfrm flipH="1" flipV="1">
              <a:off x="4179799" y="4743245"/>
              <a:ext cx="480941" cy="2201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ángulo 26"/>
            <p:cNvSpPr/>
            <p:nvPr/>
          </p:nvSpPr>
          <p:spPr>
            <a:xfrm>
              <a:off x="5110497" y="4963378"/>
              <a:ext cx="634814" cy="279400"/>
            </a:xfrm>
            <a:prstGeom prst="rect">
              <a:avLst/>
            </a:prstGeom>
            <a:solidFill>
              <a:schemeClr val="accent1">
                <a:lumMod val="60000"/>
                <a:lumOff val="40000"/>
              </a:schemeClr>
            </a:solidFill>
            <a:ln w="19050" cap="flat" cmpd="sng" algn="ctr">
              <a:solidFill>
                <a:sysClr val="windowText" lastClr="000000"/>
              </a:solidFill>
              <a:prstDash val="solid"/>
            </a:ln>
            <a:effectLst/>
          </p:spPr>
          <p:txBody>
            <a:bodyPr lIns="72000" tIns="93045" rIns="72000" bIns="93045" anchor="ctr"/>
            <a:lstStyle/>
            <a:p>
              <a:pPr algn="ctr" defTabSz="1860895"/>
              <a:r>
                <a:rPr lang="es-ES" sz="1400" kern="0" dirty="0">
                  <a:solidFill>
                    <a:prstClr val="black"/>
                  </a:solidFill>
                  <a:latin typeface="Arial" pitchFamily="34" charset="0"/>
                  <a:cs typeface="Arial" pitchFamily="34" charset="0"/>
                </a:rPr>
                <a:t>Prod1</a:t>
              </a:r>
              <a:endParaRPr lang="en-GB" sz="1400" kern="0" dirty="0">
                <a:solidFill>
                  <a:prstClr val="black"/>
                </a:solidFill>
                <a:latin typeface="Arial" pitchFamily="34" charset="0"/>
                <a:cs typeface="Arial" pitchFamily="34" charset="0"/>
              </a:endParaRPr>
            </a:p>
          </p:txBody>
        </p:sp>
        <p:sp>
          <p:nvSpPr>
            <p:cNvPr id="28" name="Rectángulo 27"/>
            <p:cNvSpPr/>
            <p:nvPr/>
          </p:nvSpPr>
          <p:spPr>
            <a:xfrm>
              <a:off x="5821511" y="4963378"/>
              <a:ext cx="633125" cy="279400"/>
            </a:xfrm>
            <a:prstGeom prst="rect">
              <a:avLst/>
            </a:prstGeom>
            <a:solidFill>
              <a:schemeClr val="accent1">
                <a:lumMod val="60000"/>
                <a:lumOff val="40000"/>
              </a:schemeClr>
            </a:solidFill>
            <a:ln w="19050" cap="flat" cmpd="sng" algn="ctr">
              <a:solidFill>
                <a:sysClr val="windowText" lastClr="000000"/>
              </a:solidFill>
              <a:prstDash val="solid"/>
            </a:ln>
            <a:effectLst/>
          </p:spPr>
          <p:txBody>
            <a:bodyPr lIns="72000" tIns="93045" rIns="72000" bIns="93045" anchor="ctr"/>
            <a:lstStyle/>
            <a:p>
              <a:pPr algn="ctr" defTabSz="1860895"/>
              <a:r>
                <a:rPr lang="es-ES" sz="1400" kern="0" dirty="0">
                  <a:solidFill>
                    <a:prstClr val="black"/>
                  </a:solidFill>
                  <a:latin typeface="Arial" pitchFamily="34" charset="0"/>
                  <a:cs typeface="Arial" pitchFamily="34" charset="0"/>
                </a:rPr>
                <a:t>Prod2</a:t>
              </a:r>
              <a:endParaRPr lang="en-GB" sz="1400" kern="0" dirty="0">
                <a:solidFill>
                  <a:prstClr val="black"/>
                </a:solidFill>
                <a:latin typeface="Arial" pitchFamily="34" charset="0"/>
                <a:cs typeface="Arial" pitchFamily="34" charset="0"/>
              </a:endParaRPr>
            </a:p>
          </p:txBody>
        </p:sp>
        <p:cxnSp>
          <p:nvCxnSpPr>
            <p:cNvPr id="29" name="Conector recto 28"/>
            <p:cNvCxnSpPr>
              <a:stCxn id="27" idx="0"/>
              <a:endCxn id="11" idx="2"/>
            </p:cNvCxnSpPr>
            <p:nvPr/>
          </p:nvCxnSpPr>
          <p:spPr>
            <a:xfrm flipV="1">
              <a:off x="5427904" y="4743245"/>
              <a:ext cx="347034" cy="2201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Conector recto 29"/>
            <p:cNvCxnSpPr>
              <a:stCxn id="28" idx="0"/>
              <a:endCxn id="11" idx="2"/>
            </p:cNvCxnSpPr>
            <p:nvPr/>
          </p:nvCxnSpPr>
          <p:spPr>
            <a:xfrm flipH="1" flipV="1">
              <a:off x="5774938" y="4743245"/>
              <a:ext cx="363136" cy="2201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Arco 30">
              <a:extLst>
                <a:ext uri="{FF2B5EF4-FFF2-40B4-BE49-F238E27FC236}">
                  <a16:creationId xmlns:a16="http://schemas.microsoft.com/office/drawing/2014/main" id="{6F5E5F46-0F44-4DD6-B7A0-BE9EBBE7CFD1}"/>
                </a:ext>
              </a:extLst>
            </p:cNvPr>
            <p:cNvSpPr/>
            <p:nvPr/>
          </p:nvSpPr>
          <p:spPr>
            <a:xfrm rot="2299417" flipV="1">
              <a:off x="5653357" y="4620005"/>
              <a:ext cx="257714" cy="241150"/>
            </a:xfrm>
            <a:prstGeom prst="arc">
              <a:avLst>
                <a:gd name="adj1" fmla="val 15099347"/>
                <a:gd name="adj2" fmla="val 423393"/>
              </a:avLst>
            </a:prstGeom>
            <a:solidFill>
              <a:schemeClr val="tx1"/>
            </a:solidFill>
            <a:ln w="19050" cap="flat" cmpd="sng" algn="ctr">
              <a:solidFill>
                <a:sysClr val="windowText" lastClr="000000"/>
              </a:solidFill>
              <a:prstDash val="solid"/>
              <a:tailEnd type="none"/>
            </a:ln>
            <a:effectLst/>
          </p:spPr>
          <p:txBody>
            <a:bodyPr rtlCol="0" anchor="ctr"/>
            <a:lstStyle/>
            <a:p>
              <a:pPr algn="ctr"/>
              <a:endParaRPr lang="es-ES"/>
            </a:p>
          </p:txBody>
        </p:sp>
        <p:sp>
          <p:nvSpPr>
            <p:cNvPr id="32" name="Elipse 31"/>
            <p:cNvSpPr/>
            <p:nvPr/>
          </p:nvSpPr>
          <p:spPr>
            <a:xfrm>
              <a:off x="3501496" y="4860897"/>
              <a:ext cx="135466" cy="13546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Elipse 32"/>
            <p:cNvSpPr/>
            <p:nvPr/>
          </p:nvSpPr>
          <p:spPr>
            <a:xfrm>
              <a:off x="4544026" y="4895644"/>
              <a:ext cx="135466" cy="13546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CuadroTexto 33"/>
            <p:cNvSpPr txBox="1"/>
            <p:nvPr/>
          </p:nvSpPr>
          <p:spPr>
            <a:xfrm>
              <a:off x="2340329" y="5217549"/>
              <a:ext cx="3543984" cy="307777"/>
            </a:xfrm>
            <a:prstGeom prst="rect">
              <a:avLst/>
            </a:prstGeom>
            <a:noFill/>
          </p:spPr>
          <p:txBody>
            <a:bodyPr wrap="none" rtlCol="0">
              <a:spAutoFit/>
            </a:bodyPr>
            <a:lstStyle/>
            <a:p>
              <a:r>
                <a:rPr lang="es-ES" sz="1400" b="1" dirty="0" err="1"/>
                <a:t>cross-tree</a:t>
              </a:r>
              <a:r>
                <a:rPr lang="es-ES" sz="1400" b="1" dirty="0"/>
                <a:t> </a:t>
              </a:r>
              <a:r>
                <a:rPr lang="es-ES" sz="1400" b="1" dirty="0" err="1"/>
                <a:t>constraints</a:t>
              </a:r>
              <a:r>
                <a:rPr lang="es-ES" sz="1400" b="1" dirty="0"/>
                <a:t>:</a:t>
              </a:r>
              <a:r>
                <a:rPr lang="es-ES" sz="1400" dirty="0"/>
                <a:t> Prod2 </a:t>
              </a:r>
              <a:r>
                <a:rPr lang="es-ES" sz="1400" dirty="0">
                  <a:sym typeface="Symbol" panose="05050102010706020507" pitchFamily="18" charset="2"/>
                </a:rPr>
                <a:t> </a:t>
              </a:r>
              <a:r>
                <a:rPr lang="es-ES" sz="1400" dirty="0" err="1">
                  <a:sym typeface="Symbol" panose="05050102010706020507" pitchFamily="18" charset="2"/>
                </a:rPr>
                <a:t>PartA</a:t>
              </a:r>
              <a:r>
                <a:rPr lang="es-ES" sz="1400" dirty="0">
                  <a:sym typeface="Symbol" panose="05050102010706020507" pitchFamily="18" charset="2"/>
                </a:rPr>
                <a:t>  </a:t>
              </a:r>
              <a:r>
                <a:rPr lang="es-ES" sz="1400" dirty="0" err="1">
                  <a:sym typeface="Symbol" panose="05050102010706020507" pitchFamily="18" charset="2"/>
                </a:rPr>
                <a:t>PartB</a:t>
              </a:r>
              <a:endParaRPr lang="en-GB" sz="1400" dirty="0"/>
            </a:p>
          </p:txBody>
        </p:sp>
        <p:sp>
          <p:nvSpPr>
            <p:cNvPr id="36" name="Rectángulo 35">
              <a:extLst>
                <a:ext uri="{FF2B5EF4-FFF2-40B4-BE49-F238E27FC236}">
                  <a16:creationId xmlns:a16="http://schemas.microsoft.com/office/drawing/2014/main" id="{57634D1B-BF25-4D76-935F-F8AE5088B941}"/>
                </a:ext>
              </a:extLst>
            </p:cNvPr>
            <p:cNvSpPr/>
            <p:nvPr/>
          </p:nvSpPr>
          <p:spPr>
            <a:xfrm>
              <a:off x="6530836" y="4274210"/>
              <a:ext cx="1519026" cy="115372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cxnSp>
          <p:nvCxnSpPr>
            <p:cNvPr id="37" name="Conector recto de flecha 36">
              <a:extLst>
                <a:ext uri="{FF2B5EF4-FFF2-40B4-BE49-F238E27FC236}">
                  <a16:creationId xmlns:a16="http://schemas.microsoft.com/office/drawing/2014/main" id="{D97B8728-A5B7-4127-884D-C8639510AC2F}"/>
                </a:ext>
              </a:extLst>
            </p:cNvPr>
            <p:cNvCxnSpPr>
              <a:cxnSpLocks/>
            </p:cNvCxnSpPr>
            <p:nvPr/>
          </p:nvCxnSpPr>
          <p:spPr>
            <a:xfrm flipH="1">
              <a:off x="6761699" y="4316999"/>
              <a:ext cx="95293" cy="126622"/>
            </a:xfrm>
            <a:prstGeom prst="straightConnector1">
              <a:avLst/>
            </a:prstGeom>
            <a:ln>
              <a:tailEnd type="oval" w="lg" len="lg"/>
            </a:ln>
          </p:spPr>
          <p:style>
            <a:lnRef idx="1">
              <a:schemeClr val="dk1"/>
            </a:lnRef>
            <a:fillRef idx="0">
              <a:schemeClr val="dk1"/>
            </a:fillRef>
            <a:effectRef idx="0">
              <a:schemeClr val="dk1"/>
            </a:effectRef>
            <a:fontRef idx="minor">
              <a:schemeClr val="tx1"/>
            </a:fontRef>
          </p:style>
        </p:cxnSp>
        <p:sp>
          <p:nvSpPr>
            <p:cNvPr id="38" name="CuadroTexto 37">
              <a:extLst>
                <a:ext uri="{FF2B5EF4-FFF2-40B4-BE49-F238E27FC236}">
                  <a16:creationId xmlns:a16="http://schemas.microsoft.com/office/drawing/2014/main" id="{5D1571F0-9D32-4C0A-8075-21E76CB17B80}"/>
                </a:ext>
              </a:extLst>
            </p:cNvPr>
            <p:cNvSpPr txBox="1"/>
            <p:nvPr/>
          </p:nvSpPr>
          <p:spPr>
            <a:xfrm>
              <a:off x="6936769" y="4225409"/>
              <a:ext cx="1080745" cy="369332"/>
            </a:xfrm>
            <a:prstGeom prst="rect">
              <a:avLst/>
            </a:prstGeom>
            <a:noFill/>
          </p:spPr>
          <p:txBody>
            <a:bodyPr wrap="none" rtlCol="0">
              <a:spAutoFit/>
            </a:bodyPr>
            <a:lstStyle/>
            <a:p>
              <a:r>
                <a:rPr lang="en-GB" dirty="0">
                  <a:latin typeface="Arial Narrow" panose="020B0606020202030204" pitchFamily="34" charset="0"/>
                </a:rPr>
                <a:t>Mandatory</a:t>
              </a:r>
            </a:p>
          </p:txBody>
        </p:sp>
        <p:grpSp>
          <p:nvGrpSpPr>
            <p:cNvPr id="39" name="Grupo 38">
              <a:extLst>
                <a:ext uri="{FF2B5EF4-FFF2-40B4-BE49-F238E27FC236}">
                  <a16:creationId xmlns:a16="http://schemas.microsoft.com/office/drawing/2014/main" id="{621401BB-235A-482D-9706-6596A641B924}"/>
                </a:ext>
              </a:extLst>
            </p:cNvPr>
            <p:cNvGrpSpPr/>
            <p:nvPr/>
          </p:nvGrpSpPr>
          <p:grpSpPr>
            <a:xfrm>
              <a:off x="6730431" y="4570249"/>
              <a:ext cx="157829" cy="186153"/>
              <a:chOff x="4787906" y="1953918"/>
              <a:chExt cx="162268" cy="186153"/>
            </a:xfrm>
          </p:grpSpPr>
          <p:cxnSp>
            <p:nvCxnSpPr>
              <p:cNvPr id="40" name="Conector recto de flecha 39">
                <a:extLst>
                  <a:ext uri="{FF2B5EF4-FFF2-40B4-BE49-F238E27FC236}">
                    <a16:creationId xmlns:a16="http://schemas.microsoft.com/office/drawing/2014/main" id="{C45FBC98-4E77-4005-B524-B3902DB471C2}"/>
                  </a:ext>
                </a:extLst>
              </p:cNvPr>
              <p:cNvCxnSpPr>
                <a:cxnSpLocks/>
              </p:cNvCxnSpPr>
              <p:nvPr/>
            </p:nvCxnSpPr>
            <p:spPr>
              <a:xfrm flipH="1">
                <a:off x="4852201" y="1953918"/>
                <a:ext cx="97973" cy="126622"/>
              </a:xfrm>
              <a:prstGeom prst="straightConnector1">
                <a:avLst/>
              </a:prstGeom>
              <a:ln>
                <a:tailEnd type="oval" w="lg" len="lg"/>
              </a:ln>
            </p:spPr>
            <p:style>
              <a:lnRef idx="1">
                <a:schemeClr val="dk1"/>
              </a:lnRef>
              <a:fillRef idx="0">
                <a:schemeClr val="dk1"/>
              </a:fillRef>
              <a:effectRef idx="0">
                <a:schemeClr val="dk1"/>
              </a:effectRef>
              <a:fontRef idx="minor">
                <a:schemeClr val="tx1"/>
              </a:fontRef>
            </p:style>
          </p:cxnSp>
          <p:sp>
            <p:nvSpPr>
              <p:cNvPr id="41" name="Diagrama de flujo: conector 81">
                <a:extLst>
                  <a:ext uri="{FF2B5EF4-FFF2-40B4-BE49-F238E27FC236}">
                    <a16:creationId xmlns:a16="http://schemas.microsoft.com/office/drawing/2014/main" id="{74FC3F20-F643-4A1B-97F7-98C893C4338F}"/>
                  </a:ext>
                </a:extLst>
              </p:cNvPr>
              <p:cNvSpPr/>
              <p:nvPr/>
            </p:nvSpPr>
            <p:spPr>
              <a:xfrm>
                <a:off x="4787906" y="2021008"/>
                <a:ext cx="119063" cy="119063"/>
              </a:xfrm>
              <a:prstGeom prst="flowChartConnector">
                <a:avLst/>
              </a:prstGeom>
              <a:ln w="3175"/>
            </p:spPr>
            <p:style>
              <a:lnRef idx="2">
                <a:schemeClr val="dk1"/>
              </a:lnRef>
              <a:fillRef idx="1">
                <a:schemeClr val="lt1"/>
              </a:fillRef>
              <a:effectRef idx="0">
                <a:schemeClr val="dk1"/>
              </a:effectRef>
              <a:fontRef idx="minor">
                <a:schemeClr val="dk1"/>
              </a:fontRef>
            </p:style>
            <p:txBody>
              <a:bodyPr rtlCol="0" anchor="ctr"/>
              <a:lstStyle/>
              <a:p>
                <a:pPr algn="ctr"/>
                <a:endParaRPr lang="es-ES">
                  <a:latin typeface="Arial Narrow" panose="020B0606020202030204" pitchFamily="34" charset="0"/>
                </a:endParaRPr>
              </a:p>
            </p:txBody>
          </p:sp>
        </p:grpSp>
        <p:sp>
          <p:nvSpPr>
            <p:cNvPr id="42" name="CuadroTexto 41">
              <a:extLst>
                <a:ext uri="{FF2B5EF4-FFF2-40B4-BE49-F238E27FC236}">
                  <a16:creationId xmlns:a16="http://schemas.microsoft.com/office/drawing/2014/main" id="{2D505A5F-D09C-49D7-A9CC-8D4EC9E59511}"/>
                </a:ext>
              </a:extLst>
            </p:cNvPr>
            <p:cNvSpPr txBox="1"/>
            <p:nvPr/>
          </p:nvSpPr>
          <p:spPr>
            <a:xfrm>
              <a:off x="6936769" y="4501403"/>
              <a:ext cx="1051181" cy="369332"/>
            </a:xfrm>
            <a:prstGeom prst="rect">
              <a:avLst/>
            </a:prstGeom>
            <a:noFill/>
          </p:spPr>
          <p:txBody>
            <a:bodyPr wrap="square" rtlCol="0">
              <a:spAutoFit/>
            </a:bodyPr>
            <a:lstStyle/>
            <a:p>
              <a:r>
                <a:rPr lang="en-GB" dirty="0">
                  <a:latin typeface="Arial Narrow" panose="020B0606020202030204" pitchFamily="34" charset="0"/>
                </a:rPr>
                <a:t>Optional</a:t>
              </a:r>
            </a:p>
          </p:txBody>
        </p:sp>
        <p:grpSp>
          <p:nvGrpSpPr>
            <p:cNvPr id="43" name="Grupo 42">
              <a:extLst>
                <a:ext uri="{FF2B5EF4-FFF2-40B4-BE49-F238E27FC236}">
                  <a16:creationId xmlns:a16="http://schemas.microsoft.com/office/drawing/2014/main" id="{C7DCA178-FF2F-4684-BEB2-DE057EC3380A}"/>
                </a:ext>
              </a:extLst>
            </p:cNvPr>
            <p:cNvGrpSpPr/>
            <p:nvPr/>
          </p:nvGrpSpPr>
          <p:grpSpPr>
            <a:xfrm>
              <a:off x="6647575" y="4682319"/>
              <a:ext cx="323542" cy="380853"/>
              <a:chOff x="7745143" y="1557748"/>
              <a:chExt cx="612000" cy="700702"/>
            </a:xfrm>
          </p:grpSpPr>
          <p:grpSp>
            <p:nvGrpSpPr>
              <p:cNvPr id="44" name="Grupo 43">
                <a:extLst>
                  <a:ext uri="{FF2B5EF4-FFF2-40B4-BE49-F238E27FC236}">
                    <a16:creationId xmlns:a16="http://schemas.microsoft.com/office/drawing/2014/main" id="{50CA7B1C-8449-48B6-939C-02DD13218DCA}"/>
                  </a:ext>
                </a:extLst>
              </p:cNvPr>
              <p:cNvGrpSpPr/>
              <p:nvPr/>
            </p:nvGrpSpPr>
            <p:grpSpPr>
              <a:xfrm>
                <a:off x="7840683" y="1845921"/>
                <a:ext cx="439255" cy="412529"/>
                <a:chOff x="6178389" y="2349638"/>
                <a:chExt cx="679975" cy="859046"/>
              </a:xfrm>
            </p:grpSpPr>
            <p:cxnSp>
              <p:nvCxnSpPr>
                <p:cNvPr id="46" name="Conector recto de flecha 45">
                  <a:extLst>
                    <a:ext uri="{FF2B5EF4-FFF2-40B4-BE49-F238E27FC236}">
                      <a16:creationId xmlns:a16="http://schemas.microsoft.com/office/drawing/2014/main" id="{6E7FACF0-DB9B-45B3-85FD-564BA26A5686}"/>
                    </a:ext>
                  </a:extLst>
                </p:cNvPr>
                <p:cNvCxnSpPr>
                  <a:cxnSpLocks/>
                </p:cNvCxnSpPr>
                <p:nvPr/>
              </p:nvCxnSpPr>
              <p:spPr>
                <a:xfrm flipH="1">
                  <a:off x="6178389" y="2349638"/>
                  <a:ext cx="325796" cy="859046"/>
                </a:xfrm>
                <a:prstGeom prst="straightConnector1">
                  <a:avLst/>
                </a:prstGeom>
                <a:ln>
                  <a:tailEnd type="none" w="lg" len="lg"/>
                </a:ln>
              </p:spPr>
              <p:style>
                <a:lnRef idx="1">
                  <a:schemeClr val="dk1"/>
                </a:lnRef>
                <a:fillRef idx="0">
                  <a:schemeClr val="dk1"/>
                </a:fillRef>
                <a:effectRef idx="0">
                  <a:schemeClr val="dk1"/>
                </a:effectRef>
                <a:fontRef idx="minor">
                  <a:schemeClr val="tx1"/>
                </a:fontRef>
              </p:style>
            </p:cxnSp>
            <p:cxnSp>
              <p:nvCxnSpPr>
                <p:cNvPr id="47" name="Conector recto de flecha 46">
                  <a:extLst>
                    <a:ext uri="{FF2B5EF4-FFF2-40B4-BE49-F238E27FC236}">
                      <a16:creationId xmlns:a16="http://schemas.microsoft.com/office/drawing/2014/main" id="{E338E3D4-D381-4467-B409-3EAA4F43DE95}"/>
                    </a:ext>
                  </a:extLst>
                </p:cNvPr>
                <p:cNvCxnSpPr>
                  <a:cxnSpLocks/>
                </p:cNvCxnSpPr>
                <p:nvPr/>
              </p:nvCxnSpPr>
              <p:spPr>
                <a:xfrm>
                  <a:off x="6504184" y="2349638"/>
                  <a:ext cx="354180" cy="859046"/>
                </a:xfrm>
                <a:prstGeom prst="straightConnector1">
                  <a:avLst/>
                </a:prstGeom>
                <a:ln>
                  <a:tailEnd type="none" w="lg" len="lg"/>
                </a:ln>
              </p:spPr>
              <p:style>
                <a:lnRef idx="1">
                  <a:schemeClr val="dk1"/>
                </a:lnRef>
                <a:fillRef idx="0">
                  <a:schemeClr val="dk1"/>
                </a:fillRef>
                <a:effectRef idx="0">
                  <a:schemeClr val="dk1"/>
                </a:effectRef>
                <a:fontRef idx="minor">
                  <a:schemeClr val="tx1"/>
                </a:fontRef>
              </p:style>
            </p:cxnSp>
          </p:grpSp>
          <p:sp>
            <p:nvSpPr>
              <p:cNvPr id="45" name="Círculo parcial 89">
                <a:extLst>
                  <a:ext uri="{FF2B5EF4-FFF2-40B4-BE49-F238E27FC236}">
                    <a16:creationId xmlns:a16="http://schemas.microsoft.com/office/drawing/2014/main" id="{AC664A0A-D28A-4006-885E-688B1FBB4C2C}"/>
                  </a:ext>
                </a:extLst>
              </p:cNvPr>
              <p:cNvSpPr/>
              <p:nvPr/>
            </p:nvSpPr>
            <p:spPr>
              <a:xfrm rot="2757080">
                <a:off x="7745143" y="1557748"/>
                <a:ext cx="612000" cy="612000"/>
              </a:xfrm>
              <a:prstGeom prst="pie">
                <a:avLst>
                  <a:gd name="adj1" fmla="val 847677"/>
                  <a:gd name="adj2" fmla="val 4228174"/>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solidFill>
                    <a:schemeClr val="tx1"/>
                  </a:solidFill>
                  <a:latin typeface="Arial Narrow" panose="020B0606020202030204" pitchFamily="34" charset="0"/>
                </a:endParaRPr>
              </a:p>
            </p:txBody>
          </p:sp>
        </p:grpSp>
        <p:sp>
          <p:nvSpPr>
            <p:cNvPr id="48" name="CuadroTexto 47">
              <a:extLst>
                <a:ext uri="{FF2B5EF4-FFF2-40B4-BE49-F238E27FC236}">
                  <a16:creationId xmlns:a16="http://schemas.microsoft.com/office/drawing/2014/main" id="{AA26D126-00A7-4784-B0A6-519F12AA5584}"/>
                </a:ext>
              </a:extLst>
            </p:cNvPr>
            <p:cNvSpPr txBox="1"/>
            <p:nvPr/>
          </p:nvSpPr>
          <p:spPr>
            <a:xfrm>
              <a:off x="6936769" y="4777397"/>
              <a:ext cx="1051181" cy="369332"/>
            </a:xfrm>
            <a:prstGeom prst="rect">
              <a:avLst/>
            </a:prstGeom>
            <a:noFill/>
          </p:spPr>
          <p:txBody>
            <a:bodyPr wrap="square" rtlCol="0">
              <a:spAutoFit/>
            </a:bodyPr>
            <a:lstStyle/>
            <a:p>
              <a:r>
                <a:rPr lang="en-GB" dirty="0">
                  <a:latin typeface="Arial Narrow" panose="020B0606020202030204" pitchFamily="34" charset="0"/>
                </a:rPr>
                <a:t>Or Group</a:t>
              </a:r>
            </a:p>
          </p:txBody>
        </p:sp>
        <p:sp>
          <p:nvSpPr>
            <p:cNvPr id="49" name="CuadroTexto 48">
              <a:extLst>
                <a:ext uri="{FF2B5EF4-FFF2-40B4-BE49-F238E27FC236}">
                  <a16:creationId xmlns:a16="http://schemas.microsoft.com/office/drawing/2014/main" id="{117FE118-983F-4E94-B93C-312CEE2F5371}"/>
                </a:ext>
              </a:extLst>
            </p:cNvPr>
            <p:cNvSpPr txBox="1"/>
            <p:nvPr/>
          </p:nvSpPr>
          <p:spPr>
            <a:xfrm>
              <a:off x="6441857" y="3947213"/>
              <a:ext cx="920445" cy="369332"/>
            </a:xfrm>
            <a:prstGeom prst="rect">
              <a:avLst/>
            </a:prstGeom>
            <a:noFill/>
          </p:spPr>
          <p:txBody>
            <a:bodyPr wrap="none" rtlCol="0">
              <a:spAutoFit/>
            </a:bodyPr>
            <a:lstStyle/>
            <a:p>
              <a:r>
                <a:rPr lang="en-GB" b="1" i="1" dirty="0">
                  <a:latin typeface="Arial Narrow" panose="020B0606020202030204" pitchFamily="34" charset="0"/>
                </a:rPr>
                <a:t>Legend:</a:t>
              </a:r>
            </a:p>
          </p:txBody>
        </p:sp>
        <p:grpSp>
          <p:nvGrpSpPr>
            <p:cNvPr id="50" name="Grupo 93">
              <a:extLst>
                <a:ext uri="{FF2B5EF4-FFF2-40B4-BE49-F238E27FC236}">
                  <a16:creationId xmlns:a16="http://schemas.microsoft.com/office/drawing/2014/main" id="{50CA7B1C-8449-48B6-939C-02DD13218DCA}"/>
                </a:ext>
              </a:extLst>
            </p:cNvPr>
            <p:cNvGrpSpPr/>
            <p:nvPr/>
          </p:nvGrpSpPr>
          <p:grpSpPr>
            <a:xfrm>
              <a:off x="6706550" y="5160682"/>
              <a:ext cx="232218" cy="224222"/>
              <a:chOff x="6178389" y="2349638"/>
              <a:chExt cx="679975" cy="859046"/>
            </a:xfrm>
          </p:grpSpPr>
          <p:cxnSp>
            <p:nvCxnSpPr>
              <p:cNvPr id="51" name="Conector recto de flecha 87">
                <a:extLst>
                  <a:ext uri="{FF2B5EF4-FFF2-40B4-BE49-F238E27FC236}">
                    <a16:creationId xmlns:a16="http://schemas.microsoft.com/office/drawing/2014/main" id="{6E7FACF0-DB9B-45B3-85FD-564BA26A5686}"/>
                  </a:ext>
                </a:extLst>
              </p:cNvPr>
              <p:cNvCxnSpPr>
                <a:cxnSpLocks/>
              </p:cNvCxnSpPr>
              <p:nvPr/>
            </p:nvCxnSpPr>
            <p:spPr>
              <a:xfrm flipH="1">
                <a:off x="6178389" y="2349638"/>
                <a:ext cx="325796" cy="859046"/>
              </a:xfrm>
              <a:prstGeom prst="straightConnector1">
                <a:avLst/>
              </a:prstGeom>
              <a:ln>
                <a:tailEnd type="none" w="lg" len="lg"/>
              </a:ln>
            </p:spPr>
            <p:style>
              <a:lnRef idx="1">
                <a:schemeClr val="dk1"/>
              </a:lnRef>
              <a:fillRef idx="0">
                <a:schemeClr val="dk1"/>
              </a:fillRef>
              <a:effectRef idx="0">
                <a:schemeClr val="dk1"/>
              </a:effectRef>
              <a:fontRef idx="minor">
                <a:schemeClr val="tx1"/>
              </a:fontRef>
            </p:style>
          </p:cxnSp>
          <p:cxnSp>
            <p:nvCxnSpPr>
              <p:cNvPr id="52" name="Conector recto de flecha 88">
                <a:extLst>
                  <a:ext uri="{FF2B5EF4-FFF2-40B4-BE49-F238E27FC236}">
                    <a16:creationId xmlns:a16="http://schemas.microsoft.com/office/drawing/2014/main" id="{E338E3D4-D381-4467-B409-3EAA4F43DE95}"/>
                  </a:ext>
                </a:extLst>
              </p:cNvPr>
              <p:cNvCxnSpPr>
                <a:cxnSpLocks/>
              </p:cNvCxnSpPr>
              <p:nvPr/>
            </p:nvCxnSpPr>
            <p:spPr>
              <a:xfrm>
                <a:off x="6504184" y="2349638"/>
                <a:ext cx="354180" cy="859046"/>
              </a:xfrm>
              <a:prstGeom prst="straightConnector1">
                <a:avLst/>
              </a:prstGeom>
              <a:ln>
                <a:tailEnd type="none" w="lg" len="lg"/>
              </a:ln>
            </p:spPr>
            <p:style>
              <a:lnRef idx="1">
                <a:schemeClr val="dk1"/>
              </a:lnRef>
              <a:fillRef idx="0">
                <a:schemeClr val="dk1"/>
              </a:fillRef>
              <a:effectRef idx="0">
                <a:schemeClr val="dk1"/>
              </a:effectRef>
              <a:fontRef idx="minor">
                <a:schemeClr val="tx1"/>
              </a:fontRef>
            </p:style>
          </p:cxnSp>
        </p:grpSp>
        <p:sp>
          <p:nvSpPr>
            <p:cNvPr id="53" name="Círculo parcial 89">
              <a:extLst>
                <a:ext uri="{FF2B5EF4-FFF2-40B4-BE49-F238E27FC236}">
                  <a16:creationId xmlns:a16="http://schemas.microsoft.com/office/drawing/2014/main" id="{AC664A0A-D28A-4006-885E-688B1FBB4C2C}"/>
                </a:ext>
              </a:extLst>
            </p:cNvPr>
            <p:cNvSpPr/>
            <p:nvPr/>
          </p:nvSpPr>
          <p:spPr>
            <a:xfrm rot="2757080">
              <a:off x="6651492" y="5008600"/>
              <a:ext cx="332641" cy="323542"/>
            </a:xfrm>
            <a:prstGeom prst="pie">
              <a:avLst>
                <a:gd name="adj1" fmla="val 847677"/>
                <a:gd name="adj2" fmla="val 4228174"/>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solidFill>
                  <a:schemeClr val="tx1"/>
                </a:solidFill>
                <a:latin typeface="Arial Narrow" panose="020B0606020202030204" pitchFamily="34" charset="0"/>
              </a:endParaRPr>
            </a:p>
          </p:txBody>
        </p:sp>
        <p:sp>
          <p:nvSpPr>
            <p:cNvPr id="54" name="CuadroTexto 97">
              <a:extLst>
                <a:ext uri="{FF2B5EF4-FFF2-40B4-BE49-F238E27FC236}">
                  <a16:creationId xmlns:a16="http://schemas.microsoft.com/office/drawing/2014/main" id="{AA26D126-00A7-4784-B0A6-519F12AA5584}"/>
                </a:ext>
              </a:extLst>
            </p:cNvPr>
            <p:cNvSpPr txBox="1"/>
            <p:nvPr/>
          </p:nvSpPr>
          <p:spPr>
            <a:xfrm>
              <a:off x="6936769" y="5082195"/>
              <a:ext cx="1231626" cy="369332"/>
            </a:xfrm>
            <a:prstGeom prst="rect">
              <a:avLst/>
            </a:prstGeom>
            <a:noFill/>
          </p:spPr>
          <p:txBody>
            <a:bodyPr wrap="square" rtlCol="0">
              <a:spAutoFit/>
            </a:bodyPr>
            <a:lstStyle/>
            <a:p>
              <a:r>
                <a:rPr lang="en-GB" dirty="0">
                  <a:latin typeface="Arial Narrow" panose="020B0606020202030204" pitchFamily="34" charset="0"/>
                </a:rPr>
                <a:t>Alternative</a:t>
              </a:r>
            </a:p>
          </p:txBody>
        </p:sp>
      </p:grpSp>
    </p:spTree>
    <p:extLst>
      <p:ext uri="{BB962C8B-B14F-4D97-AF65-F5344CB8AC3E}">
        <p14:creationId xmlns:p14="http://schemas.microsoft.com/office/powerpoint/2010/main" val="652351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GB" dirty="0"/>
              <a:t>Basic Concepts</a:t>
            </a:r>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p:txBody>
              <a:bodyPr/>
              <a:lstStyle/>
              <a:p>
                <a:r>
                  <a:rPr lang="en-GB" b="1" dirty="0">
                    <a:solidFill>
                      <a:schemeClr val="accent1">
                        <a:lumMod val="75000"/>
                      </a:schemeClr>
                    </a:solidFill>
                  </a:rPr>
                  <a:t>Feature Model</a:t>
                </a:r>
              </a:p>
              <a:p>
                <a:pPr marL="457200" lvl="1" indent="0">
                  <a:buNone/>
                </a:pPr>
                <a14:m>
                  <m:oMathPara xmlns:m="http://schemas.openxmlformats.org/officeDocument/2006/math">
                    <m:oMathParaPr>
                      <m:jc m:val="centerGroup"/>
                    </m:oMathParaPr>
                    <m:oMath xmlns:m="http://schemas.openxmlformats.org/officeDocument/2006/math">
                      <m:r>
                        <a:rPr lang="es-ES">
                          <a:latin typeface="Cambria Math" panose="02040503050406030204" pitchFamily="18" charset="0"/>
                        </a:rPr>
                        <m:t>𝐹𝑀</m:t>
                      </m:r>
                      <m:r>
                        <a:rPr lang="es-ES">
                          <a:latin typeface="Cambria Math" panose="02040503050406030204" pitchFamily="18" charset="0"/>
                        </a:rPr>
                        <m:t>=</m:t>
                      </m:r>
                      <m:d>
                        <m:dPr>
                          <m:ctrlPr>
                            <a:rPr lang="es-ES" i="1">
                              <a:latin typeface="Cambria Math" panose="02040503050406030204" pitchFamily="18" charset="0"/>
                            </a:rPr>
                          </m:ctrlPr>
                        </m:dPr>
                        <m:e>
                          <m:r>
                            <a:rPr lang="es-ES" i="1">
                              <a:latin typeface="Cambria Math" panose="02040503050406030204" pitchFamily="18" charset="0"/>
                            </a:rPr>
                            <m:t>𝐹</m:t>
                          </m:r>
                          <m:r>
                            <a:rPr lang="es-ES" i="1">
                              <a:latin typeface="Cambria Math" panose="02040503050406030204" pitchFamily="18" charset="0"/>
                            </a:rPr>
                            <m:t>,</m:t>
                          </m:r>
                          <m:r>
                            <m:rPr>
                              <m:sty m:val="p"/>
                            </m:rPr>
                            <a:rPr lang="el-GR" i="1">
                              <a:latin typeface="Cambria Math" panose="02040503050406030204" pitchFamily="18" charset="0"/>
                              <a:ea typeface="Cambria Math" panose="02040503050406030204" pitchFamily="18" charset="0"/>
                            </a:rPr>
                            <m:t>Ψ</m:t>
                          </m:r>
                        </m:e>
                      </m:d>
                    </m:oMath>
                  </m:oMathPara>
                </a14:m>
                <a:endParaRPr lang="es-ES" i="1" dirty="0">
                  <a:latin typeface="Cambria Math" panose="02040503050406030204" pitchFamily="18" charset="0"/>
                  <a:ea typeface="Cambria Math" panose="02040503050406030204" pitchFamily="18" charset="0"/>
                </a:endParaRPr>
              </a:p>
              <a:p>
                <a:pPr lvl="1"/>
                <a14:m>
                  <m:oMath xmlns:m="http://schemas.openxmlformats.org/officeDocument/2006/math">
                    <m:r>
                      <m:rPr>
                        <m:sty m:val="p"/>
                      </m:rPr>
                      <a:rPr lang="es-ES">
                        <a:latin typeface="Cambria Math" panose="02040503050406030204" pitchFamily="18" charset="0"/>
                      </a:rPr>
                      <m:t>F</m:t>
                    </m:r>
                    <m:r>
                      <a:rPr lang="es-ES">
                        <a:latin typeface="Cambria Math" panose="02040503050406030204" pitchFamily="18" charset="0"/>
                      </a:rPr>
                      <m:t>= </m:t>
                    </m:r>
                    <m:d>
                      <m:dPr>
                        <m:begChr m:val="{"/>
                        <m:endChr m:val="}"/>
                        <m:ctrlPr>
                          <a:rPr lang="es-ES" i="1">
                            <a:latin typeface="Cambria Math" panose="02040503050406030204" pitchFamily="18" charset="0"/>
                          </a:rPr>
                        </m:ctrlPr>
                      </m:dPr>
                      <m:e>
                        <m:sSub>
                          <m:sSubPr>
                            <m:ctrlPr>
                              <a:rPr lang="es-ES" i="1">
                                <a:latin typeface="Cambria Math" panose="02040503050406030204" pitchFamily="18" charset="0"/>
                              </a:rPr>
                            </m:ctrlPr>
                          </m:sSubPr>
                          <m:e>
                            <m:r>
                              <a:rPr lang="es-ES">
                                <a:latin typeface="Cambria Math" panose="02040503050406030204" pitchFamily="18" charset="0"/>
                              </a:rPr>
                              <m:t>𝑓</m:t>
                            </m:r>
                          </m:e>
                          <m:sub>
                            <m:r>
                              <a:rPr lang="es-ES">
                                <a:latin typeface="Cambria Math" panose="02040503050406030204" pitchFamily="18" charset="0"/>
                              </a:rPr>
                              <m:t>1</m:t>
                            </m:r>
                          </m:sub>
                        </m:sSub>
                        <m:r>
                          <a:rPr lang="es-ES">
                            <a:latin typeface="Cambria Math" panose="02040503050406030204" pitchFamily="18" charset="0"/>
                          </a:rPr>
                          <m:t>,</m:t>
                        </m:r>
                        <m:sSub>
                          <m:sSubPr>
                            <m:ctrlPr>
                              <a:rPr lang="es-ES" i="1">
                                <a:latin typeface="Cambria Math" panose="02040503050406030204" pitchFamily="18" charset="0"/>
                              </a:rPr>
                            </m:ctrlPr>
                          </m:sSubPr>
                          <m:e>
                            <m:r>
                              <a:rPr lang="es-ES">
                                <a:latin typeface="Cambria Math" panose="02040503050406030204" pitchFamily="18" charset="0"/>
                              </a:rPr>
                              <m:t>𝑓</m:t>
                            </m:r>
                          </m:e>
                          <m:sub>
                            <m:r>
                              <a:rPr lang="es-ES">
                                <a:latin typeface="Cambria Math" panose="02040503050406030204" pitchFamily="18" charset="0"/>
                              </a:rPr>
                              <m:t>2</m:t>
                            </m:r>
                          </m:sub>
                        </m:sSub>
                        <m:r>
                          <a:rPr lang="es-ES">
                            <a:latin typeface="Cambria Math" panose="02040503050406030204" pitchFamily="18" charset="0"/>
                          </a:rPr>
                          <m:t>,…,</m:t>
                        </m:r>
                        <m:sSub>
                          <m:sSubPr>
                            <m:ctrlPr>
                              <a:rPr lang="es-ES" i="1">
                                <a:latin typeface="Cambria Math" panose="02040503050406030204" pitchFamily="18" charset="0"/>
                              </a:rPr>
                            </m:ctrlPr>
                          </m:sSubPr>
                          <m:e>
                            <m:r>
                              <a:rPr lang="es-ES">
                                <a:latin typeface="Cambria Math" panose="02040503050406030204" pitchFamily="18" charset="0"/>
                              </a:rPr>
                              <m:t>𝑓</m:t>
                            </m:r>
                          </m:e>
                          <m:sub>
                            <m:r>
                              <a:rPr lang="es-ES">
                                <a:latin typeface="Cambria Math" panose="02040503050406030204" pitchFamily="18" charset="0"/>
                              </a:rPr>
                              <m:t>𝑛</m:t>
                            </m:r>
                          </m:sub>
                        </m:sSub>
                      </m:e>
                    </m:d>
                  </m:oMath>
                </a14:m>
                <a:r>
                  <a:rPr lang="en-GB" dirty="0"/>
                  <a:t> is a set of features</a:t>
                </a:r>
              </a:p>
              <a:p>
                <a:pPr lvl="1"/>
                <a:r>
                  <a:rPr lang="en-GB" dirty="0"/>
                  <a:t>A propositional formula </a:t>
                </a:r>
                <a14:m>
                  <m:oMath xmlns:m="http://schemas.openxmlformats.org/officeDocument/2006/math">
                    <m:r>
                      <m:rPr>
                        <m:sty m:val="p"/>
                      </m:rPr>
                      <a:rPr lang="el-GR" i="1">
                        <a:latin typeface="Cambria Math" panose="02040503050406030204" pitchFamily="18" charset="0"/>
                        <a:ea typeface="Cambria Math" panose="02040503050406030204" pitchFamily="18" charset="0"/>
                      </a:rPr>
                      <m:t>Ψ</m:t>
                    </m:r>
                  </m:oMath>
                </a14:m>
                <a:r>
                  <a:rPr lang="en-GB" dirty="0"/>
                  <a:t> over </a:t>
                </a:r>
                <a14:m>
                  <m:oMath xmlns:m="http://schemas.openxmlformats.org/officeDocument/2006/math">
                    <m:r>
                      <a:rPr lang="es-ES" i="1" dirty="0">
                        <a:latin typeface="Cambria Math" panose="02040503050406030204" pitchFamily="18" charset="0"/>
                      </a:rPr>
                      <m:t>𝐹</m:t>
                    </m:r>
                  </m:oMath>
                </a14:m>
                <a:r>
                  <a:rPr lang="en-GB" dirty="0"/>
                  <a:t> fixing the allowed feature configurations</a:t>
                </a:r>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blipFill>
                <a:blip r:embed="rId3"/>
                <a:stretch>
                  <a:fillRect l="-1138"/>
                </a:stretch>
              </a:blipFill>
            </p:spPr>
            <p:txBody>
              <a:bodyPr/>
              <a:lstStyle/>
              <a:p>
                <a:r>
                  <a:rPr lang="es-ES">
                    <a:noFill/>
                  </a:rPr>
                  <a:t> </a:t>
                </a:r>
              </a:p>
            </p:txBody>
          </p:sp>
        </mc:Fallback>
      </mc:AlternateContent>
      <p:sp>
        <p:nvSpPr>
          <p:cNvPr id="5" name="Marcador de número de diapositiva 4"/>
          <p:cNvSpPr>
            <a:spLocks noGrp="1"/>
          </p:cNvSpPr>
          <p:nvPr>
            <p:ph type="sldNum" sz="quarter" idx="12"/>
          </p:nvPr>
        </p:nvSpPr>
        <p:spPr/>
        <p:txBody>
          <a:bodyPr/>
          <a:lstStyle/>
          <a:p>
            <a:fld id="{A7E09D32-447C-433F-910E-6450FEBB1FB8}" type="slidenum">
              <a:rPr lang="en-GB" smtClean="0"/>
              <a:t>14</a:t>
            </a:fld>
            <a:endParaRPr lang="en-GB" dirty="0"/>
          </a:p>
        </p:txBody>
      </p:sp>
      <p:grpSp>
        <p:nvGrpSpPr>
          <p:cNvPr id="55" name="Grupo 54"/>
          <p:cNvGrpSpPr/>
          <p:nvPr/>
        </p:nvGrpSpPr>
        <p:grpSpPr>
          <a:xfrm>
            <a:off x="3149735" y="4491963"/>
            <a:ext cx="6542660" cy="1578113"/>
            <a:chOff x="1625735" y="3947213"/>
            <a:chExt cx="6542660" cy="1578113"/>
          </a:xfrm>
        </p:grpSpPr>
        <p:sp>
          <p:nvSpPr>
            <p:cNvPr id="56" name="Rectángulo 55"/>
            <p:cNvSpPr/>
            <p:nvPr/>
          </p:nvSpPr>
          <p:spPr>
            <a:xfrm>
              <a:off x="3330348" y="4011577"/>
              <a:ext cx="1878928" cy="265999"/>
            </a:xfrm>
            <a:prstGeom prst="rect">
              <a:avLst/>
            </a:prstGeom>
            <a:solidFill>
              <a:schemeClr val="accent1">
                <a:lumMod val="60000"/>
                <a:lumOff val="40000"/>
              </a:schemeClr>
            </a:solidFill>
            <a:ln w="19050" cap="flat" cmpd="sng" algn="ctr">
              <a:solidFill>
                <a:sysClr val="windowText" lastClr="000000"/>
              </a:solidFill>
              <a:prstDash val="solid"/>
            </a:ln>
            <a:effectLst/>
          </p:spPr>
          <p:txBody>
            <a:bodyPr lIns="72000" tIns="93045" rIns="72000" bIns="93045" anchor="ctr"/>
            <a:lstStyle/>
            <a:p>
              <a:pPr algn="ctr" defTabSz="1860895">
                <a:lnSpc>
                  <a:spcPts val="1400"/>
                </a:lnSpc>
              </a:pPr>
              <a:r>
                <a:rPr lang="es-ES" sz="1400" kern="0" dirty="0" err="1">
                  <a:solidFill>
                    <a:prstClr val="black"/>
                  </a:solidFill>
                  <a:latin typeface="Arial" pitchFamily="34" charset="0"/>
                  <a:cs typeface="Arial" pitchFamily="34" charset="0"/>
                </a:rPr>
                <a:t>FlexibleAssemblyLine</a:t>
              </a:r>
              <a:endParaRPr lang="en-GB" sz="1400" kern="0" dirty="0">
                <a:solidFill>
                  <a:prstClr val="black"/>
                </a:solidFill>
                <a:latin typeface="Arial" pitchFamily="34" charset="0"/>
                <a:cs typeface="Arial" pitchFamily="34" charset="0"/>
              </a:endParaRPr>
            </a:p>
          </p:txBody>
        </p:sp>
        <p:sp>
          <p:nvSpPr>
            <p:cNvPr id="57" name="Rectángulo 56"/>
            <p:cNvSpPr/>
            <p:nvPr/>
          </p:nvSpPr>
          <p:spPr>
            <a:xfrm>
              <a:off x="1839148" y="4469705"/>
              <a:ext cx="863599" cy="279400"/>
            </a:xfrm>
            <a:prstGeom prst="rect">
              <a:avLst/>
            </a:prstGeom>
            <a:solidFill>
              <a:schemeClr val="accent1">
                <a:lumMod val="60000"/>
                <a:lumOff val="40000"/>
              </a:schemeClr>
            </a:solidFill>
            <a:ln w="19050" cap="flat" cmpd="sng" algn="ctr">
              <a:solidFill>
                <a:sysClr val="windowText" lastClr="000000"/>
              </a:solidFill>
              <a:prstDash val="solid"/>
            </a:ln>
            <a:effectLst/>
          </p:spPr>
          <p:txBody>
            <a:bodyPr lIns="72000" tIns="93045" rIns="72000" bIns="93045" anchor="ctr"/>
            <a:lstStyle/>
            <a:p>
              <a:pPr algn="ctr" defTabSz="1860895"/>
              <a:r>
                <a:rPr lang="es-ES" sz="1400" kern="0" dirty="0" err="1">
                  <a:solidFill>
                    <a:prstClr val="black"/>
                  </a:solidFill>
                  <a:latin typeface="Arial" pitchFamily="34" charset="0"/>
                  <a:cs typeface="Arial" pitchFamily="34" charset="0"/>
                </a:rPr>
                <a:t>InParts</a:t>
              </a:r>
              <a:endParaRPr lang="en-GB" sz="1400" kern="0" dirty="0">
                <a:solidFill>
                  <a:prstClr val="black"/>
                </a:solidFill>
                <a:latin typeface="Arial" pitchFamily="34" charset="0"/>
                <a:cs typeface="Arial" pitchFamily="34" charset="0"/>
              </a:endParaRPr>
            </a:p>
          </p:txBody>
        </p:sp>
        <p:sp>
          <p:nvSpPr>
            <p:cNvPr id="58" name="Rectángulo 57"/>
            <p:cNvSpPr/>
            <p:nvPr/>
          </p:nvSpPr>
          <p:spPr>
            <a:xfrm>
              <a:off x="3747999" y="4463845"/>
              <a:ext cx="863599" cy="279400"/>
            </a:xfrm>
            <a:prstGeom prst="rect">
              <a:avLst/>
            </a:prstGeom>
            <a:solidFill>
              <a:schemeClr val="accent1">
                <a:lumMod val="60000"/>
                <a:lumOff val="40000"/>
              </a:schemeClr>
            </a:solidFill>
            <a:ln w="19050" cap="flat" cmpd="sng" algn="ctr">
              <a:solidFill>
                <a:sysClr val="windowText" lastClr="000000"/>
              </a:solidFill>
              <a:prstDash val="solid"/>
            </a:ln>
            <a:effectLst/>
          </p:spPr>
          <p:txBody>
            <a:bodyPr lIns="72000" tIns="93045" rIns="72000" bIns="93045" anchor="ctr"/>
            <a:lstStyle/>
            <a:p>
              <a:pPr algn="ctr" defTabSz="1860895"/>
              <a:r>
                <a:rPr lang="es-ES" sz="1400" kern="0" dirty="0" err="1">
                  <a:solidFill>
                    <a:prstClr val="black"/>
                  </a:solidFill>
                  <a:latin typeface="Arial" pitchFamily="34" charset="0"/>
                  <a:cs typeface="Arial" pitchFamily="34" charset="0"/>
                </a:rPr>
                <a:t>Process</a:t>
              </a:r>
              <a:endParaRPr lang="en-GB" sz="1400" kern="0" dirty="0">
                <a:solidFill>
                  <a:prstClr val="black"/>
                </a:solidFill>
                <a:latin typeface="Arial" pitchFamily="34" charset="0"/>
                <a:cs typeface="Arial" pitchFamily="34" charset="0"/>
              </a:endParaRPr>
            </a:p>
          </p:txBody>
        </p:sp>
        <p:sp>
          <p:nvSpPr>
            <p:cNvPr id="59" name="Rectángulo 58"/>
            <p:cNvSpPr/>
            <p:nvPr/>
          </p:nvSpPr>
          <p:spPr>
            <a:xfrm>
              <a:off x="5178038" y="4463845"/>
              <a:ext cx="1193800" cy="279400"/>
            </a:xfrm>
            <a:prstGeom prst="rect">
              <a:avLst/>
            </a:prstGeom>
            <a:solidFill>
              <a:schemeClr val="accent1">
                <a:lumMod val="60000"/>
                <a:lumOff val="40000"/>
              </a:schemeClr>
            </a:solidFill>
            <a:ln w="19050" cap="flat" cmpd="sng" algn="ctr">
              <a:solidFill>
                <a:sysClr val="windowText" lastClr="000000"/>
              </a:solidFill>
              <a:prstDash val="solid"/>
            </a:ln>
            <a:effectLst/>
          </p:spPr>
          <p:txBody>
            <a:bodyPr lIns="72000" tIns="93045" rIns="72000" bIns="93045" anchor="ctr"/>
            <a:lstStyle/>
            <a:p>
              <a:pPr algn="ctr" defTabSz="1860895"/>
              <a:r>
                <a:rPr lang="es-ES" sz="1400" kern="0" dirty="0" err="1">
                  <a:solidFill>
                    <a:prstClr val="black"/>
                  </a:solidFill>
                  <a:latin typeface="Arial" pitchFamily="34" charset="0"/>
                  <a:cs typeface="Arial" pitchFamily="34" charset="0"/>
                </a:rPr>
                <a:t>OutProducts</a:t>
              </a:r>
              <a:endParaRPr lang="en-GB" sz="1400" kern="0" dirty="0">
                <a:solidFill>
                  <a:prstClr val="black"/>
                </a:solidFill>
                <a:latin typeface="Arial" pitchFamily="34" charset="0"/>
                <a:cs typeface="Arial" pitchFamily="34" charset="0"/>
              </a:endParaRPr>
            </a:p>
          </p:txBody>
        </p:sp>
        <p:sp>
          <p:nvSpPr>
            <p:cNvPr id="60" name="Elipse 59"/>
            <p:cNvSpPr/>
            <p:nvPr/>
          </p:nvSpPr>
          <p:spPr>
            <a:xfrm>
              <a:off x="2194747" y="4376571"/>
              <a:ext cx="135466" cy="13546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Elipse 60"/>
            <p:cNvSpPr/>
            <p:nvPr/>
          </p:nvSpPr>
          <p:spPr>
            <a:xfrm>
              <a:off x="4103598" y="4362244"/>
              <a:ext cx="135466" cy="13546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Elipse 61"/>
            <p:cNvSpPr/>
            <p:nvPr/>
          </p:nvSpPr>
          <p:spPr>
            <a:xfrm>
              <a:off x="5728370" y="4370711"/>
              <a:ext cx="135466" cy="13546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3" name="Conector recto 62"/>
            <p:cNvCxnSpPr>
              <a:stCxn id="60" idx="0"/>
              <a:endCxn id="56" idx="2"/>
            </p:cNvCxnSpPr>
            <p:nvPr/>
          </p:nvCxnSpPr>
          <p:spPr>
            <a:xfrm flipV="1">
              <a:off x="2262480" y="4277576"/>
              <a:ext cx="2007332" cy="989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Conector recto 63"/>
            <p:cNvCxnSpPr>
              <a:stCxn id="61" idx="0"/>
            </p:cNvCxnSpPr>
            <p:nvPr/>
          </p:nvCxnSpPr>
          <p:spPr>
            <a:xfrm flipH="1" flipV="1">
              <a:off x="4168591" y="4277576"/>
              <a:ext cx="2740" cy="8466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Conector recto 64"/>
            <p:cNvCxnSpPr>
              <a:stCxn id="62" idx="1"/>
              <a:endCxn id="56" idx="2"/>
            </p:cNvCxnSpPr>
            <p:nvPr/>
          </p:nvCxnSpPr>
          <p:spPr>
            <a:xfrm flipH="1" flipV="1">
              <a:off x="4269812" y="4277576"/>
              <a:ext cx="1478397" cy="1129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Rectángulo 65"/>
            <p:cNvSpPr/>
            <p:nvPr/>
          </p:nvSpPr>
          <p:spPr>
            <a:xfrm>
              <a:off x="1625735" y="4969239"/>
              <a:ext cx="594414" cy="279400"/>
            </a:xfrm>
            <a:prstGeom prst="rect">
              <a:avLst/>
            </a:prstGeom>
            <a:solidFill>
              <a:schemeClr val="accent1">
                <a:lumMod val="60000"/>
                <a:lumOff val="40000"/>
              </a:schemeClr>
            </a:solidFill>
            <a:ln w="19050" cap="flat" cmpd="sng" algn="ctr">
              <a:solidFill>
                <a:sysClr val="windowText" lastClr="000000"/>
              </a:solidFill>
              <a:prstDash val="solid"/>
            </a:ln>
            <a:effectLst/>
          </p:spPr>
          <p:txBody>
            <a:bodyPr lIns="72000" tIns="93045" rIns="72000" bIns="93045" anchor="ctr"/>
            <a:lstStyle/>
            <a:p>
              <a:pPr algn="ctr" defTabSz="1860895"/>
              <a:r>
                <a:rPr lang="es-ES" sz="1400" kern="0" dirty="0" err="1">
                  <a:solidFill>
                    <a:prstClr val="black"/>
                  </a:solidFill>
                  <a:latin typeface="Arial" pitchFamily="34" charset="0"/>
                  <a:cs typeface="Arial" pitchFamily="34" charset="0"/>
                </a:rPr>
                <a:t>PartA</a:t>
              </a:r>
              <a:endParaRPr lang="en-GB" sz="1400" kern="0" dirty="0">
                <a:solidFill>
                  <a:prstClr val="black"/>
                </a:solidFill>
                <a:latin typeface="Arial" pitchFamily="34" charset="0"/>
                <a:cs typeface="Arial" pitchFamily="34" charset="0"/>
              </a:endParaRPr>
            </a:p>
          </p:txBody>
        </p:sp>
        <p:sp>
          <p:nvSpPr>
            <p:cNvPr id="67" name="Rectángulo 66"/>
            <p:cNvSpPr/>
            <p:nvPr/>
          </p:nvSpPr>
          <p:spPr>
            <a:xfrm>
              <a:off x="2279748" y="4964508"/>
              <a:ext cx="609599" cy="279400"/>
            </a:xfrm>
            <a:prstGeom prst="rect">
              <a:avLst/>
            </a:prstGeom>
            <a:solidFill>
              <a:schemeClr val="accent1">
                <a:lumMod val="60000"/>
                <a:lumOff val="40000"/>
              </a:schemeClr>
            </a:solidFill>
            <a:ln w="19050" cap="flat" cmpd="sng" algn="ctr">
              <a:solidFill>
                <a:sysClr val="windowText" lastClr="000000"/>
              </a:solidFill>
              <a:prstDash val="solid"/>
            </a:ln>
            <a:effectLst/>
          </p:spPr>
          <p:txBody>
            <a:bodyPr lIns="72000" tIns="93045" rIns="72000" bIns="93045" anchor="ctr"/>
            <a:lstStyle/>
            <a:p>
              <a:pPr algn="ctr" defTabSz="1860895"/>
              <a:r>
                <a:rPr lang="es-ES" sz="1400" kern="0" dirty="0" err="1">
                  <a:solidFill>
                    <a:prstClr val="black"/>
                  </a:solidFill>
                  <a:latin typeface="Arial" pitchFamily="34" charset="0"/>
                  <a:cs typeface="Arial" pitchFamily="34" charset="0"/>
                </a:rPr>
                <a:t>PartB</a:t>
              </a:r>
              <a:endParaRPr lang="en-GB" sz="1400" kern="0" dirty="0">
                <a:solidFill>
                  <a:prstClr val="black"/>
                </a:solidFill>
                <a:latin typeface="Arial" pitchFamily="34" charset="0"/>
                <a:cs typeface="Arial" pitchFamily="34" charset="0"/>
              </a:endParaRPr>
            </a:p>
          </p:txBody>
        </p:sp>
        <p:cxnSp>
          <p:nvCxnSpPr>
            <p:cNvPr id="68" name="Conector recto 67"/>
            <p:cNvCxnSpPr>
              <a:stCxn id="66" idx="0"/>
              <a:endCxn id="57" idx="2"/>
            </p:cNvCxnSpPr>
            <p:nvPr/>
          </p:nvCxnSpPr>
          <p:spPr>
            <a:xfrm flipV="1">
              <a:off x="1922942" y="4749105"/>
              <a:ext cx="348006" cy="2201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Conector recto 68"/>
            <p:cNvCxnSpPr>
              <a:stCxn id="67" idx="0"/>
              <a:endCxn id="57" idx="2"/>
            </p:cNvCxnSpPr>
            <p:nvPr/>
          </p:nvCxnSpPr>
          <p:spPr>
            <a:xfrm flipH="1" flipV="1">
              <a:off x="2270948" y="4749105"/>
              <a:ext cx="313600" cy="2154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Arco 69">
              <a:extLst>
                <a:ext uri="{FF2B5EF4-FFF2-40B4-BE49-F238E27FC236}">
                  <a16:creationId xmlns:a16="http://schemas.microsoft.com/office/drawing/2014/main" id="{6F5E5F46-0F44-4DD6-B7A0-BE9EBBE7CFD1}"/>
                </a:ext>
              </a:extLst>
            </p:cNvPr>
            <p:cNvSpPr/>
            <p:nvPr/>
          </p:nvSpPr>
          <p:spPr>
            <a:xfrm rot="2299417" flipV="1">
              <a:off x="2128195" y="4617399"/>
              <a:ext cx="257714" cy="241150"/>
            </a:xfrm>
            <a:prstGeom prst="arc">
              <a:avLst>
                <a:gd name="adj1" fmla="val 15566801"/>
                <a:gd name="adj2" fmla="val 423393"/>
              </a:avLst>
            </a:prstGeom>
            <a:solidFill>
              <a:schemeClr val="tx1"/>
            </a:solidFill>
            <a:ln w="19050" cap="flat" cmpd="sng" algn="ctr">
              <a:solidFill>
                <a:sysClr val="windowText" lastClr="000000"/>
              </a:solidFill>
              <a:prstDash val="solid"/>
              <a:tailEnd type="none"/>
            </a:ln>
            <a:effectLst/>
          </p:spPr>
          <p:txBody>
            <a:bodyPr rtlCol="0" anchor="ctr"/>
            <a:lstStyle/>
            <a:p>
              <a:pPr algn="ctr"/>
              <a:endParaRPr lang="es-ES"/>
            </a:p>
          </p:txBody>
        </p:sp>
        <p:sp>
          <p:nvSpPr>
            <p:cNvPr id="71" name="Rectángulo 70"/>
            <p:cNvSpPr/>
            <p:nvPr/>
          </p:nvSpPr>
          <p:spPr>
            <a:xfrm>
              <a:off x="2935963" y="4963378"/>
              <a:ext cx="1277934" cy="279400"/>
            </a:xfrm>
            <a:prstGeom prst="rect">
              <a:avLst/>
            </a:prstGeom>
            <a:solidFill>
              <a:schemeClr val="accent1">
                <a:lumMod val="60000"/>
                <a:lumOff val="40000"/>
              </a:schemeClr>
            </a:solidFill>
            <a:ln w="19050" cap="flat" cmpd="sng" algn="ctr">
              <a:solidFill>
                <a:sysClr val="windowText" lastClr="000000"/>
              </a:solidFill>
              <a:prstDash val="solid"/>
            </a:ln>
            <a:effectLst/>
          </p:spPr>
          <p:txBody>
            <a:bodyPr lIns="72000" tIns="93045" rIns="72000" bIns="93045" anchor="ctr"/>
            <a:lstStyle/>
            <a:p>
              <a:pPr algn="ctr" defTabSz="1860895">
                <a:lnSpc>
                  <a:spcPts val="1400"/>
                </a:lnSpc>
              </a:pPr>
              <a:r>
                <a:rPr lang="es-ES" sz="1400" kern="0" dirty="0" err="1">
                  <a:solidFill>
                    <a:prstClr val="black"/>
                  </a:solidFill>
                  <a:latin typeface="Arial" pitchFamily="34" charset="0"/>
                  <a:cs typeface="Arial" pitchFamily="34" charset="0"/>
                </a:rPr>
                <a:t>QualityControl</a:t>
              </a:r>
              <a:endParaRPr lang="en-GB" sz="1400" kern="0" dirty="0">
                <a:solidFill>
                  <a:prstClr val="black"/>
                </a:solidFill>
                <a:latin typeface="Arial" pitchFamily="34" charset="0"/>
                <a:cs typeface="Arial" pitchFamily="34" charset="0"/>
              </a:endParaRPr>
            </a:p>
          </p:txBody>
        </p:sp>
        <p:sp>
          <p:nvSpPr>
            <p:cNvPr id="72" name="Rectángulo 71"/>
            <p:cNvSpPr/>
            <p:nvPr/>
          </p:nvSpPr>
          <p:spPr>
            <a:xfrm>
              <a:off x="4275222" y="4963378"/>
              <a:ext cx="771036" cy="279400"/>
            </a:xfrm>
            <a:prstGeom prst="rect">
              <a:avLst/>
            </a:prstGeom>
            <a:solidFill>
              <a:schemeClr val="accent1">
                <a:lumMod val="60000"/>
                <a:lumOff val="40000"/>
              </a:schemeClr>
            </a:solidFill>
            <a:ln w="19050" cap="flat" cmpd="sng" algn="ctr">
              <a:solidFill>
                <a:sysClr val="windowText" lastClr="000000"/>
              </a:solidFill>
              <a:prstDash val="solid"/>
            </a:ln>
            <a:effectLst/>
          </p:spPr>
          <p:txBody>
            <a:bodyPr lIns="72000" tIns="93045" rIns="72000" bIns="93045" anchor="ctr"/>
            <a:lstStyle/>
            <a:p>
              <a:pPr algn="ctr" defTabSz="1860895"/>
              <a:r>
                <a:rPr lang="es-ES" sz="1400" kern="0" dirty="0" err="1">
                  <a:solidFill>
                    <a:prstClr val="black"/>
                  </a:solidFill>
                  <a:latin typeface="Arial" pitchFamily="34" charset="0"/>
                  <a:cs typeface="Arial" pitchFamily="34" charset="0"/>
                </a:rPr>
                <a:t>Parallel</a:t>
              </a:r>
              <a:endParaRPr lang="en-GB" sz="1400" kern="0" dirty="0">
                <a:solidFill>
                  <a:prstClr val="black"/>
                </a:solidFill>
                <a:latin typeface="Arial" pitchFamily="34" charset="0"/>
                <a:cs typeface="Arial" pitchFamily="34" charset="0"/>
              </a:endParaRPr>
            </a:p>
          </p:txBody>
        </p:sp>
        <p:cxnSp>
          <p:nvCxnSpPr>
            <p:cNvPr id="73" name="Conector recto 72"/>
            <p:cNvCxnSpPr>
              <a:stCxn id="80" idx="7"/>
              <a:endCxn id="58" idx="2"/>
            </p:cNvCxnSpPr>
            <p:nvPr/>
          </p:nvCxnSpPr>
          <p:spPr>
            <a:xfrm flipV="1">
              <a:off x="3617123" y="4743245"/>
              <a:ext cx="562676" cy="13749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Conector recto 73"/>
            <p:cNvCxnSpPr>
              <a:stCxn id="72" idx="0"/>
              <a:endCxn id="58" idx="2"/>
            </p:cNvCxnSpPr>
            <p:nvPr/>
          </p:nvCxnSpPr>
          <p:spPr>
            <a:xfrm flipH="1" flipV="1">
              <a:off x="4179799" y="4743245"/>
              <a:ext cx="480941" cy="2201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Rectángulo 74"/>
            <p:cNvSpPr/>
            <p:nvPr/>
          </p:nvSpPr>
          <p:spPr>
            <a:xfrm>
              <a:off x="5110497" y="4963378"/>
              <a:ext cx="634814" cy="279400"/>
            </a:xfrm>
            <a:prstGeom prst="rect">
              <a:avLst/>
            </a:prstGeom>
            <a:solidFill>
              <a:schemeClr val="accent1">
                <a:lumMod val="60000"/>
                <a:lumOff val="40000"/>
              </a:schemeClr>
            </a:solidFill>
            <a:ln w="19050" cap="flat" cmpd="sng" algn="ctr">
              <a:solidFill>
                <a:sysClr val="windowText" lastClr="000000"/>
              </a:solidFill>
              <a:prstDash val="solid"/>
            </a:ln>
            <a:effectLst/>
          </p:spPr>
          <p:txBody>
            <a:bodyPr lIns="72000" tIns="93045" rIns="72000" bIns="93045" anchor="ctr"/>
            <a:lstStyle/>
            <a:p>
              <a:pPr algn="ctr" defTabSz="1860895"/>
              <a:r>
                <a:rPr lang="es-ES" sz="1400" kern="0" dirty="0">
                  <a:solidFill>
                    <a:prstClr val="black"/>
                  </a:solidFill>
                  <a:latin typeface="Arial" pitchFamily="34" charset="0"/>
                  <a:cs typeface="Arial" pitchFamily="34" charset="0"/>
                </a:rPr>
                <a:t>Prod1</a:t>
              </a:r>
              <a:endParaRPr lang="en-GB" sz="1400" kern="0" dirty="0">
                <a:solidFill>
                  <a:prstClr val="black"/>
                </a:solidFill>
                <a:latin typeface="Arial" pitchFamily="34" charset="0"/>
                <a:cs typeface="Arial" pitchFamily="34" charset="0"/>
              </a:endParaRPr>
            </a:p>
          </p:txBody>
        </p:sp>
        <p:sp>
          <p:nvSpPr>
            <p:cNvPr id="76" name="Rectángulo 75"/>
            <p:cNvSpPr/>
            <p:nvPr/>
          </p:nvSpPr>
          <p:spPr>
            <a:xfrm>
              <a:off x="5821511" y="4963378"/>
              <a:ext cx="633125" cy="279400"/>
            </a:xfrm>
            <a:prstGeom prst="rect">
              <a:avLst/>
            </a:prstGeom>
            <a:solidFill>
              <a:schemeClr val="accent1">
                <a:lumMod val="60000"/>
                <a:lumOff val="40000"/>
              </a:schemeClr>
            </a:solidFill>
            <a:ln w="19050" cap="flat" cmpd="sng" algn="ctr">
              <a:solidFill>
                <a:sysClr val="windowText" lastClr="000000"/>
              </a:solidFill>
              <a:prstDash val="solid"/>
            </a:ln>
            <a:effectLst/>
          </p:spPr>
          <p:txBody>
            <a:bodyPr lIns="72000" tIns="93045" rIns="72000" bIns="93045" anchor="ctr"/>
            <a:lstStyle/>
            <a:p>
              <a:pPr algn="ctr" defTabSz="1860895"/>
              <a:r>
                <a:rPr lang="es-ES" sz="1400" kern="0" dirty="0">
                  <a:solidFill>
                    <a:prstClr val="black"/>
                  </a:solidFill>
                  <a:latin typeface="Arial" pitchFamily="34" charset="0"/>
                  <a:cs typeface="Arial" pitchFamily="34" charset="0"/>
                </a:rPr>
                <a:t>Prod2</a:t>
              </a:r>
              <a:endParaRPr lang="en-GB" sz="1400" kern="0" dirty="0">
                <a:solidFill>
                  <a:prstClr val="black"/>
                </a:solidFill>
                <a:latin typeface="Arial" pitchFamily="34" charset="0"/>
                <a:cs typeface="Arial" pitchFamily="34" charset="0"/>
              </a:endParaRPr>
            </a:p>
          </p:txBody>
        </p:sp>
        <p:cxnSp>
          <p:nvCxnSpPr>
            <p:cNvPr id="77" name="Conector recto 76"/>
            <p:cNvCxnSpPr>
              <a:stCxn id="75" idx="0"/>
              <a:endCxn id="59" idx="2"/>
            </p:cNvCxnSpPr>
            <p:nvPr/>
          </p:nvCxnSpPr>
          <p:spPr>
            <a:xfrm flipV="1">
              <a:off x="5427904" y="4743245"/>
              <a:ext cx="347034" cy="2201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Conector recto 77"/>
            <p:cNvCxnSpPr>
              <a:stCxn id="76" idx="0"/>
              <a:endCxn id="59" idx="2"/>
            </p:cNvCxnSpPr>
            <p:nvPr/>
          </p:nvCxnSpPr>
          <p:spPr>
            <a:xfrm flipH="1" flipV="1">
              <a:off x="5774938" y="4743245"/>
              <a:ext cx="363136" cy="2201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Arco 78">
              <a:extLst>
                <a:ext uri="{FF2B5EF4-FFF2-40B4-BE49-F238E27FC236}">
                  <a16:creationId xmlns:a16="http://schemas.microsoft.com/office/drawing/2014/main" id="{6F5E5F46-0F44-4DD6-B7A0-BE9EBBE7CFD1}"/>
                </a:ext>
              </a:extLst>
            </p:cNvPr>
            <p:cNvSpPr/>
            <p:nvPr/>
          </p:nvSpPr>
          <p:spPr>
            <a:xfrm rot="2299417" flipV="1">
              <a:off x="5653357" y="4620005"/>
              <a:ext cx="257714" cy="241150"/>
            </a:xfrm>
            <a:prstGeom prst="arc">
              <a:avLst>
                <a:gd name="adj1" fmla="val 15099347"/>
                <a:gd name="adj2" fmla="val 423393"/>
              </a:avLst>
            </a:prstGeom>
            <a:solidFill>
              <a:schemeClr val="tx1"/>
            </a:solidFill>
            <a:ln w="19050" cap="flat" cmpd="sng" algn="ctr">
              <a:solidFill>
                <a:sysClr val="windowText" lastClr="000000"/>
              </a:solidFill>
              <a:prstDash val="solid"/>
              <a:tailEnd type="none"/>
            </a:ln>
            <a:effectLst/>
          </p:spPr>
          <p:txBody>
            <a:bodyPr rtlCol="0" anchor="ctr"/>
            <a:lstStyle/>
            <a:p>
              <a:pPr algn="ctr"/>
              <a:endParaRPr lang="es-ES"/>
            </a:p>
          </p:txBody>
        </p:sp>
        <p:sp>
          <p:nvSpPr>
            <p:cNvPr id="80" name="Elipse 79"/>
            <p:cNvSpPr/>
            <p:nvPr/>
          </p:nvSpPr>
          <p:spPr>
            <a:xfrm>
              <a:off x="3501496" y="4860897"/>
              <a:ext cx="135466" cy="13546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Elipse 80"/>
            <p:cNvSpPr/>
            <p:nvPr/>
          </p:nvSpPr>
          <p:spPr>
            <a:xfrm>
              <a:off x="4544026" y="4895644"/>
              <a:ext cx="135466" cy="13546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CuadroTexto 81"/>
            <p:cNvSpPr txBox="1"/>
            <p:nvPr/>
          </p:nvSpPr>
          <p:spPr>
            <a:xfrm>
              <a:off x="2340329" y="5217549"/>
              <a:ext cx="3543984" cy="307777"/>
            </a:xfrm>
            <a:prstGeom prst="rect">
              <a:avLst/>
            </a:prstGeom>
            <a:noFill/>
          </p:spPr>
          <p:txBody>
            <a:bodyPr wrap="none" rtlCol="0">
              <a:spAutoFit/>
            </a:bodyPr>
            <a:lstStyle/>
            <a:p>
              <a:r>
                <a:rPr lang="es-ES" sz="1400" b="1" dirty="0" err="1"/>
                <a:t>cross-tree</a:t>
              </a:r>
              <a:r>
                <a:rPr lang="es-ES" sz="1400" b="1" dirty="0"/>
                <a:t> </a:t>
              </a:r>
              <a:r>
                <a:rPr lang="es-ES" sz="1400" b="1" dirty="0" err="1"/>
                <a:t>constraints</a:t>
              </a:r>
              <a:r>
                <a:rPr lang="es-ES" sz="1400" b="1" dirty="0"/>
                <a:t>:</a:t>
              </a:r>
              <a:r>
                <a:rPr lang="es-ES" sz="1400" dirty="0"/>
                <a:t> Prod2 </a:t>
              </a:r>
              <a:r>
                <a:rPr lang="es-ES" sz="1400" dirty="0">
                  <a:sym typeface="Symbol" panose="05050102010706020507" pitchFamily="18" charset="2"/>
                </a:rPr>
                <a:t> </a:t>
              </a:r>
              <a:r>
                <a:rPr lang="es-ES" sz="1400" dirty="0" err="1">
                  <a:sym typeface="Symbol" panose="05050102010706020507" pitchFamily="18" charset="2"/>
                </a:rPr>
                <a:t>PartA</a:t>
              </a:r>
              <a:r>
                <a:rPr lang="es-ES" sz="1400" dirty="0">
                  <a:sym typeface="Symbol" panose="05050102010706020507" pitchFamily="18" charset="2"/>
                </a:rPr>
                <a:t>  </a:t>
              </a:r>
              <a:r>
                <a:rPr lang="es-ES" sz="1400" dirty="0" err="1">
                  <a:sym typeface="Symbol" panose="05050102010706020507" pitchFamily="18" charset="2"/>
                </a:rPr>
                <a:t>PartB</a:t>
              </a:r>
              <a:endParaRPr lang="en-GB" sz="1400" dirty="0"/>
            </a:p>
          </p:txBody>
        </p:sp>
        <p:sp>
          <p:nvSpPr>
            <p:cNvPr id="83" name="Rectángulo 82">
              <a:extLst>
                <a:ext uri="{FF2B5EF4-FFF2-40B4-BE49-F238E27FC236}">
                  <a16:creationId xmlns:a16="http://schemas.microsoft.com/office/drawing/2014/main" id="{57634D1B-BF25-4D76-935F-F8AE5088B941}"/>
                </a:ext>
              </a:extLst>
            </p:cNvPr>
            <p:cNvSpPr/>
            <p:nvPr/>
          </p:nvSpPr>
          <p:spPr>
            <a:xfrm>
              <a:off x="6530836" y="4274210"/>
              <a:ext cx="1519026" cy="115372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cxnSp>
          <p:nvCxnSpPr>
            <p:cNvPr id="84" name="Conector recto de flecha 83">
              <a:extLst>
                <a:ext uri="{FF2B5EF4-FFF2-40B4-BE49-F238E27FC236}">
                  <a16:creationId xmlns:a16="http://schemas.microsoft.com/office/drawing/2014/main" id="{D97B8728-A5B7-4127-884D-C8639510AC2F}"/>
                </a:ext>
              </a:extLst>
            </p:cNvPr>
            <p:cNvCxnSpPr>
              <a:cxnSpLocks/>
            </p:cNvCxnSpPr>
            <p:nvPr/>
          </p:nvCxnSpPr>
          <p:spPr>
            <a:xfrm flipH="1">
              <a:off x="6761699" y="4316999"/>
              <a:ext cx="95293" cy="126622"/>
            </a:xfrm>
            <a:prstGeom prst="straightConnector1">
              <a:avLst/>
            </a:prstGeom>
            <a:ln>
              <a:tailEnd type="oval" w="lg" len="lg"/>
            </a:ln>
          </p:spPr>
          <p:style>
            <a:lnRef idx="1">
              <a:schemeClr val="dk1"/>
            </a:lnRef>
            <a:fillRef idx="0">
              <a:schemeClr val="dk1"/>
            </a:fillRef>
            <a:effectRef idx="0">
              <a:schemeClr val="dk1"/>
            </a:effectRef>
            <a:fontRef idx="minor">
              <a:schemeClr val="tx1"/>
            </a:fontRef>
          </p:style>
        </p:cxnSp>
        <p:sp>
          <p:nvSpPr>
            <p:cNvPr id="85" name="CuadroTexto 84">
              <a:extLst>
                <a:ext uri="{FF2B5EF4-FFF2-40B4-BE49-F238E27FC236}">
                  <a16:creationId xmlns:a16="http://schemas.microsoft.com/office/drawing/2014/main" id="{5D1571F0-9D32-4C0A-8075-21E76CB17B80}"/>
                </a:ext>
              </a:extLst>
            </p:cNvPr>
            <p:cNvSpPr txBox="1"/>
            <p:nvPr/>
          </p:nvSpPr>
          <p:spPr>
            <a:xfrm>
              <a:off x="6936769" y="4225409"/>
              <a:ext cx="1080745" cy="369332"/>
            </a:xfrm>
            <a:prstGeom prst="rect">
              <a:avLst/>
            </a:prstGeom>
            <a:noFill/>
          </p:spPr>
          <p:txBody>
            <a:bodyPr wrap="none" rtlCol="0">
              <a:spAutoFit/>
            </a:bodyPr>
            <a:lstStyle/>
            <a:p>
              <a:r>
                <a:rPr lang="en-GB" dirty="0">
                  <a:latin typeface="Arial Narrow" panose="020B0606020202030204" pitchFamily="34" charset="0"/>
                </a:rPr>
                <a:t>Mandatory</a:t>
              </a:r>
            </a:p>
          </p:txBody>
        </p:sp>
        <p:grpSp>
          <p:nvGrpSpPr>
            <p:cNvPr id="86" name="Grupo 85">
              <a:extLst>
                <a:ext uri="{FF2B5EF4-FFF2-40B4-BE49-F238E27FC236}">
                  <a16:creationId xmlns:a16="http://schemas.microsoft.com/office/drawing/2014/main" id="{621401BB-235A-482D-9706-6596A641B924}"/>
                </a:ext>
              </a:extLst>
            </p:cNvPr>
            <p:cNvGrpSpPr/>
            <p:nvPr/>
          </p:nvGrpSpPr>
          <p:grpSpPr>
            <a:xfrm>
              <a:off x="6730431" y="4570249"/>
              <a:ext cx="157829" cy="186153"/>
              <a:chOff x="4787906" y="1953918"/>
              <a:chExt cx="162268" cy="186153"/>
            </a:xfrm>
          </p:grpSpPr>
          <p:cxnSp>
            <p:nvCxnSpPr>
              <p:cNvPr id="100" name="Conector recto de flecha 99">
                <a:extLst>
                  <a:ext uri="{FF2B5EF4-FFF2-40B4-BE49-F238E27FC236}">
                    <a16:creationId xmlns:a16="http://schemas.microsoft.com/office/drawing/2014/main" id="{C45FBC98-4E77-4005-B524-B3902DB471C2}"/>
                  </a:ext>
                </a:extLst>
              </p:cNvPr>
              <p:cNvCxnSpPr>
                <a:cxnSpLocks/>
              </p:cNvCxnSpPr>
              <p:nvPr/>
            </p:nvCxnSpPr>
            <p:spPr>
              <a:xfrm flipH="1">
                <a:off x="4852201" y="1953918"/>
                <a:ext cx="97973" cy="126622"/>
              </a:xfrm>
              <a:prstGeom prst="straightConnector1">
                <a:avLst/>
              </a:prstGeom>
              <a:ln>
                <a:tailEnd type="oval" w="lg" len="lg"/>
              </a:ln>
            </p:spPr>
            <p:style>
              <a:lnRef idx="1">
                <a:schemeClr val="dk1"/>
              </a:lnRef>
              <a:fillRef idx="0">
                <a:schemeClr val="dk1"/>
              </a:fillRef>
              <a:effectRef idx="0">
                <a:schemeClr val="dk1"/>
              </a:effectRef>
              <a:fontRef idx="minor">
                <a:schemeClr val="tx1"/>
              </a:fontRef>
            </p:style>
          </p:cxnSp>
          <p:sp>
            <p:nvSpPr>
              <p:cNvPr id="101" name="Diagrama de flujo: conector 81">
                <a:extLst>
                  <a:ext uri="{FF2B5EF4-FFF2-40B4-BE49-F238E27FC236}">
                    <a16:creationId xmlns:a16="http://schemas.microsoft.com/office/drawing/2014/main" id="{74FC3F20-F643-4A1B-97F7-98C893C4338F}"/>
                  </a:ext>
                </a:extLst>
              </p:cNvPr>
              <p:cNvSpPr/>
              <p:nvPr/>
            </p:nvSpPr>
            <p:spPr>
              <a:xfrm>
                <a:off x="4787906" y="2021008"/>
                <a:ext cx="119063" cy="119063"/>
              </a:xfrm>
              <a:prstGeom prst="flowChartConnector">
                <a:avLst/>
              </a:prstGeom>
              <a:ln w="3175"/>
            </p:spPr>
            <p:style>
              <a:lnRef idx="2">
                <a:schemeClr val="dk1"/>
              </a:lnRef>
              <a:fillRef idx="1">
                <a:schemeClr val="lt1"/>
              </a:fillRef>
              <a:effectRef idx="0">
                <a:schemeClr val="dk1"/>
              </a:effectRef>
              <a:fontRef idx="minor">
                <a:schemeClr val="dk1"/>
              </a:fontRef>
            </p:style>
            <p:txBody>
              <a:bodyPr rtlCol="0" anchor="ctr"/>
              <a:lstStyle/>
              <a:p>
                <a:pPr algn="ctr"/>
                <a:endParaRPr lang="es-ES">
                  <a:latin typeface="Arial Narrow" panose="020B0606020202030204" pitchFamily="34" charset="0"/>
                </a:endParaRPr>
              </a:p>
            </p:txBody>
          </p:sp>
        </p:grpSp>
        <p:sp>
          <p:nvSpPr>
            <p:cNvPr id="87" name="CuadroTexto 86">
              <a:extLst>
                <a:ext uri="{FF2B5EF4-FFF2-40B4-BE49-F238E27FC236}">
                  <a16:creationId xmlns:a16="http://schemas.microsoft.com/office/drawing/2014/main" id="{2D505A5F-D09C-49D7-A9CC-8D4EC9E59511}"/>
                </a:ext>
              </a:extLst>
            </p:cNvPr>
            <p:cNvSpPr txBox="1"/>
            <p:nvPr/>
          </p:nvSpPr>
          <p:spPr>
            <a:xfrm>
              <a:off x="6936769" y="4501403"/>
              <a:ext cx="1051181" cy="369332"/>
            </a:xfrm>
            <a:prstGeom prst="rect">
              <a:avLst/>
            </a:prstGeom>
            <a:noFill/>
          </p:spPr>
          <p:txBody>
            <a:bodyPr wrap="square" rtlCol="0">
              <a:spAutoFit/>
            </a:bodyPr>
            <a:lstStyle/>
            <a:p>
              <a:r>
                <a:rPr lang="en-GB" dirty="0">
                  <a:latin typeface="Arial Narrow" panose="020B0606020202030204" pitchFamily="34" charset="0"/>
                </a:rPr>
                <a:t>Optional</a:t>
              </a:r>
            </a:p>
          </p:txBody>
        </p:sp>
        <p:grpSp>
          <p:nvGrpSpPr>
            <p:cNvPr id="88" name="Grupo 87">
              <a:extLst>
                <a:ext uri="{FF2B5EF4-FFF2-40B4-BE49-F238E27FC236}">
                  <a16:creationId xmlns:a16="http://schemas.microsoft.com/office/drawing/2014/main" id="{C7DCA178-FF2F-4684-BEB2-DE057EC3380A}"/>
                </a:ext>
              </a:extLst>
            </p:cNvPr>
            <p:cNvGrpSpPr/>
            <p:nvPr/>
          </p:nvGrpSpPr>
          <p:grpSpPr>
            <a:xfrm>
              <a:off x="6647575" y="4682319"/>
              <a:ext cx="323542" cy="380853"/>
              <a:chOff x="7745143" y="1557748"/>
              <a:chExt cx="612000" cy="700702"/>
            </a:xfrm>
          </p:grpSpPr>
          <p:grpSp>
            <p:nvGrpSpPr>
              <p:cNvPr id="96" name="Grupo 95">
                <a:extLst>
                  <a:ext uri="{FF2B5EF4-FFF2-40B4-BE49-F238E27FC236}">
                    <a16:creationId xmlns:a16="http://schemas.microsoft.com/office/drawing/2014/main" id="{50CA7B1C-8449-48B6-939C-02DD13218DCA}"/>
                  </a:ext>
                </a:extLst>
              </p:cNvPr>
              <p:cNvGrpSpPr/>
              <p:nvPr/>
            </p:nvGrpSpPr>
            <p:grpSpPr>
              <a:xfrm>
                <a:off x="7840683" y="1845921"/>
                <a:ext cx="439255" cy="412529"/>
                <a:chOff x="6178389" y="2349638"/>
                <a:chExt cx="679975" cy="859046"/>
              </a:xfrm>
            </p:grpSpPr>
            <p:cxnSp>
              <p:nvCxnSpPr>
                <p:cNvPr id="98" name="Conector recto de flecha 97">
                  <a:extLst>
                    <a:ext uri="{FF2B5EF4-FFF2-40B4-BE49-F238E27FC236}">
                      <a16:creationId xmlns:a16="http://schemas.microsoft.com/office/drawing/2014/main" id="{6E7FACF0-DB9B-45B3-85FD-564BA26A5686}"/>
                    </a:ext>
                  </a:extLst>
                </p:cNvPr>
                <p:cNvCxnSpPr>
                  <a:cxnSpLocks/>
                </p:cNvCxnSpPr>
                <p:nvPr/>
              </p:nvCxnSpPr>
              <p:spPr>
                <a:xfrm flipH="1">
                  <a:off x="6178389" y="2349638"/>
                  <a:ext cx="325796" cy="859046"/>
                </a:xfrm>
                <a:prstGeom prst="straightConnector1">
                  <a:avLst/>
                </a:prstGeom>
                <a:ln>
                  <a:tailEnd type="none" w="lg" len="lg"/>
                </a:ln>
              </p:spPr>
              <p:style>
                <a:lnRef idx="1">
                  <a:schemeClr val="dk1"/>
                </a:lnRef>
                <a:fillRef idx="0">
                  <a:schemeClr val="dk1"/>
                </a:fillRef>
                <a:effectRef idx="0">
                  <a:schemeClr val="dk1"/>
                </a:effectRef>
                <a:fontRef idx="minor">
                  <a:schemeClr val="tx1"/>
                </a:fontRef>
              </p:style>
            </p:cxnSp>
            <p:cxnSp>
              <p:nvCxnSpPr>
                <p:cNvPr id="99" name="Conector recto de flecha 98">
                  <a:extLst>
                    <a:ext uri="{FF2B5EF4-FFF2-40B4-BE49-F238E27FC236}">
                      <a16:creationId xmlns:a16="http://schemas.microsoft.com/office/drawing/2014/main" id="{E338E3D4-D381-4467-B409-3EAA4F43DE95}"/>
                    </a:ext>
                  </a:extLst>
                </p:cNvPr>
                <p:cNvCxnSpPr>
                  <a:cxnSpLocks/>
                </p:cNvCxnSpPr>
                <p:nvPr/>
              </p:nvCxnSpPr>
              <p:spPr>
                <a:xfrm>
                  <a:off x="6504184" y="2349638"/>
                  <a:ext cx="354180" cy="859046"/>
                </a:xfrm>
                <a:prstGeom prst="straightConnector1">
                  <a:avLst/>
                </a:prstGeom>
                <a:ln>
                  <a:tailEnd type="none" w="lg" len="lg"/>
                </a:ln>
              </p:spPr>
              <p:style>
                <a:lnRef idx="1">
                  <a:schemeClr val="dk1"/>
                </a:lnRef>
                <a:fillRef idx="0">
                  <a:schemeClr val="dk1"/>
                </a:fillRef>
                <a:effectRef idx="0">
                  <a:schemeClr val="dk1"/>
                </a:effectRef>
                <a:fontRef idx="minor">
                  <a:schemeClr val="tx1"/>
                </a:fontRef>
              </p:style>
            </p:cxnSp>
          </p:grpSp>
          <p:sp>
            <p:nvSpPr>
              <p:cNvPr id="97" name="Círculo parcial 89">
                <a:extLst>
                  <a:ext uri="{FF2B5EF4-FFF2-40B4-BE49-F238E27FC236}">
                    <a16:creationId xmlns:a16="http://schemas.microsoft.com/office/drawing/2014/main" id="{AC664A0A-D28A-4006-885E-688B1FBB4C2C}"/>
                  </a:ext>
                </a:extLst>
              </p:cNvPr>
              <p:cNvSpPr/>
              <p:nvPr/>
            </p:nvSpPr>
            <p:spPr>
              <a:xfrm rot="2757080">
                <a:off x="7745143" y="1557748"/>
                <a:ext cx="612000" cy="612000"/>
              </a:xfrm>
              <a:prstGeom prst="pie">
                <a:avLst>
                  <a:gd name="adj1" fmla="val 847677"/>
                  <a:gd name="adj2" fmla="val 4228174"/>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solidFill>
                    <a:schemeClr val="tx1"/>
                  </a:solidFill>
                  <a:latin typeface="Arial Narrow" panose="020B0606020202030204" pitchFamily="34" charset="0"/>
                </a:endParaRPr>
              </a:p>
            </p:txBody>
          </p:sp>
        </p:grpSp>
        <p:sp>
          <p:nvSpPr>
            <p:cNvPr id="89" name="CuadroTexto 88">
              <a:extLst>
                <a:ext uri="{FF2B5EF4-FFF2-40B4-BE49-F238E27FC236}">
                  <a16:creationId xmlns:a16="http://schemas.microsoft.com/office/drawing/2014/main" id="{AA26D126-00A7-4784-B0A6-519F12AA5584}"/>
                </a:ext>
              </a:extLst>
            </p:cNvPr>
            <p:cNvSpPr txBox="1"/>
            <p:nvPr/>
          </p:nvSpPr>
          <p:spPr>
            <a:xfrm>
              <a:off x="6936769" y="4777397"/>
              <a:ext cx="1051181" cy="369332"/>
            </a:xfrm>
            <a:prstGeom prst="rect">
              <a:avLst/>
            </a:prstGeom>
            <a:noFill/>
          </p:spPr>
          <p:txBody>
            <a:bodyPr wrap="square" rtlCol="0">
              <a:spAutoFit/>
            </a:bodyPr>
            <a:lstStyle/>
            <a:p>
              <a:r>
                <a:rPr lang="en-GB" dirty="0">
                  <a:latin typeface="Arial Narrow" panose="020B0606020202030204" pitchFamily="34" charset="0"/>
                </a:rPr>
                <a:t>Or Group</a:t>
              </a:r>
            </a:p>
          </p:txBody>
        </p:sp>
        <p:sp>
          <p:nvSpPr>
            <p:cNvPr id="90" name="CuadroTexto 89">
              <a:extLst>
                <a:ext uri="{FF2B5EF4-FFF2-40B4-BE49-F238E27FC236}">
                  <a16:creationId xmlns:a16="http://schemas.microsoft.com/office/drawing/2014/main" id="{117FE118-983F-4E94-B93C-312CEE2F5371}"/>
                </a:ext>
              </a:extLst>
            </p:cNvPr>
            <p:cNvSpPr txBox="1"/>
            <p:nvPr/>
          </p:nvSpPr>
          <p:spPr>
            <a:xfrm>
              <a:off x="6441857" y="3947213"/>
              <a:ext cx="920445" cy="369332"/>
            </a:xfrm>
            <a:prstGeom prst="rect">
              <a:avLst/>
            </a:prstGeom>
            <a:noFill/>
          </p:spPr>
          <p:txBody>
            <a:bodyPr wrap="none" rtlCol="0">
              <a:spAutoFit/>
            </a:bodyPr>
            <a:lstStyle/>
            <a:p>
              <a:r>
                <a:rPr lang="en-GB" b="1" i="1" dirty="0">
                  <a:latin typeface="Arial Narrow" panose="020B0606020202030204" pitchFamily="34" charset="0"/>
                </a:rPr>
                <a:t>Legend:</a:t>
              </a:r>
            </a:p>
          </p:txBody>
        </p:sp>
        <p:grpSp>
          <p:nvGrpSpPr>
            <p:cNvPr id="91" name="Grupo 93">
              <a:extLst>
                <a:ext uri="{FF2B5EF4-FFF2-40B4-BE49-F238E27FC236}">
                  <a16:creationId xmlns:a16="http://schemas.microsoft.com/office/drawing/2014/main" id="{50CA7B1C-8449-48B6-939C-02DD13218DCA}"/>
                </a:ext>
              </a:extLst>
            </p:cNvPr>
            <p:cNvGrpSpPr/>
            <p:nvPr/>
          </p:nvGrpSpPr>
          <p:grpSpPr>
            <a:xfrm>
              <a:off x="6706550" y="5160682"/>
              <a:ext cx="232218" cy="224222"/>
              <a:chOff x="6178389" y="2349638"/>
              <a:chExt cx="679975" cy="859046"/>
            </a:xfrm>
          </p:grpSpPr>
          <p:cxnSp>
            <p:nvCxnSpPr>
              <p:cNvPr id="94" name="Conector recto de flecha 87">
                <a:extLst>
                  <a:ext uri="{FF2B5EF4-FFF2-40B4-BE49-F238E27FC236}">
                    <a16:creationId xmlns:a16="http://schemas.microsoft.com/office/drawing/2014/main" id="{6E7FACF0-DB9B-45B3-85FD-564BA26A5686}"/>
                  </a:ext>
                </a:extLst>
              </p:cNvPr>
              <p:cNvCxnSpPr>
                <a:cxnSpLocks/>
              </p:cNvCxnSpPr>
              <p:nvPr/>
            </p:nvCxnSpPr>
            <p:spPr>
              <a:xfrm flipH="1">
                <a:off x="6178389" y="2349638"/>
                <a:ext cx="325796" cy="859046"/>
              </a:xfrm>
              <a:prstGeom prst="straightConnector1">
                <a:avLst/>
              </a:prstGeom>
              <a:ln>
                <a:tailEnd type="none" w="lg" len="lg"/>
              </a:ln>
            </p:spPr>
            <p:style>
              <a:lnRef idx="1">
                <a:schemeClr val="dk1"/>
              </a:lnRef>
              <a:fillRef idx="0">
                <a:schemeClr val="dk1"/>
              </a:fillRef>
              <a:effectRef idx="0">
                <a:schemeClr val="dk1"/>
              </a:effectRef>
              <a:fontRef idx="minor">
                <a:schemeClr val="tx1"/>
              </a:fontRef>
            </p:style>
          </p:cxnSp>
          <p:cxnSp>
            <p:nvCxnSpPr>
              <p:cNvPr id="95" name="Conector recto de flecha 88">
                <a:extLst>
                  <a:ext uri="{FF2B5EF4-FFF2-40B4-BE49-F238E27FC236}">
                    <a16:creationId xmlns:a16="http://schemas.microsoft.com/office/drawing/2014/main" id="{E338E3D4-D381-4467-B409-3EAA4F43DE95}"/>
                  </a:ext>
                </a:extLst>
              </p:cNvPr>
              <p:cNvCxnSpPr>
                <a:cxnSpLocks/>
              </p:cNvCxnSpPr>
              <p:nvPr/>
            </p:nvCxnSpPr>
            <p:spPr>
              <a:xfrm>
                <a:off x="6504184" y="2349638"/>
                <a:ext cx="354180" cy="859046"/>
              </a:xfrm>
              <a:prstGeom prst="straightConnector1">
                <a:avLst/>
              </a:prstGeom>
              <a:ln>
                <a:tailEnd type="none" w="lg" len="lg"/>
              </a:ln>
            </p:spPr>
            <p:style>
              <a:lnRef idx="1">
                <a:schemeClr val="dk1"/>
              </a:lnRef>
              <a:fillRef idx="0">
                <a:schemeClr val="dk1"/>
              </a:fillRef>
              <a:effectRef idx="0">
                <a:schemeClr val="dk1"/>
              </a:effectRef>
              <a:fontRef idx="minor">
                <a:schemeClr val="tx1"/>
              </a:fontRef>
            </p:style>
          </p:cxnSp>
        </p:grpSp>
        <p:sp>
          <p:nvSpPr>
            <p:cNvPr id="92" name="Círculo parcial 89">
              <a:extLst>
                <a:ext uri="{FF2B5EF4-FFF2-40B4-BE49-F238E27FC236}">
                  <a16:creationId xmlns:a16="http://schemas.microsoft.com/office/drawing/2014/main" id="{AC664A0A-D28A-4006-885E-688B1FBB4C2C}"/>
                </a:ext>
              </a:extLst>
            </p:cNvPr>
            <p:cNvSpPr/>
            <p:nvPr/>
          </p:nvSpPr>
          <p:spPr>
            <a:xfrm rot="2757080">
              <a:off x="6651492" y="5008600"/>
              <a:ext cx="332641" cy="323542"/>
            </a:xfrm>
            <a:prstGeom prst="pie">
              <a:avLst>
                <a:gd name="adj1" fmla="val 847677"/>
                <a:gd name="adj2" fmla="val 4228174"/>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solidFill>
                  <a:schemeClr val="tx1"/>
                </a:solidFill>
                <a:latin typeface="Arial Narrow" panose="020B0606020202030204" pitchFamily="34" charset="0"/>
              </a:endParaRPr>
            </a:p>
          </p:txBody>
        </p:sp>
        <p:sp>
          <p:nvSpPr>
            <p:cNvPr id="93" name="CuadroTexto 97">
              <a:extLst>
                <a:ext uri="{FF2B5EF4-FFF2-40B4-BE49-F238E27FC236}">
                  <a16:creationId xmlns:a16="http://schemas.microsoft.com/office/drawing/2014/main" id="{AA26D126-00A7-4784-B0A6-519F12AA5584}"/>
                </a:ext>
              </a:extLst>
            </p:cNvPr>
            <p:cNvSpPr txBox="1"/>
            <p:nvPr/>
          </p:nvSpPr>
          <p:spPr>
            <a:xfrm>
              <a:off x="6936769" y="5082195"/>
              <a:ext cx="1231626" cy="369332"/>
            </a:xfrm>
            <a:prstGeom prst="rect">
              <a:avLst/>
            </a:prstGeom>
            <a:noFill/>
          </p:spPr>
          <p:txBody>
            <a:bodyPr wrap="square" rtlCol="0">
              <a:spAutoFit/>
            </a:bodyPr>
            <a:lstStyle/>
            <a:p>
              <a:r>
                <a:rPr lang="en-GB" dirty="0">
                  <a:latin typeface="Arial Narrow" panose="020B0606020202030204" pitchFamily="34" charset="0"/>
                </a:rPr>
                <a:t>Alternative</a:t>
              </a:r>
            </a:p>
          </p:txBody>
        </p:sp>
      </p:grpSp>
    </p:spTree>
    <p:extLst>
      <p:ext uri="{BB962C8B-B14F-4D97-AF65-F5344CB8AC3E}">
        <p14:creationId xmlns:p14="http://schemas.microsoft.com/office/powerpoint/2010/main" val="2857372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fade">
                                      <p:cBhvr>
                                        <p:cTn id="1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GB" dirty="0">
                <a:solidFill>
                  <a:srgbClr val="FFFFFF"/>
                </a:solidFill>
              </a:rPr>
              <a:t>Index</a:t>
            </a:r>
          </a:p>
        </p:txBody>
      </p:sp>
      <p:sp>
        <p:nvSpPr>
          <p:cNvPr id="3" name="Marcador de contenido 2"/>
          <p:cNvSpPr>
            <a:spLocks noGrp="1"/>
          </p:cNvSpPr>
          <p:nvPr>
            <p:ph idx="1"/>
          </p:nvPr>
        </p:nvSpPr>
        <p:spPr/>
        <p:txBody>
          <a:bodyPr anchor="t" anchorCtr="0">
            <a:normAutofit/>
          </a:bodyPr>
          <a:lstStyle/>
          <a:p>
            <a:r>
              <a:rPr lang="en-GB" dirty="0"/>
              <a:t>Motivation</a:t>
            </a:r>
          </a:p>
          <a:p>
            <a:r>
              <a:rPr lang="en-GB" dirty="0"/>
              <a:t>Basic Concepts</a:t>
            </a:r>
          </a:p>
          <a:p>
            <a:r>
              <a:rPr lang="en-GB" dirty="0"/>
              <a:t>Petri Net Product Lines</a:t>
            </a:r>
          </a:p>
          <a:p>
            <a:r>
              <a:rPr lang="en-GB" dirty="0"/>
              <a:t>Analysis of PNPL</a:t>
            </a:r>
          </a:p>
          <a:p>
            <a:r>
              <a:rPr lang="en-GB" dirty="0"/>
              <a:t>Tool Support: </a:t>
            </a:r>
            <a:r>
              <a:rPr lang="en-GB" b="1" cap="small" dirty="0"/>
              <a:t>Titan</a:t>
            </a:r>
          </a:p>
          <a:p>
            <a:r>
              <a:rPr lang="en-GB" dirty="0"/>
              <a:t>Conclusions and Further Work</a:t>
            </a:r>
          </a:p>
        </p:txBody>
      </p:sp>
      <p:sp>
        <p:nvSpPr>
          <p:cNvPr id="5" name="Marcador de número de diapositiva 4"/>
          <p:cNvSpPr>
            <a:spLocks noGrp="1"/>
          </p:cNvSpPr>
          <p:nvPr>
            <p:ph type="sldNum" sz="quarter" idx="12"/>
          </p:nvPr>
        </p:nvSpPr>
        <p:spPr/>
        <p:txBody>
          <a:bodyPr>
            <a:normAutofit lnSpcReduction="10000"/>
          </a:bodyPr>
          <a:lstStyle/>
          <a:p>
            <a:pPr>
              <a:spcAft>
                <a:spcPts val="600"/>
              </a:spcAft>
            </a:pPr>
            <a:fld id="{A7E09D32-447C-433F-910E-6450FEBB1FB8}" type="slidenum">
              <a:rPr lang="en-GB">
                <a:solidFill>
                  <a:schemeClr val="tx1">
                    <a:lumMod val="50000"/>
                    <a:lumOff val="50000"/>
                  </a:schemeClr>
                </a:solidFill>
              </a:rPr>
              <a:pPr>
                <a:spcAft>
                  <a:spcPts val="600"/>
                </a:spcAft>
              </a:pPr>
              <a:t>15</a:t>
            </a:fld>
            <a:endParaRPr lang="en-GB" dirty="0">
              <a:solidFill>
                <a:schemeClr val="tx1">
                  <a:lumMod val="50000"/>
                  <a:lumOff val="50000"/>
                </a:schemeClr>
              </a:solidFill>
            </a:endParaRPr>
          </a:p>
        </p:txBody>
      </p:sp>
    </p:spTree>
    <p:extLst>
      <p:ext uri="{BB962C8B-B14F-4D97-AF65-F5344CB8AC3E}">
        <p14:creationId xmlns:p14="http://schemas.microsoft.com/office/powerpoint/2010/main" val="3995578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iterate type="lt">
                                    <p:tmPct val="0"/>
                                  </p:iterate>
                                  <p:childTnLst>
                                    <p:animClr clrSpc="rgb" dir="cw">
                                      <p:cBhvr override="childStyle">
                                        <p:cTn id="6" dur="500" fill="hold"/>
                                        <p:tgtEl>
                                          <p:spTgt spid="3">
                                            <p:txEl>
                                              <p:pRg st="2" end="2"/>
                                            </p:txEl>
                                          </p:spTgt>
                                        </p:tgtEl>
                                        <p:attrNameLst>
                                          <p:attrName>style.color</p:attrName>
                                        </p:attrNameLst>
                                      </p:cBhvr>
                                      <p:to>
                                        <a:srgbClr val="00B050"/>
                                      </p:to>
                                    </p:animClr>
                                    <p:animClr clrSpc="rgb" dir="cw">
                                      <p:cBhvr>
                                        <p:cTn id="7" dur="500" fill="hold"/>
                                        <p:tgtEl>
                                          <p:spTgt spid="3">
                                            <p:txEl>
                                              <p:pRg st="2" end="2"/>
                                            </p:txEl>
                                          </p:spTgt>
                                        </p:tgtEl>
                                        <p:attrNameLst>
                                          <p:attrName>fillcolor</p:attrName>
                                        </p:attrNameLst>
                                      </p:cBhvr>
                                      <p:to>
                                        <a:srgbClr val="00B050"/>
                                      </p:to>
                                    </p:animClr>
                                    <p:set>
                                      <p:cBhvr>
                                        <p:cTn id="8" dur="500" fill="hold"/>
                                        <p:tgtEl>
                                          <p:spTgt spid="3">
                                            <p:txEl>
                                              <p:pRg st="2" end="2"/>
                                            </p:txEl>
                                          </p:spTgt>
                                        </p:tgtEl>
                                        <p:attrNameLst>
                                          <p:attrName>fill.type</p:attrName>
                                        </p:attrNameLst>
                                      </p:cBhvr>
                                      <p:to>
                                        <p:strVal val="solid"/>
                                      </p:to>
                                    </p:set>
                                    <p:set>
                                      <p:cBhvr>
                                        <p:cTn id="9" dur="500" fill="hold"/>
                                        <p:tgtEl>
                                          <p:spTgt spid="3">
                                            <p:txEl>
                                              <p:pRg st="2" end="2"/>
                                            </p:txEl>
                                          </p:spTgt>
                                        </p:tgtEl>
                                        <p:attrNameLst>
                                          <p:attrName>fill.on</p:attrName>
                                        </p:attrNameLst>
                                      </p:cBhvr>
                                      <p:to>
                                        <p:strVal val="true"/>
                                      </p:to>
                                    </p:set>
                                  </p:childTnLst>
                                </p:cTn>
                              </p:par>
                              <p:par>
                                <p:cTn id="10" presetID="15" presetClass="emph" presetSubtype="0" nodeType="withEffect">
                                  <p:stCondLst>
                                    <p:cond delay="0"/>
                                  </p:stCondLst>
                                  <p:iterate type="lt">
                                    <p:tmAbs val="25"/>
                                  </p:iterate>
                                  <p:childTnLst>
                                    <p:set>
                                      <p:cBhvr override="childStyle">
                                        <p:cTn id="11" dur="indefinite"/>
                                        <p:tgtEl>
                                          <p:spTgt spid="3">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GB" dirty="0"/>
              <a:t>Petri Net Product Line</a:t>
            </a:r>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p:txBody>
              <a:bodyPr>
                <a:normAutofit/>
              </a:bodyPr>
              <a:lstStyle/>
              <a:p>
                <a:pPr marL="228600" lvl="3">
                  <a:spcBef>
                    <a:spcPts val="1000"/>
                  </a:spcBef>
                  <a:spcAft>
                    <a:spcPts val="200"/>
                  </a:spcAft>
                  <a:buSzPct val="100000"/>
                </a:pPr>
                <a:r>
                  <a:rPr lang="en-US" sz="2800" dirty="0"/>
                  <a:t>A Petri Net Product Line (PNPL)</a:t>
                </a:r>
              </a:p>
              <a:p>
                <a:pPr marL="0" lvl="3" indent="0" algn="ctr">
                  <a:spcBef>
                    <a:spcPts val="1000"/>
                  </a:spcBef>
                  <a:spcAft>
                    <a:spcPts val="200"/>
                  </a:spcAft>
                  <a:buSzPct val="100000"/>
                  <a:buNone/>
                </a:pPr>
                <a14:m>
                  <m:oMathPara xmlns:m="http://schemas.openxmlformats.org/officeDocument/2006/math">
                    <m:oMathParaPr>
                      <m:jc m:val="centerGroup"/>
                    </m:oMathParaPr>
                    <m:oMath xmlns:m="http://schemas.openxmlformats.org/officeDocument/2006/math">
                      <m:r>
                        <a:rPr lang="es-ES" sz="2800">
                          <a:latin typeface="Cambria Math" panose="02040503050406030204" pitchFamily="18" charset="0"/>
                        </a:rPr>
                        <m:t>𝑃𝑁𝐿</m:t>
                      </m:r>
                      <m:r>
                        <a:rPr lang="es-ES" sz="2800">
                          <a:latin typeface="Cambria Math" panose="02040503050406030204" pitchFamily="18" charset="0"/>
                        </a:rPr>
                        <m:t>=</m:t>
                      </m:r>
                      <m:d>
                        <m:dPr>
                          <m:begChr m:val="{"/>
                          <m:endChr m:val="}"/>
                          <m:ctrlPr>
                            <a:rPr lang="es-ES" sz="2800" i="1">
                              <a:latin typeface="Cambria Math" panose="02040503050406030204" pitchFamily="18" charset="0"/>
                            </a:rPr>
                          </m:ctrlPr>
                        </m:dPr>
                        <m:e>
                          <m:r>
                            <a:rPr lang="es-ES" sz="2800">
                              <a:latin typeface="Cambria Math" panose="02040503050406030204" pitchFamily="18" charset="0"/>
                            </a:rPr>
                            <m:t>𝐹𝑀</m:t>
                          </m:r>
                          <m:r>
                            <a:rPr lang="es-ES" sz="2800">
                              <a:latin typeface="Cambria Math" panose="02040503050406030204" pitchFamily="18" charset="0"/>
                            </a:rPr>
                            <m:t>,</m:t>
                          </m:r>
                          <m:r>
                            <a:rPr lang="es-ES" sz="2800" i="1">
                              <a:latin typeface="Cambria Math" panose="02040503050406030204" pitchFamily="18" charset="0"/>
                              <a:ea typeface="Cambria Math" panose="02040503050406030204" pitchFamily="18" charset="0"/>
                            </a:rPr>
                            <m:t>𝒩</m:t>
                          </m:r>
                          <m:r>
                            <a:rPr lang="es-ES" sz="2800">
                              <a:latin typeface="Cambria Math" panose="02040503050406030204" pitchFamily="18" charset="0"/>
                            </a:rPr>
                            <m:t>,</m:t>
                          </m:r>
                          <m:r>
                            <a:rPr lang="el-GR" sz="2800">
                              <a:latin typeface="Cambria Math" panose="02040503050406030204" pitchFamily="18" charset="0"/>
                            </a:rPr>
                            <m:t>𝜙</m:t>
                          </m:r>
                        </m:e>
                      </m:d>
                    </m:oMath>
                  </m:oMathPara>
                </a14:m>
                <a:endParaRPr lang="en-US" sz="2800" dirty="0"/>
              </a:p>
              <a:p>
                <a:pPr marL="685800" lvl="4">
                  <a:spcBef>
                    <a:spcPts val="1000"/>
                  </a:spcBef>
                  <a:spcAft>
                    <a:spcPts val="200"/>
                  </a:spcAft>
                  <a:buSzPct val="100000"/>
                </a:pPr>
                <a:r>
                  <a:rPr lang="en-US" sz="2400" dirty="0"/>
                  <a:t>A feature model </a:t>
                </a:r>
                <a14:m>
                  <m:oMath xmlns:m="http://schemas.openxmlformats.org/officeDocument/2006/math">
                    <m:r>
                      <a:rPr lang="en-US" sz="2400" dirty="0">
                        <a:latin typeface="Cambria Math" panose="02040503050406030204" pitchFamily="18" charset="0"/>
                      </a:rPr>
                      <m:t>𝐹𝑀</m:t>
                    </m:r>
                  </m:oMath>
                </a14:m>
                <a:r>
                  <a:rPr lang="en-US" sz="2400" dirty="0"/>
                  <a:t>, </a:t>
                </a:r>
              </a:p>
              <a:p>
                <a:pPr marL="685800" lvl="4">
                  <a:spcBef>
                    <a:spcPts val="1000"/>
                  </a:spcBef>
                  <a:spcAft>
                    <a:spcPts val="200"/>
                  </a:spcAft>
                  <a:buSzPct val="100000"/>
                </a:pPr>
                <a:r>
                  <a:rPr lang="en-US" sz="2400" dirty="0"/>
                  <a:t>A Petri net </a:t>
                </a:r>
                <a14:m>
                  <m:oMath xmlns:m="http://schemas.openxmlformats.org/officeDocument/2006/math">
                    <m:r>
                      <a:rPr lang="es-ES" sz="2400" i="1">
                        <a:latin typeface="Cambria Math" panose="02040503050406030204" pitchFamily="18" charset="0"/>
                        <a:ea typeface="Cambria Math" panose="02040503050406030204" pitchFamily="18" charset="0"/>
                      </a:rPr>
                      <m:t>𝒩</m:t>
                    </m:r>
                  </m:oMath>
                </a14:m>
                <a:r>
                  <a:rPr lang="en-US" sz="2400" dirty="0"/>
                  <a:t>(called the 150% Petri net)</a:t>
                </a:r>
              </a:p>
              <a:p>
                <a:pPr marL="685800" lvl="4">
                  <a:spcBef>
                    <a:spcPts val="1000"/>
                  </a:spcBef>
                  <a:spcAft>
                    <a:spcPts val="200"/>
                  </a:spcAft>
                  <a:buSzPct val="100000"/>
                </a:pPr>
                <a:r>
                  <a:rPr lang="en-US" sz="2400" dirty="0"/>
                  <a:t>A tuple </a:t>
                </a:r>
                <a14:m>
                  <m:oMath xmlns:m="http://schemas.openxmlformats.org/officeDocument/2006/math">
                    <m:r>
                      <m:rPr>
                        <m:sty m:val="p"/>
                      </m:rPr>
                      <a:rPr lang="el-GR" sz="2400" i="1">
                        <a:latin typeface="Cambria Math" panose="02040503050406030204" pitchFamily="18" charset="0"/>
                        <a:ea typeface="Cambria Math" panose="02040503050406030204" pitchFamily="18" charset="0"/>
                      </a:rPr>
                      <m:t>Φ</m:t>
                    </m:r>
                    <m:r>
                      <a:rPr lang="es-ES" sz="2400">
                        <a:latin typeface="Cambria Math" panose="02040503050406030204" pitchFamily="18" charset="0"/>
                      </a:rPr>
                      <m:t>=</m:t>
                    </m:r>
                    <m:d>
                      <m:dPr>
                        <m:ctrlPr>
                          <a:rPr lang="es-ES" sz="2400" i="1">
                            <a:latin typeface="Cambria Math" panose="02040503050406030204" pitchFamily="18" charset="0"/>
                          </a:rPr>
                        </m:ctrlPr>
                      </m:dPr>
                      <m:e>
                        <m:sSub>
                          <m:sSubPr>
                            <m:ctrlPr>
                              <a:rPr lang="es-ES" sz="2400" i="1">
                                <a:latin typeface="Cambria Math" panose="02040503050406030204" pitchFamily="18" charset="0"/>
                              </a:rPr>
                            </m:ctrlPr>
                          </m:sSubPr>
                          <m:e>
                            <m:r>
                              <a:rPr lang="es-ES" sz="2400">
                                <a:latin typeface="Cambria Math" panose="02040503050406030204" pitchFamily="18" charset="0"/>
                              </a:rPr>
                              <m:t>𝜙</m:t>
                            </m:r>
                          </m:e>
                          <m:sub>
                            <m:r>
                              <a:rPr lang="es-ES" sz="2400">
                                <a:latin typeface="Cambria Math" panose="02040503050406030204" pitchFamily="18" charset="0"/>
                              </a:rPr>
                              <m:t>𝑃</m:t>
                            </m:r>
                          </m:sub>
                        </m:sSub>
                        <m:r>
                          <a:rPr lang="es-ES" sz="2400">
                            <a:latin typeface="Cambria Math" panose="02040503050406030204" pitchFamily="18" charset="0"/>
                          </a:rPr>
                          <m:t>,</m:t>
                        </m:r>
                        <m:sSub>
                          <m:sSubPr>
                            <m:ctrlPr>
                              <a:rPr lang="es-ES" sz="2400" i="1">
                                <a:latin typeface="Cambria Math" panose="02040503050406030204" pitchFamily="18" charset="0"/>
                              </a:rPr>
                            </m:ctrlPr>
                          </m:sSubPr>
                          <m:e>
                            <m:r>
                              <a:rPr lang="es-ES" sz="2400">
                                <a:latin typeface="Cambria Math" panose="02040503050406030204" pitchFamily="18" charset="0"/>
                              </a:rPr>
                              <m:t>𝜙</m:t>
                            </m:r>
                          </m:e>
                          <m:sub>
                            <m:r>
                              <a:rPr lang="es-ES" sz="2400">
                                <a:latin typeface="Cambria Math" panose="02040503050406030204" pitchFamily="18" charset="0"/>
                              </a:rPr>
                              <m:t>𝑇</m:t>
                            </m:r>
                          </m:sub>
                        </m:sSub>
                        <m:r>
                          <a:rPr lang="es-ES" sz="2400">
                            <a:latin typeface="Cambria Math" panose="02040503050406030204" pitchFamily="18" charset="0"/>
                          </a:rPr>
                          <m:t>,</m:t>
                        </m:r>
                        <m:sSub>
                          <m:sSubPr>
                            <m:ctrlPr>
                              <a:rPr lang="es-ES" sz="2400" i="1">
                                <a:latin typeface="Cambria Math" panose="02040503050406030204" pitchFamily="18" charset="0"/>
                              </a:rPr>
                            </m:ctrlPr>
                          </m:sSubPr>
                          <m:e>
                            <m:r>
                              <a:rPr lang="es-ES" sz="2400">
                                <a:latin typeface="Cambria Math" panose="02040503050406030204" pitchFamily="18" charset="0"/>
                              </a:rPr>
                              <m:t>𝜙</m:t>
                            </m:r>
                          </m:e>
                          <m:sub>
                            <m:r>
                              <a:rPr lang="es-ES" sz="2400">
                                <a:latin typeface="Cambria Math" panose="02040503050406030204" pitchFamily="18" charset="0"/>
                              </a:rPr>
                              <m:t>𝐴</m:t>
                            </m:r>
                          </m:sub>
                        </m:sSub>
                      </m:e>
                    </m:d>
                  </m:oMath>
                </a14:m>
                <a:r>
                  <a:rPr lang="en-US" sz="2400" dirty="0"/>
                  <a:t> of mappings. </a:t>
                </a:r>
                <a:endParaRPr lang="en-GB" dirty="0"/>
              </a:p>
              <a:p>
                <a:endParaRPr lang="en-GB"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blipFill>
                <a:blip r:embed="rId3"/>
                <a:stretch>
                  <a:fillRect l="-879" t="-1091"/>
                </a:stretch>
              </a:blipFill>
            </p:spPr>
            <p:txBody>
              <a:bodyPr/>
              <a:lstStyle/>
              <a:p>
                <a:r>
                  <a:rPr lang="es-ES">
                    <a:noFill/>
                  </a:rPr>
                  <a:t> </a:t>
                </a:r>
              </a:p>
            </p:txBody>
          </p:sp>
        </mc:Fallback>
      </mc:AlternateContent>
      <p:sp>
        <p:nvSpPr>
          <p:cNvPr id="5" name="Marcador de número de diapositiva 4"/>
          <p:cNvSpPr>
            <a:spLocks noGrp="1"/>
          </p:cNvSpPr>
          <p:nvPr>
            <p:ph type="sldNum" sz="quarter" idx="12"/>
          </p:nvPr>
        </p:nvSpPr>
        <p:spPr/>
        <p:txBody>
          <a:bodyPr/>
          <a:lstStyle/>
          <a:p>
            <a:fld id="{A7E09D32-447C-433F-910E-6450FEBB1FB8}" type="slidenum">
              <a:rPr lang="en-GB" smtClean="0"/>
              <a:t>16</a:t>
            </a:fld>
            <a:endParaRPr lang="en-GB" dirty="0"/>
          </a:p>
        </p:txBody>
      </p:sp>
      <p:sp>
        <p:nvSpPr>
          <p:cNvPr id="6" name="CuadroTexto 5"/>
          <p:cNvSpPr txBox="1"/>
          <p:nvPr/>
        </p:nvSpPr>
        <p:spPr>
          <a:xfrm>
            <a:off x="2152650" y="4465027"/>
            <a:ext cx="7886700" cy="919401"/>
          </a:xfrm>
          <a:prstGeom prst="roundRect">
            <a:avLst/>
          </a:prstGeom>
          <a:solidFill>
            <a:srgbClr val="1E3E77"/>
          </a:solidFill>
          <a:ln>
            <a:solidFill>
              <a:srgbClr val="1E3E7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spAutoFit/>
          </a:bodyPr>
          <a:lstStyle/>
          <a:p>
            <a:r>
              <a:rPr lang="en-GB" sz="2400" dirty="0"/>
              <a:t>A Petri net whose elements can be annotated with boolean formulae over the features of the feature model.</a:t>
            </a:r>
          </a:p>
        </p:txBody>
      </p:sp>
    </p:spTree>
    <p:extLst>
      <p:ext uri="{BB962C8B-B14F-4D97-AF65-F5344CB8AC3E}">
        <p14:creationId xmlns:p14="http://schemas.microsoft.com/office/powerpoint/2010/main" val="102170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GB" dirty="0"/>
              <a:t>Petri Net Product Line</a:t>
            </a:r>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p:txBody>
              <a:bodyPr>
                <a:normAutofit/>
              </a:bodyPr>
              <a:lstStyle/>
              <a:p>
                <a:pPr marL="228600" lvl="3">
                  <a:spcBef>
                    <a:spcPts val="1000"/>
                  </a:spcBef>
                  <a:spcAft>
                    <a:spcPts val="200"/>
                  </a:spcAft>
                  <a:buSzPct val="100000"/>
                </a:pPr>
                <a:r>
                  <a:rPr lang="en-GB" sz="2800" b="1" dirty="0">
                    <a:solidFill>
                      <a:schemeClr val="accent1">
                        <a:lumMod val="75000"/>
                      </a:schemeClr>
                    </a:solidFill>
                  </a:rPr>
                  <a:t>Feature configuration</a:t>
                </a:r>
                <a:r>
                  <a:rPr lang="en-GB" sz="2800" dirty="0"/>
                  <a:t>:</a:t>
                </a:r>
              </a:p>
              <a:p>
                <a:pPr marL="685800" lvl="4">
                  <a:spcBef>
                    <a:spcPts val="1000"/>
                  </a:spcBef>
                  <a:buSzPct val="100000"/>
                </a:pPr>
                <a:r>
                  <a:rPr lang="en-GB" sz="2800" dirty="0"/>
                  <a:t>A valid configuration of </a:t>
                </a:r>
                <a14:m>
                  <m:oMath xmlns:m="http://schemas.openxmlformats.org/officeDocument/2006/math">
                    <m:r>
                      <a:rPr lang="en-GB" sz="2800">
                        <a:latin typeface="Cambria Math" panose="02040503050406030204" pitchFamily="18" charset="0"/>
                      </a:rPr>
                      <m:t>𝜌</m:t>
                    </m:r>
                    <m:r>
                      <a:rPr lang="en-GB" sz="2800" i="1">
                        <a:latin typeface="Cambria Math" panose="02040503050406030204" pitchFamily="18" charset="0"/>
                        <a:ea typeface="Cambria Math" panose="02040503050406030204" pitchFamily="18" charset="0"/>
                      </a:rPr>
                      <m:t>⊆</m:t>
                    </m:r>
                    <m:r>
                      <a:rPr lang="es-ES" sz="2800" i="1">
                        <a:latin typeface="Cambria Math" panose="02040503050406030204" pitchFamily="18" charset="0"/>
                        <a:ea typeface="Cambria Math" panose="02040503050406030204" pitchFamily="18" charset="0"/>
                      </a:rPr>
                      <m:t>𝐹𝑀</m:t>
                    </m:r>
                  </m:oMath>
                </a14:m>
                <a:r>
                  <a:rPr lang="en-GB" sz="2800" dirty="0"/>
                  <a:t> of a </a:t>
                </a:r>
                <a14:m>
                  <m:oMath xmlns:m="http://schemas.openxmlformats.org/officeDocument/2006/math">
                    <m:r>
                      <a:rPr lang="en-GB" sz="2800">
                        <a:latin typeface="Cambria Math" panose="02040503050406030204" pitchFamily="18" charset="0"/>
                      </a:rPr>
                      <m:t>𝐹𝑀</m:t>
                    </m:r>
                  </m:oMath>
                </a14:m>
                <a:r>
                  <a:rPr lang="en-GB" sz="2800" dirty="0"/>
                  <a:t> is a subset of its features satisfying </a:t>
                </a:r>
                <a14:m>
                  <m:oMath xmlns:m="http://schemas.openxmlformats.org/officeDocument/2006/math">
                    <m:r>
                      <m:rPr>
                        <m:sty m:val="p"/>
                      </m:rPr>
                      <a:rPr lang="el-GR" sz="2800" i="1">
                        <a:latin typeface="Cambria Math" panose="02040503050406030204" pitchFamily="18" charset="0"/>
                        <a:ea typeface="Cambria Math" panose="02040503050406030204" pitchFamily="18" charset="0"/>
                      </a:rPr>
                      <m:t>Ψ</m:t>
                    </m:r>
                  </m:oMath>
                </a14:m>
                <a:endParaRPr lang="en-GB" sz="2800" dirty="0"/>
              </a:p>
              <a:p>
                <a:pPr marL="685800" lvl="4">
                  <a:spcBef>
                    <a:spcPts val="1000"/>
                  </a:spcBef>
                  <a:buSzPct val="100000"/>
                </a:pPr>
                <a:r>
                  <a:rPr lang="en-GB" sz="2800" dirty="0"/>
                  <a:t>It evaluates true when a variable </a:t>
                </a:r>
                <a14:m>
                  <m:oMath xmlns:m="http://schemas.openxmlformats.org/officeDocument/2006/math">
                    <m:r>
                      <a:rPr lang="en-GB" sz="2800">
                        <a:latin typeface="Cambria Math" panose="02040503050406030204" pitchFamily="18" charset="0"/>
                      </a:rPr>
                      <m:t>𝑓</m:t>
                    </m:r>
                    <m:r>
                      <a:rPr lang="en-GB" sz="2800">
                        <a:latin typeface="Cambria Math" panose="02040503050406030204" pitchFamily="18" charset="0"/>
                      </a:rPr>
                      <m:t>∈</m:t>
                    </m:r>
                    <m:r>
                      <a:rPr lang="en-GB" sz="2800">
                        <a:latin typeface="Cambria Math" panose="02040503050406030204" pitchFamily="18" charset="0"/>
                      </a:rPr>
                      <m:t>𝜙</m:t>
                    </m:r>
                  </m:oMath>
                </a14:m>
                <a:r>
                  <a:rPr lang="en-GB" sz="2800" dirty="0"/>
                  <a:t> is substituted by true when </a:t>
                </a:r>
                <a14:m>
                  <m:oMath xmlns:m="http://schemas.openxmlformats.org/officeDocument/2006/math">
                    <m:r>
                      <a:rPr lang="en-GB" sz="2800">
                        <a:latin typeface="Cambria Math" panose="02040503050406030204" pitchFamily="18" charset="0"/>
                      </a:rPr>
                      <m:t>𝑓</m:t>
                    </m:r>
                    <m:r>
                      <a:rPr lang="en-GB" sz="2800">
                        <a:latin typeface="Cambria Math" panose="02040503050406030204" pitchFamily="18" charset="0"/>
                      </a:rPr>
                      <m:t>∈</m:t>
                    </m:r>
                    <m:r>
                      <a:rPr lang="en-GB" sz="2800">
                        <a:latin typeface="Cambria Math" panose="02040503050406030204" pitchFamily="18" charset="0"/>
                      </a:rPr>
                      <m:t>𝜌</m:t>
                    </m:r>
                  </m:oMath>
                </a14:m>
                <a:endParaRPr lang="en-GB"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blipFill>
                <a:blip r:embed="rId3"/>
                <a:stretch>
                  <a:fillRect l="-879" t="-1091"/>
                </a:stretch>
              </a:blipFill>
            </p:spPr>
            <p:txBody>
              <a:bodyPr/>
              <a:lstStyle/>
              <a:p>
                <a:r>
                  <a:rPr lang="es-ES">
                    <a:noFill/>
                  </a:rPr>
                  <a:t> </a:t>
                </a:r>
              </a:p>
            </p:txBody>
          </p:sp>
        </mc:Fallback>
      </mc:AlternateContent>
      <p:sp>
        <p:nvSpPr>
          <p:cNvPr id="5" name="Marcador de número de diapositiva 4"/>
          <p:cNvSpPr>
            <a:spLocks noGrp="1"/>
          </p:cNvSpPr>
          <p:nvPr>
            <p:ph type="sldNum" sz="quarter" idx="12"/>
          </p:nvPr>
        </p:nvSpPr>
        <p:spPr/>
        <p:txBody>
          <a:bodyPr/>
          <a:lstStyle/>
          <a:p>
            <a:fld id="{A7E09D32-447C-433F-910E-6450FEBB1FB8}" type="slidenum">
              <a:rPr lang="en-GB" smtClean="0"/>
              <a:t>17</a:t>
            </a:fld>
            <a:endParaRPr lang="en-GB" dirty="0"/>
          </a:p>
        </p:txBody>
      </p:sp>
    </p:spTree>
    <p:extLst>
      <p:ext uri="{BB962C8B-B14F-4D97-AF65-F5344CB8AC3E}">
        <p14:creationId xmlns:p14="http://schemas.microsoft.com/office/powerpoint/2010/main" val="2237166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GB" dirty="0"/>
              <a:t>Petri Net Product Line</a:t>
            </a:r>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p:txBody>
              <a:bodyPr>
                <a:normAutofit/>
              </a:bodyPr>
              <a:lstStyle/>
              <a:p>
                <a:pPr>
                  <a:spcAft>
                    <a:spcPts val="200"/>
                  </a:spcAft>
                  <a:buSzPct val="100000"/>
                </a:pPr>
                <a:r>
                  <a:rPr lang="en-US" b="1" dirty="0">
                    <a:solidFill>
                      <a:schemeClr val="accent1">
                        <a:lumMod val="75000"/>
                      </a:schemeClr>
                    </a:solidFill>
                  </a:rPr>
                  <a:t>Presence condition</a:t>
                </a:r>
                <a:endParaRPr lang="en-US" dirty="0"/>
              </a:p>
              <a:p>
                <a:pPr lvl="1">
                  <a:buSzPct val="100000"/>
                </a:pPr>
                <a:r>
                  <a:rPr lang="es-ES" dirty="0"/>
                  <a:t>P</a:t>
                </a:r>
                <a:r>
                  <a:rPr lang="en-US" dirty="0"/>
                  <a:t>air </a:t>
                </a:r>
                <a14:m>
                  <m:oMath xmlns:m="http://schemas.openxmlformats.org/officeDocument/2006/math">
                    <m:d>
                      <m:dPr>
                        <m:begChr m:val="⟨"/>
                        <m:endChr m:val="⟩"/>
                        <m:ctrlPr>
                          <a:rPr lang="en-US" i="1" dirty="0">
                            <a:latin typeface="Cambria Math" panose="02040503050406030204" pitchFamily="18" charset="0"/>
                          </a:rPr>
                        </m:ctrlPr>
                      </m:dPr>
                      <m:e>
                        <m:r>
                          <a:rPr lang="es-ES" dirty="0">
                            <a:latin typeface="Cambria Math" panose="02040503050406030204" pitchFamily="18" charset="0"/>
                          </a:rPr>
                          <m:t>𝑥</m:t>
                        </m:r>
                        <m:r>
                          <a:rPr lang="es-ES" dirty="0">
                            <a:latin typeface="Cambria Math" panose="02040503050406030204" pitchFamily="18" charset="0"/>
                          </a:rPr>
                          <m:t>,</m:t>
                        </m:r>
                        <m:sSub>
                          <m:sSubPr>
                            <m:ctrlPr>
                              <a:rPr lang="es-ES" i="1" dirty="0">
                                <a:latin typeface="Cambria Math" panose="02040503050406030204" pitchFamily="18" charset="0"/>
                              </a:rPr>
                            </m:ctrlPr>
                          </m:sSubPr>
                          <m:e>
                            <m:r>
                              <a:rPr lang="es-ES" dirty="0">
                                <a:latin typeface="Cambria Math" panose="02040503050406030204" pitchFamily="18" charset="0"/>
                              </a:rPr>
                              <m:t>𝜙</m:t>
                            </m:r>
                          </m:e>
                          <m:sub>
                            <m:r>
                              <a:rPr lang="es-ES" dirty="0">
                                <a:latin typeface="Cambria Math" panose="02040503050406030204" pitchFamily="18" charset="0"/>
                              </a:rPr>
                              <m:t>𝑥</m:t>
                            </m:r>
                          </m:sub>
                        </m:sSub>
                      </m:e>
                    </m:d>
                  </m:oMath>
                </a14:m>
                <a:r>
                  <a:rPr lang="en-US" dirty="0"/>
                  <a:t> to a propositional formula </a:t>
                </a:r>
                <a14:m>
                  <m:oMath xmlns:m="http://schemas.openxmlformats.org/officeDocument/2006/math">
                    <m:sSub>
                      <m:sSubPr>
                        <m:ctrlPr>
                          <a:rPr lang="es-ES" i="1" dirty="0">
                            <a:latin typeface="Cambria Math" panose="02040503050406030204" pitchFamily="18" charset="0"/>
                          </a:rPr>
                        </m:ctrlPr>
                      </m:sSubPr>
                      <m:e>
                        <m:r>
                          <a:rPr lang="es-ES" dirty="0">
                            <a:latin typeface="Cambria Math" panose="02040503050406030204" pitchFamily="18" charset="0"/>
                          </a:rPr>
                          <m:t>𝜙</m:t>
                        </m:r>
                      </m:e>
                      <m:sub>
                        <m:r>
                          <a:rPr lang="es-ES" dirty="0">
                            <a:latin typeface="Cambria Math" panose="02040503050406030204" pitchFamily="18" charset="0"/>
                          </a:rPr>
                          <m:t>𝑥</m:t>
                        </m:r>
                      </m:sub>
                    </m:sSub>
                  </m:oMath>
                </a14:m>
                <a:r>
                  <a:rPr lang="en-US" dirty="0"/>
                  <a:t> over the features in </a:t>
                </a:r>
                <a14:m>
                  <m:oMath xmlns:m="http://schemas.openxmlformats.org/officeDocument/2006/math">
                    <m:r>
                      <a:rPr lang="en-US" dirty="0">
                        <a:latin typeface="Cambria Math" panose="02040503050406030204" pitchFamily="18" charset="0"/>
                      </a:rPr>
                      <m:t>𝐹𝑀</m:t>
                    </m:r>
                  </m:oMath>
                </a14:m>
                <a:r>
                  <a:rPr lang="en-US" dirty="0"/>
                  <a:t>, being </a:t>
                </a:r>
                <a14:m>
                  <m:oMath xmlns:m="http://schemas.openxmlformats.org/officeDocument/2006/math">
                    <m:r>
                      <a:rPr lang="es-ES" b="0" i="1" smtClean="0">
                        <a:latin typeface="Cambria Math" panose="02040503050406030204" pitchFamily="18" charset="0"/>
                      </a:rPr>
                      <m:t>𝑥</m:t>
                    </m:r>
                    <m:r>
                      <a:rPr lang="es-ES" b="0" i="1" smtClean="0">
                        <a:latin typeface="Cambria Math" panose="02040503050406030204" pitchFamily="18" charset="0"/>
                      </a:rPr>
                      <m:t> ∈</m:t>
                    </m:r>
                    <m:r>
                      <a:rPr lang="es-ES" b="0" i="1" smtClean="0">
                        <a:latin typeface="Cambria Math" panose="02040503050406030204" pitchFamily="18" charset="0"/>
                        <a:ea typeface="Cambria Math" panose="02040503050406030204" pitchFamily="18" charset="0"/>
                      </a:rPr>
                      <m:t>𝑃</m:t>
                    </m:r>
                    <m:r>
                      <a:rPr lang="es-ES" b="0" i="1" smtClean="0">
                        <a:latin typeface="Cambria Math" panose="02040503050406030204" pitchFamily="18" charset="0"/>
                        <a:ea typeface="Cambria Math" panose="02040503050406030204" pitchFamily="18" charset="0"/>
                      </a:rPr>
                      <m:t>∪</m:t>
                    </m:r>
                    <m:r>
                      <a:rPr lang="es-ES" b="0" i="1" smtClean="0">
                        <a:latin typeface="Cambria Math" panose="02040503050406030204" pitchFamily="18" charset="0"/>
                        <a:ea typeface="Cambria Math" panose="02040503050406030204" pitchFamily="18" charset="0"/>
                      </a:rPr>
                      <m:t>𝑇</m:t>
                    </m:r>
                    <m:r>
                      <a:rPr lang="es-ES" b="0" i="1" smtClean="0">
                        <a:latin typeface="Cambria Math" panose="02040503050406030204" pitchFamily="18" charset="0"/>
                        <a:ea typeface="Cambria Math" panose="02040503050406030204" pitchFamily="18" charset="0"/>
                      </a:rPr>
                      <m:t>∪</m:t>
                    </m:r>
                    <m:r>
                      <a:rPr lang="es-ES" b="0" i="1" smtClean="0">
                        <a:latin typeface="Cambria Math" panose="02040503050406030204" pitchFamily="18" charset="0"/>
                        <a:ea typeface="Cambria Math" panose="02040503050406030204" pitchFamily="18" charset="0"/>
                      </a:rPr>
                      <m:t>𝐴</m:t>
                    </m:r>
                  </m:oMath>
                </a14:m>
                <a:endParaRPr lang="en-GB" dirty="0"/>
              </a:p>
              <a:p>
                <a:pPr lvl="1">
                  <a:buSzPct val="100000"/>
                </a:pPr>
                <a:r>
                  <a:rPr lang="en-GB" dirty="0"/>
                  <a:t>If </a:t>
                </a:r>
                <a14:m>
                  <m:oMath xmlns:m="http://schemas.openxmlformats.org/officeDocument/2006/math">
                    <m:sSub>
                      <m:sSubPr>
                        <m:ctrlPr>
                          <a:rPr lang="es-ES" i="1" dirty="0" smtClean="0">
                            <a:latin typeface="Cambria Math" panose="02040503050406030204" pitchFamily="18" charset="0"/>
                          </a:rPr>
                        </m:ctrlPr>
                      </m:sSubPr>
                      <m:e>
                        <m:r>
                          <a:rPr lang="es-ES" dirty="0">
                            <a:latin typeface="Cambria Math" panose="02040503050406030204" pitchFamily="18" charset="0"/>
                          </a:rPr>
                          <m:t>𝜙</m:t>
                        </m:r>
                      </m:e>
                      <m:sub>
                        <m:r>
                          <a:rPr lang="es-ES" dirty="0">
                            <a:latin typeface="Cambria Math" panose="02040503050406030204" pitchFamily="18" charset="0"/>
                          </a:rPr>
                          <m:t>𝑥</m:t>
                        </m:r>
                      </m:sub>
                    </m:sSub>
                    <m:r>
                      <a:rPr lang="es-ES" b="0" i="1" dirty="0" smtClean="0">
                        <a:latin typeface="Cambria Math" panose="02040503050406030204" pitchFamily="18" charset="0"/>
                      </a:rPr>
                      <m:t>=</m:t>
                    </m:r>
                    <m:r>
                      <a:rPr lang="es-ES" b="0" i="1" dirty="0" smtClean="0">
                        <a:latin typeface="Cambria Math" panose="02040503050406030204" pitchFamily="18" charset="0"/>
                      </a:rPr>
                      <m:t>𝑇𝑟𝑢𝑒</m:t>
                    </m:r>
                    <m:r>
                      <a:rPr lang="es-ES" b="0" i="1" dirty="0" smtClean="0">
                        <a:latin typeface="Cambria Math" panose="02040503050406030204" pitchFamily="18" charset="0"/>
                      </a:rPr>
                      <m:t> →</m:t>
                    </m:r>
                    <m:r>
                      <a:rPr lang="es-ES" b="0" i="1" dirty="0" smtClean="0">
                        <a:latin typeface="Cambria Math" panose="02040503050406030204" pitchFamily="18" charset="0"/>
                        <a:ea typeface="Cambria Math" panose="02040503050406030204" pitchFamily="18" charset="0"/>
                      </a:rPr>
                      <m:t>𝑥</m:t>
                    </m:r>
                    <m:r>
                      <a:rPr lang="es-ES" b="0" i="1" dirty="0" smtClean="0">
                        <a:latin typeface="Cambria Math" panose="02040503050406030204" pitchFamily="18" charset="0"/>
                        <a:ea typeface="Cambria Math" panose="02040503050406030204" pitchFamily="18" charset="0"/>
                      </a:rPr>
                      <m:t> </m:t>
                    </m:r>
                    <m:r>
                      <a:rPr lang="es-ES" b="0" i="1" dirty="0" smtClean="0">
                        <a:latin typeface="Cambria Math" panose="02040503050406030204" pitchFamily="18" charset="0"/>
                        <a:ea typeface="Cambria Math" panose="02040503050406030204" pitchFamily="18" charset="0"/>
                      </a:rPr>
                      <m:t>𝑒𝑥𝑖𝑠𝑡𝑠</m:t>
                    </m:r>
                  </m:oMath>
                </a14:m>
                <a:r>
                  <a:rPr lang="en-US" dirty="0"/>
                  <a:t> </a:t>
                </a:r>
                <a:endParaRPr lang="en-GB" dirty="0"/>
              </a:p>
              <a:p>
                <a:endParaRPr lang="en-GB" dirty="0"/>
              </a:p>
              <a:p>
                <a:endParaRPr lang="en-GB"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blipFill>
                <a:blip r:embed="rId3"/>
                <a:stretch>
                  <a:fillRect l="-1138"/>
                </a:stretch>
              </a:blipFill>
            </p:spPr>
            <p:txBody>
              <a:bodyPr/>
              <a:lstStyle/>
              <a:p>
                <a:r>
                  <a:rPr lang="es-ES">
                    <a:noFill/>
                  </a:rPr>
                  <a:t> </a:t>
                </a:r>
              </a:p>
            </p:txBody>
          </p:sp>
        </mc:Fallback>
      </mc:AlternateContent>
      <p:sp>
        <p:nvSpPr>
          <p:cNvPr id="5" name="Marcador de número de diapositiva 4"/>
          <p:cNvSpPr>
            <a:spLocks noGrp="1"/>
          </p:cNvSpPr>
          <p:nvPr>
            <p:ph type="sldNum" sz="quarter" idx="12"/>
          </p:nvPr>
        </p:nvSpPr>
        <p:spPr/>
        <p:txBody>
          <a:bodyPr/>
          <a:lstStyle/>
          <a:p>
            <a:fld id="{A7E09D32-447C-433F-910E-6450FEBB1FB8}" type="slidenum">
              <a:rPr lang="en-GB" smtClean="0"/>
              <a:t>18</a:t>
            </a:fld>
            <a:endParaRPr lang="en-GB" dirty="0"/>
          </a:p>
        </p:txBody>
      </p:sp>
    </p:spTree>
    <p:extLst>
      <p:ext uri="{BB962C8B-B14F-4D97-AF65-F5344CB8AC3E}">
        <p14:creationId xmlns:p14="http://schemas.microsoft.com/office/powerpoint/2010/main" val="1744585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GB" dirty="0"/>
              <a:t>Petri Net Product Line</a:t>
            </a:r>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p:txBody>
              <a:bodyPr>
                <a:normAutofit/>
              </a:bodyPr>
              <a:lstStyle/>
              <a:p>
                <a:pPr marL="228600" lvl="3">
                  <a:spcBef>
                    <a:spcPts val="1000"/>
                  </a:spcBef>
                  <a:spcAft>
                    <a:spcPts val="200"/>
                  </a:spcAft>
                  <a:buSzPct val="100000"/>
                </a:pPr>
                <a:r>
                  <a:rPr lang="en-GB" sz="2800" b="1" dirty="0">
                    <a:solidFill>
                      <a:schemeClr val="accent1">
                        <a:lumMod val="75000"/>
                      </a:schemeClr>
                    </a:solidFill>
                  </a:rPr>
                  <a:t>Petri net derivation</a:t>
                </a:r>
                <a:r>
                  <a:rPr lang="en-GB" sz="2800" dirty="0"/>
                  <a:t>:</a:t>
                </a:r>
              </a:p>
              <a:p>
                <a:pPr marL="685800" lvl="4">
                  <a:spcBef>
                    <a:spcPts val="1000"/>
                  </a:spcBef>
                  <a:spcAft>
                    <a:spcPts val="200"/>
                  </a:spcAft>
                  <a:buSzPct val="100000"/>
                </a:pPr>
                <a14:m>
                  <m:oMath xmlns:m="http://schemas.openxmlformats.org/officeDocument/2006/math">
                    <m:sSub>
                      <m:sSubPr>
                        <m:ctrlPr>
                          <a:rPr lang="es-ES" sz="2800" i="1">
                            <a:latin typeface="Cambria Math" panose="02040503050406030204" pitchFamily="18" charset="0"/>
                          </a:rPr>
                        </m:ctrlPr>
                      </m:sSubPr>
                      <m:e>
                        <m:r>
                          <a:rPr lang="es-ES" sz="2800">
                            <a:latin typeface="Cambria Math" panose="02040503050406030204" pitchFamily="18" charset="0"/>
                          </a:rPr>
                          <m:t>𝑃𝑁</m:t>
                        </m:r>
                      </m:e>
                      <m:sub>
                        <m:r>
                          <a:rPr lang="es-ES" sz="2800">
                            <a:latin typeface="Cambria Math" panose="02040503050406030204" pitchFamily="18" charset="0"/>
                          </a:rPr>
                          <m:t>𝜌</m:t>
                        </m:r>
                      </m:sub>
                    </m:sSub>
                  </m:oMath>
                </a14:m>
                <a:r>
                  <a:rPr lang="en-GB" sz="2800" dirty="0"/>
                  <a:t> </a:t>
                </a:r>
              </a:p>
              <a:p>
                <a:pPr marL="1143000" lvl="5">
                  <a:spcBef>
                    <a:spcPts val="1000"/>
                  </a:spcBef>
                  <a:spcAft>
                    <a:spcPts val="200"/>
                  </a:spcAft>
                  <a:buSzPct val="100000"/>
                </a:pPr>
                <a:r>
                  <a:rPr lang="en-GB" sz="2400" dirty="0"/>
                  <a:t>Using a configuration </a:t>
                </a:r>
                <a14:m>
                  <m:oMath xmlns:m="http://schemas.openxmlformats.org/officeDocument/2006/math">
                    <m:r>
                      <a:rPr lang="en-GB" sz="2400">
                        <a:latin typeface="Cambria Math" panose="02040503050406030204" pitchFamily="18" charset="0"/>
                      </a:rPr>
                      <m:t>𝜌</m:t>
                    </m:r>
                  </m:oMath>
                </a14:m>
                <a:r>
                  <a:rPr lang="en-GB" sz="2400" dirty="0"/>
                  <a:t>  if </a:t>
                </a:r>
                <a14:m>
                  <m:oMath xmlns:m="http://schemas.openxmlformats.org/officeDocument/2006/math">
                    <m:sSub>
                      <m:sSubPr>
                        <m:ctrlPr>
                          <a:rPr lang="es-ES" sz="2400" i="1">
                            <a:latin typeface="Cambria Math" panose="02040503050406030204" pitchFamily="18" charset="0"/>
                          </a:rPr>
                        </m:ctrlPr>
                      </m:sSubPr>
                      <m:e>
                        <m:r>
                          <a:rPr lang="es-ES" sz="2400">
                            <a:latin typeface="Cambria Math" panose="02040503050406030204" pitchFamily="18" charset="0"/>
                          </a:rPr>
                          <m:t>𝑃𝑁</m:t>
                        </m:r>
                      </m:e>
                      <m:sub>
                        <m:r>
                          <a:rPr lang="es-ES" sz="2400">
                            <a:latin typeface="Cambria Math" panose="02040503050406030204" pitchFamily="18" charset="0"/>
                          </a:rPr>
                          <m:t>𝜌</m:t>
                        </m:r>
                      </m:sub>
                    </m:sSub>
                  </m:oMath>
                </a14:m>
                <a:r>
                  <a:rPr lang="en-GB" sz="2400" dirty="0"/>
                  <a:t> contains exactly those elements from the 150% Petri net whose PCs are satisfied for the features in </a:t>
                </a:r>
                <a14:m>
                  <m:oMath xmlns:m="http://schemas.openxmlformats.org/officeDocument/2006/math">
                    <m:r>
                      <a:rPr lang="en-GB" sz="2400">
                        <a:latin typeface="Cambria Math" panose="02040503050406030204" pitchFamily="18" charset="0"/>
                      </a:rPr>
                      <m:t>𝜌</m:t>
                    </m:r>
                  </m:oMath>
                </a14:m>
                <a:r>
                  <a:rPr lang="en-GB" sz="2400" dirty="0"/>
                  <a:t>.</a:t>
                </a:r>
              </a:p>
              <a:p>
                <a:pPr marL="228600" lvl="3">
                  <a:spcBef>
                    <a:spcPts val="1000"/>
                  </a:spcBef>
                  <a:spcAft>
                    <a:spcPts val="200"/>
                  </a:spcAft>
                  <a:buSzPct val="100000"/>
                </a:pPr>
                <a:r>
                  <a:rPr lang="en-GB" sz="2800" dirty="0"/>
                  <a:t>All derivable Petri nets from the PNPL are the </a:t>
                </a:r>
                <a:r>
                  <a:rPr lang="en-GB" sz="2800" b="1" dirty="0">
                    <a:solidFill>
                      <a:srgbClr val="00B050"/>
                    </a:solidFill>
                  </a:rPr>
                  <a:t>products</a:t>
                </a:r>
                <a:r>
                  <a:rPr lang="en-GB" sz="2800" dirty="0"/>
                  <a:t>.</a:t>
                </a:r>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blipFill>
                <a:blip r:embed="rId3"/>
                <a:stretch>
                  <a:fillRect l="-879" t="-1091" r="-207"/>
                </a:stretch>
              </a:blipFill>
            </p:spPr>
            <p:txBody>
              <a:bodyPr/>
              <a:lstStyle/>
              <a:p>
                <a:r>
                  <a:rPr lang="es-ES">
                    <a:noFill/>
                  </a:rPr>
                  <a:t> </a:t>
                </a:r>
              </a:p>
            </p:txBody>
          </p:sp>
        </mc:Fallback>
      </mc:AlternateContent>
      <p:sp>
        <p:nvSpPr>
          <p:cNvPr id="5" name="Marcador de número de diapositiva 4"/>
          <p:cNvSpPr>
            <a:spLocks noGrp="1"/>
          </p:cNvSpPr>
          <p:nvPr>
            <p:ph type="sldNum" sz="quarter" idx="12"/>
          </p:nvPr>
        </p:nvSpPr>
        <p:spPr/>
        <p:txBody>
          <a:bodyPr/>
          <a:lstStyle/>
          <a:p>
            <a:fld id="{A7E09D32-447C-433F-910E-6450FEBB1FB8}" type="slidenum">
              <a:rPr lang="en-GB" smtClean="0"/>
              <a:t>19</a:t>
            </a:fld>
            <a:endParaRPr lang="en-GB" dirty="0"/>
          </a:p>
        </p:txBody>
      </p:sp>
    </p:spTree>
    <p:extLst>
      <p:ext uri="{BB962C8B-B14F-4D97-AF65-F5344CB8AC3E}">
        <p14:creationId xmlns:p14="http://schemas.microsoft.com/office/powerpoint/2010/main" val="98602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GB" dirty="0">
                <a:solidFill>
                  <a:srgbClr val="FFFFFF"/>
                </a:solidFill>
              </a:rPr>
              <a:t>Index</a:t>
            </a:r>
          </a:p>
        </p:txBody>
      </p:sp>
      <p:sp>
        <p:nvSpPr>
          <p:cNvPr id="3" name="Marcador de contenido 2"/>
          <p:cNvSpPr>
            <a:spLocks noGrp="1"/>
          </p:cNvSpPr>
          <p:nvPr>
            <p:ph idx="1"/>
          </p:nvPr>
        </p:nvSpPr>
        <p:spPr/>
        <p:txBody>
          <a:bodyPr anchor="t" anchorCtr="0">
            <a:normAutofit/>
          </a:bodyPr>
          <a:lstStyle/>
          <a:p>
            <a:r>
              <a:rPr lang="en-GB" dirty="0"/>
              <a:t>Motivation</a:t>
            </a:r>
          </a:p>
          <a:p>
            <a:r>
              <a:rPr lang="en-GB" dirty="0"/>
              <a:t>Basic Concepts</a:t>
            </a:r>
          </a:p>
          <a:p>
            <a:r>
              <a:rPr lang="en-GB" dirty="0"/>
              <a:t>Petri Net Product Lines</a:t>
            </a:r>
          </a:p>
          <a:p>
            <a:r>
              <a:rPr lang="en-GB" dirty="0"/>
              <a:t>Analysis of PNPL</a:t>
            </a:r>
          </a:p>
          <a:p>
            <a:r>
              <a:rPr lang="en-GB" dirty="0"/>
              <a:t>Tool Support: </a:t>
            </a:r>
            <a:r>
              <a:rPr lang="en-GB" b="1" cap="small" dirty="0"/>
              <a:t>Titan</a:t>
            </a:r>
          </a:p>
          <a:p>
            <a:r>
              <a:rPr lang="en-GB" dirty="0"/>
              <a:t>Conclusions and Further Work</a:t>
            </a:r>
          </a:p>
        </p:txBody>
      </p:sp>
      <p:sp>
        <p:nvSpPr>
          <p:cNvPr id="5" name="Marcador de número de diapositiva 4"/>
          <p:cNvSpPr>
            <a:spLocks noGrp="1"/>
          </p:cNvSpPr>
          <p:nvPr>
            <p:ph type="sldNum" sz="quarter" idx="12"/>
          </p:nvPr>
        </p:nvSpPr>
        <p:spPr/>
        <p:txBody>
          <a:bodyPr>
            <a:normAutofit lnSpcReduction="10000"/>
          </a:bodyPr>
          <a:lstStyle/>
          <a:p>
            <a:pPr>
              <a:spcAft>
                <a:spcPts val="600"/>
              </a:spcAft>
            </a:pPr>
            <a:fld id="{A7E09D32-447C-433F-910E-6450FEBB1FB8}" type="slidenum">
              <a:rPr lang="en-GB"/>
              <a:pPr>
                <a:spcAft>
                  <a:spcPts val="600"/>
                </a:spcAft>
              </a:pPr>
              <a:t>2</a:t>
            </a:fld>
            <a:endParaRPr lang="en-GB" dirty="0"/>
          </a:p>
        </p:txBody>
      </p:sp>
      <p:sp>
        <p:nvSpPr>
          <p:cNvPr id="7" name="CuadroTexto 6">
            <a:extLst>
              <a:ext uri="{FF2B5EF4-FFF2-40B4-BE49-F238E27FC236}">
                <a16:creationId xmlns:a16="http://schemas.microsoft.com/office/drawing/2014/main" id="{164776A2-7D77-D0BA-55F9-EDADE0EA8802}"/>
              </a:ext>
            </a:extLst>
          </p:cNvPr>
          <p:cNvSpPr txBox="1"/>
          <p:nvPr/>
        </p:nvSpPr>
        <p:spPr>
          <a:xfrm>
            <a:off x="2390775" y="2481987"/>
            <a:ext cx="6534150" cy="369332"/>
          </a:xfrm>
          <a:prstGeom prst="rect">
            <a:avLst/>
          </a:prstGeom>
          <a:noFill/>
        </p:spPr>
        <p:txBody>
          <a:bodyPr wrap="square">
            <a:spAutoFit/>
          </a:bodyPr>
          <a:lstStyle/>
          <a:p>
            <a:endParaRPr lang="es-ES" dirty="0"/>
          </a:p>
        </p:txBody>
      </p:sp>
    </p:spTree>
    <p:extLst>
      <p:ext uri="{BB962C8B-B14F-4D97-AF65-F5344CB8AC3E}">
        <p14:creationId xmlns:p14="http://schemas.microsoft.com/office/powerpoint/2010/main" val="88778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GB" dirty="0"/>
              <a:t>Petri Net Product Line</a:t>
            </a:r>
          </a:p>
        </p:txBody>
      </p:sp>
      <p:sp>
        <p:nvSpPr>
          <p:cNvPr id="9" name="Marcador de contenido 2">
            <a:extLst>
              <a:ext uri="{FF2B5EF4-FFF2-40B4-BE49-F238E27FC236}">
                <a16:creationId xmlns:a16="http://schemas.microsoft.com/office/drawing/2014/main" id="{525887BA-61DD-47F6-94EC-F822450EC272}"/>
              </a:ext>
            </a:extLst>
          </p:cNvPr>
          <p:cNvSpPr>
            <a:spLocks noGrp="1"/>
          </p:cNvSpPr>
          <p:nvPr>
            <p:ph idx="1"/>
          </p:nvPr>
        </p:nvSpPr>
        <p:spPr/>
        <p:txBody>
          <a:bodyPr>
            <a:normAutofit/>
          </a:bodyPr>
          <a:lstStyle/>
          <a:p>
            <a:pPr marL="228600" lvl="3">
              <a:spcBef>
                <a:spcPts val="1000"/>
              </a:spcBef>
              <a:spcAft>
                <a:spcPts val="200"/>
              </a:spcAft>
              <a:buSzPct val="100000"/>
            </a:pPr>
            <a:r>
              <a:rPr lang="en-GB" sz="2800" b="1" dirty="0">
                <a:solidFill>
                  <a:schemeClr val="accent1">
                    <a:lumMod val="75000"/>
                  </a:schemeClr>
                </a:solidFill>
              </a:rPr>
              <a:t>Example</a:t>
            </a:r>
            <a:r>
              <a:rPr lang="en-GB" sz="2800" dirty="0"/>
              <a:t>:</a:t>
            </a:r>
          </a:p>
        </p:txBody>
      </p:sp>
      <p:sp>
        <p:nvSpPr>
          <p:cNvPr id="5" name="Marcador de número de diapositiva 4"/>
          <p:cNvSpPr>
            <a:spLocks noGrp="1"/>
          </p:cNvSpPr>
          <p:nvPr>
            <p:ph type="sldNum" sz="quarter" idx="12"/>
          </p:nvPr>
        </p:nvSpPr>
        <p:spPr/>
        <p:txBody>
          <a:bodyPr/>
          <a:lstStyle/>
          <a:p>
            <a:fld id="{A7E09D32-447C-433F-910E-6450FEBB1FB8}" type="slidenum">
              <a:rPr lang="en-GB" smtClean="0"/>
              <a:t>20</a:t>
            </a:fld>
            <a:endParaRPr lang="en-GB" dirty="0"/>
          </a:p>
        </p:txBody>
      </p:sp>
      <p:sp>
        <p:nvSpPr>
          <p:cNvPr id="16" name="Rectángulo 15"/>
          <p:cNvSpPr/>
          <p:nvPr/>
        </p:nvSpPr>
        <p:spPr>
          <a:xfrm rot="16200000">
            <a:off x="2880275" y="5199931"/>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Elipse 16"/>
          <p:cNvSpPr/>
          <p:nvPr/>
        </p:nvSpPr>
        <p:spPr>
          <a:xfrm>
            <a:off x="3451012" y="5127086"/>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Conector recto de flecha 17"/>
          <p:cNvCxnSpPr>
            <a:stCxn id="16" idx="2"/>
            <a:endCxn id="17" idx="2"/>
          </p:cNvCxnSpPr>
          <p:nvPr/>
        </p:nvCxnSpPr>
        <p:spPr>
          <a:xfrm flipV="1">
            <a:off x="3168308" y="5307107"/>
            <a:ext cx="282705" cy="837"/>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19" name="CuadroTexto 18"/>
          <p:cNvSpPr txBox="1"/>
          <p:nvPr/>
        </p:nvSpPr>
        <p:spPr>
          <a:xfrm>
            <a:off x="2768730" y="5343340"/>
            <a:ext cx="618759" cy="369332"/>
          </a:xfrm>
          <a:prstGeom prst="rect">
            <a:avLst/>
          </a:prstGeom>
          <a:noFill/>
        </p:spPr>
        <p:txBody>
          <a:bodyPr wrap="none" rtlCol="0">
            <a:spAutoFit/>
          </a:bodyPr>
          <a:lstStyle/>
          <a:p>
            <a:r>
              <a:rPr lang="es-ES" dirty="0" err="1"/>
              <a:t>gen</a:t>
            </a:r>
            <a:r>
              <a:rPr lang="es-ES" baseline="-25000" dirty="0" err="1"/>
              <a:t>A</a:t>
            </a:r>
            <a:endParaRPr lang="en-GB" baseline="-25000" dirty="0"/>
          </a:p>
        </p:txBody>
      </p:sp>
      <p:sp>
        <p:nvSpPr>
          <p:cNvPr id="20" name="Elipse 19"/>
          <p:cNvSpPr/>
          <p:nvPr/>
        </p:nvSpPr>
        <p:spPr>
          <a:xfrm>
            <a:off x="3451012" y="4513858"/>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ángulo 20"/>
          <p:cNvSpPr/>
          <p:nvPr/>
        </p:nvSpPr>
        <p:spPr>
          <a:xfrm rot="5400000">
            <a:off x="3945020" y="4956540"/>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Conector recto de flecha 21"/>
          <p:cNvCxnSpPr>
            <a:stCxn id="17" idx="6"/>
            <a:endCxn id="21" idx="2"/>
          </p:cNvCxnSpPr>
          <p:nvPr/>
        </p:nvCxnSpPr>
        <p:spPr>
          <a:xfrm flipV="1">
            <a:off x="3811052" y="5064552"/>
            <a:ext cx="205976" cy="242554"/>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23" name="Conector recto de flecha 22"/>
          <p:cNvCxnSpPr>
            <a:stCxn id="20" idx="5"/>
            <a:endCxn id="21" idx="2"/>
          </p:cNvCxnSpPr>
          <p:nvPr/>
        </p:nvCxnSpPr>
        <p:spPr>
          <a:xfrm>
            <a:off x="3758326" y="4821172"/>
            <a:ext cx="258703" cy="243381"/>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24" name="Elipse 23"/>
          <p:cNvSpPr/>
          <p:nvPr/>
        </p:nvSpPr>
        <p:spPr>
          <a:xfrm>
            <a:off x="4582925" y="4880539"/>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Conector recto de flecha 24"/>
          <p:cNvCxnSpPr>
            <a:stCxn id="21" idx="0"/>
            <a:endCxn id="24" idx="2"/>
          </p:cNvCxnSpPr>
          <p:nvPr/>
        </p:nvCxnSpPr>
        <p:spPr>
          <a:xfrm flipV="1">
            <a:off x="4233053" y="5060560"/>
            <a:ext cx="349873" cy="3993"/>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27" name="Rectángulo 26"/>
          <p:cNvSpPr/>
          <p:nvPr/>
        </p:nvSpPr>
        <p:spPr>
          <a:xfrm rot="5400000">
            <a:off x="5200662" y="5257347"/>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Conector recto de flecha 27"/>
          <p:cNvCxnSpPr>
            <a:stCxn id="24" idx="5"/>
            <a:endCxn id="27" idx="2"/>
          </p:cNvCxnSpPr>
          <p:nvPr/>
        </p:nvCxnSpPr>
        <p:spPr>
          <a:xfrm>
            <a:off x="4890238" y="5187853"/>
            <a:ext cx="382432" cy="177507"/>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29" name="Rectángulo 28"/>
          <p:cNvSpPr/>
          <p:nvPr/>
        </p:nvSpPr>
        <p:spPr>
          <a:xfrm rot="16200000">
            <a:off x="5183728" y="4627178"/>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Conector recto de flecha 29"/>
          <p:cNvCxnSpPr>
            <a:stCxn id="24" idx="7"/>
            <a:endCxn id="29" idx="0"/>
          </p:cNvCxnSpPr>
          <p:nvPr/>
        </p:nvCxnSpPr>
        <p:spPr>
          <a:xfrm flipV="1">
            <a:off x="4890238" y="4735190"/>
            <a:ext cx="365498" cy="198076"/>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31" name="Elipse 30"/>
          <p:cNvSpPr/>
          <p:nvPr/>
        </p:nvSpPr>
        <p:spPr>
          <a:xfrm>
            <a:off x="5692058" y="5185339"/>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Elipse 31"/>
          <p:cNvSpPr/>
          <p:nvPr/>
        </p:nvSpPr>
        <p:spPr>
          <a:xfrm>
            <a:off x="5692058" y="4555170"/>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Conector recto de flecha 32"/>
          <p:cNvCxnSpPr>
            <a:stCxn id="29" idx="2"/>
            <a:endCxn id="32" idx="2"/>
          </p:cNvCxnSpPr>
          <p:nvPr/>
        </p:nvCxnSpPr>
        <p:spPr>
          <a:xfrm>
            <a:off x="5471760" y="4735190"/>
            <a:ext cx="220298" cy="0"/>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34" name="Conector recto de flecha 33"/>
          <p:cNvCxnSpPr>
            <a:stCxn id="27" idx="0"/>
            <a:endCxn id="31" idx="2"/>
          </p:cNvCxnSpPr>
          <p:nvPr/>
        </p:nvCxnSpPr>
        <p:spPr>
          <a:xfrm>
            <a:off x="5488694" y="5365359"/>
            <a:ext cx="203364" cy="0"/>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35" name="Rectángulo 34"/>
          <p:cNvSpPr/>
          <p:nvPr/>
        </p:nvSpPr>
        <p:spPr>
          <a:xfrm rot="5400000">
            <a:off x="6199728" y="5265813"/>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 name="Conector recto de flecha 35"/>
          <p:cNvCxnSpPr>
            <a:stCxn id="31" idx="6"/>
            <a:endCxn id="35" idx="2"/>
          </p:cNvCxnSpPr>
          <p:nvPr/>
        </p:nvCxnSpPr>
        <p:spPr>
          <a:xfrm>
            <a:off x="6052098" y="5365359"/>
            <a:ext cx="219638" cy="8466"/>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37" name="Rectángulo 36"/>
          <p:cNvSpPr/>
          <p:nvPr/>
        </p:nvSpPr>
        <p:spPr>
          <a:xfrm rot="5400000">
            <a:off x="6182794" y="4627178"/>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 name="Conector recto de flecha 37"/>
          <p:cNvCxnSpPr>
            <a:stCxn id="32" idx="6"/>
            <a:endCxn id="37" idx="2"/>
          </p:cNvCxnSpPr>
          <p:nvPr/>
        </p:nvCxnSpPr>
        <p:spPr>
          <a:xfrm>
            <a:off x="6052098" y="4735190"/>
            <a:ext cx="202704" cy="0"/>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39" name="Elipse 38"/>
          <p:cNvSpPr/>
          <p:nvPr/>
        </p:nvSpPr>
        <p:spPr>
          <a:xfrm>
            <a:off x="6674192" y="4922873"/>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 name="Conector recto de flecha 39"/>
          <p:cNvCxnSpPr>
            <a:stCxn id="37" idx="0"/>
            <a:endCxn id="39" idx="1"/>
          </p:cNvCxnSpPr>
          <p:nvPr/>
        </p:nvCxnSpPr>
        <p:spPr>
          <a:xfrm>
            <a:off x="6470827" y="4735190"/>
            <a:ext cx="256093" cy="240410"/>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41" name="Conector recto de flecha 40"/>
          <p:cNvCxnSpPr>
            <a:stCxn id="35" idx="0"/>
            <a:endCxn id="39" idx="3"/>
          </p:cNvCxnSpPr>
          <p:nvPr/>
        </p:nvCxnSpPr>
        <p:spPr>
          <a:xfrm flipV="1">
            <a:off x="6487761" y="5230187"/>
            <a:ext cx="239159" cy="143639"/>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43" name="Rectángulo 42"/>
          <p:cNvSpPr/>
          <p:nvPr/>
        </p:nvSpPr>
        <p:spPr>
          <a:xfrm rot="7871471">
            <a:off x="7063328" y="5342012"/>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4" name="Conector recto de flecha 43"/>
          <p:cNvCxnSpPr>
            <a:stCxn id="39" idx="5"/>
            <a:endCxn id="43" idx="2"/>
          </p:cNvCxnSpPr>
          <p:nvPr/>
        </p:nvCxnSpPr>
        <p:spPr>
          <a:xfrm>
            <a:off x="6981505" y="5230186"/>
            <a:ext cx="180562" cy="148704"/>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45" name="Conector recto de flecha 248"/>
          <p:cNvCxnSpPr>
            <a:stCxn id="43" idx="3"/>
            <a:endCxn id="24" idx="4"/>
          </p:cNvCxnSpPr>
          <p:nvPr/>
        </p:nvCxnSpPr>
        <p:spPr>
          <a:xfrm rot="5400000" flipH="1">
            <a:off x="5771413" y="4232114"/>
            <a:ext cx="344913" cy="2361847"/>
          </a:xfrm>
          <a:prstGeom prst="bentConnector3">
            <a:avLst>
              <a:gd name="adj1" fmla="val -97593"/>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47" name="Conector recto de flecha 46"/>
          <p:cNvCxnSpPr>
            <a:stCxn id="39" idx="6"/>
            <a:endCxn id="48" idx="2"/>
          </p:cNvCxnSpPr>
          <p:nvPr/>
        </p:nvCxnSpPr>
        <p:spPr>
          <a:xfrm flipV="1">
            <a:off x="7034232" y="5102013"/>
            <a:ext cx="597768" cy="881"/>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48" name="Rectángulo 47"/>
          <p:cNvSpPr/>
          <p:nvPr/>
        </p:nvSpPr>
        <p:spPr>
          <a:xfrm rot="5400000">
            <a:off x="7559992" y="4994000"/>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Elipse 48"/>
          <p:cNvSpPr/>
          <p:nvPr/>
        </p:nvSpPr>
        <p:spPr>
          <a:xfrm>
            <a:off x="8051389" y="4557925"/>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Elipse 49"/>
          <p:cNvSpPr/>
          <p:nvPr/>
        </p:nvSpPr>
        <p:spPr>
          <a:xfrm>
            <a:off x="8068323" y="5277591"/>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1" name="Conector recto de flecha 50"/>
          <p:cNvCxnSpPr>
            <a:stCxn id="48" idx="1"/>
            <a:endCxn id="49" idx="2"/>
          </p:cNvCxnSpPr>
          <p:nvPr/>
        </p:nvCxnSpPr>
        <p:spPr>
          <a:xfrm flipV="1">
            <a:off x="7740013" y="4737946"/>
            <a:ext cx="311377" cy="184047"/>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52" name="Conector recto de flecha 51"/>
          <p:cNvCxnSpPr>
            <a:stCxn id="48" idx="3"/>
            <a:endCxn id="50" idx="2"/>
          </p:cNvCxnSpPr>
          <p:nvPr/>
        </p:nvCxnSpPr>
        <p:spPr>
          <a:xfrm>
            <a:off x="7740013" y="5282033"/>
            <a:ext cx="328311" cy="175579"/>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55" name="Rectángulo 54"/>
          <p:cNvSpPr/>
          <p:nvPr/>
        </p:nvSpPr>
        <p:spPr>
          <a:xfrm rot="5400000">
            <a:off x="8751365" y="5055695"/>
            <a:ext cx="331027"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Conector recto de flecha 55"/>
          <p:cNvCxnSpPr>
            <a:stCxn id="49" idx="6"/>
            <a:endCxn id="55" idx="2"/>
          </p:cNvCxnSpPr>
          <p:nvPr/>
        </p:nvCxnSpPr>
        <p:spPr>
          <a:xfrm>
            <a:off x="8411430" y="4737946"/>
            <a:ext cx="397437" cy="425763"/>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57" name="Conector recto de flecha 56"/>
          <p:cNvCxnSpPr>
            <a:stCxn id="50" idx="6"/>
            <a:endCxn id="55" idx="2"/>
          </p:cNvCxnSpPr>
          <p:nvPr/>
        </p:nvCxnSpPr>
        <p:spPr>
          <a:xfrm flipV="1">
            <a:off x="8428364" y="5163709"/>
            <a:ext cx="380503" cy="293903"/>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58" name="Elipse 57"/>
          <p:cNvSpPr/>
          <p:nvPr/>
        </p:nvSpPr>
        <p:spPr>
          <a:xfrm>
            <a:off x="9253656" y="4989724"/>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0" name="Conector recto de flecha 59"/>
          <p:cNvCxnSpPr>
            <a:stCxn id="55" idx="0"/>
            <a:endCxn id="58" idx="2"/>
          </p:cNvCxnSpPr>
          <p:nvPr/>
        </p:nvCxnSpPr>
        <p:spPr>
          <a:xfrm>
            <a:off x="9024890" y="5163708"/>
            <a:ext cx="228766" cy="6036"/>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61" name="CuadroTexto 5"/>
          <p:cNvSpPr txBox="1"/>
          <p:nvPr/>
        </p:nvSpPr>
        <p:spPr>
          <a:xfrm>
            <a:off x="3309660" y="5360713"/>
            <a:ext cx="594393" cy="369332"/>
          </a:xfrm>
          <a:prstGeom prst="rect">
            <a:avLst/>
          </a:prstGeom>
          <a:noFill/>
        </p:spPr>
        <p:txBody>
          <a:bodyPr wrap="none" rtlCol="0">
            <a:spAutoFit/>
          </a:bodyPr>
          <a:lstStyle/>
          <a:p>
            <a:r>
              <a:rPr lang="es-ES" dirty="0" err="1"/>
              <a:t>cnv</a:t>
            </a:r>
            <a:r>
              <a:rPr lang="es-ES" baseline="-25000" dirty="0" err="1"/>
              <a:t>A</a:t>
            </a:r>
            <a:endParaRPr lang="en-GB" baseline="-25000" dirty="0"/>
          </a:p>
        </p:txBody>
      </p:sp>
      <p:sp>
        <p:nvSpPr>
          <p:cNvPr id="62" name="CuadroTexto 5"/>
          <p:cNvSpPr txBox="1"/>
          <p:nvPr/>
        </p:nvSpPr>
        <p:spPr>
          <a:xfrm>
            <a:off x="3851570" y="5133414"/>
            <a:ext cx="602537" cy="369332"/>
          </a:xfrm>
          <a:prstGeom prst="rect">
            <a:avLst/>
          </a:prstGeom>
          <a:noFill/>
        </p:spPr>
        <p:txBody>
          <a:bodyPr wrap="none" rtlCol="0">
            <a:spAutoFit/>
          </a:bodyPr>
          <a:lstStyle/>
          <a:p>
            <a:r>
              <a:rPr lang="es-ES" dirty="0" err="1"/>
              <a:t>proc</a:t>
            </a:r>
            <a:endParaRPr lang="en-GB" baseline="-25000" dirty="0"/>
          </a:p>
        </p:txBody>
      </p:sp>
      <p:sp>
        <p:nvSpPr>
          <p:cNvPr id="63" name="CuadroTexto 5"/>
          <p:cNvSpPr txBox="1"/>
          <p:nvPr/>
        </p:nvSpPr>
        <p:spPr>
          <a:xfrm>
            <a:off x="5603652" y="4269803"/>
            <a:ext cx="583173" cy="369332"/>
          </a:xfrm>
          <a:prstGeom prst="rect">
            <a:avLst/>
          </a:prstGeom>
          <a:noFill/>
        </p:spPr>
        <p:txBody>
          <a:bodyPr wrap="none" rtlCol="0">
            <a:spAutoFit/>
          </a:bodyPr>
          <a:lstStyle/>
          <a:p>
            <a:r>
              <a:rPr lang="es-ES" dirty="0"/>
              <a:t>cnv</a:t>
            </a:r>
            <a:r>
              <a:rPr lang="es-ES" baseline="-25000" dirty="0"/>
              <a:t>1</a:t>
            </a:r>
            <a:endParaRPr lang="en-GB" baseline="-25000" dirty="0"/>
          </a:p>
        </p:txBody>
      </p:sp>
      <p:sp>
        <p:nvSpPr>
          <p:cNvPr id="64" name="CuadroTexto 5"/>
          <p:cNvSpPr txBox="1"/>
          <p:nvPr/>
        </p:nvSpPr>
        <p:spPr>
          <a:xfrm>
            <a:off x="5614121" y="4905796"/>
            <a:ext cx="583173" cy="369332"/>
          </a:xfrm>
          <a:prstGeom prst="rect">
            <a:avLst/>
          </a:prstGeom>
          <a:noFill/>
        </p:spPr>
        <p:txBody>
          <a:bodyPr wrap="none" rtlCol="0">
            <a:spAutoFit/>
          </a:bodyPr>
          <a:lstStyle/>
          <a:p>
            <a:r>
              <a:rPr lang="es-ES" dirty="0"/>
              <a:t>cnv</a:t>
            </a:r>
            <a:r>
              <a:rPr lang="es-ES" baseline="-25000" dirty="0"/>
              <a:t>2</a:t>
            </a:r>
            <a:endParaRPr lang="en-GB" baseline="-25000" dirty="0"/>
          </a:p>
        </p:txBody>
      </p:sp>
      <p:sp>
        <p:nvSpPr>
          <p:cNvPr id="65" name="CuadroTexto 5"/>
          <p:cNvSpPr txBox="1"/>
          <p:nvPr/>
        </p:nvSpPr>
        <p:spPr>
          <a:xfrm>
            <a:off x="8969140" y="5234674"/>
            <a:ext cx="938077" cy="369332"/>
          </a:xfrm>
          <a:prstGeom prst="rect">
            <a:avLst/>
          </a:prstGeom>
          <a:noFill/>
        </p:spPr>
        <p:txBody>
          <a:bodyPr wrap="none" rtlCol="0">
            <a:spAutoFit/>
          </a:bodyPr>
          <a:lstStyle/>
          <a:p>
            <a:r>
              <a:rPr lang="es-ES" dirty="0" err="1"/>
              <a:t>assmbly</a:t>
            </a:r>
            <a:endParaRPr lang="en-GB" baseline="-25000" dirty="0"/>
          </a:p>
        </p:txBody>
      </p:sp>
      <p:sp>
        <p:nvSpPr>
          <p:cNvPr id="66" name="CuadroTexto 253"/>
          <p:cNvSpPr txBox="1"/>
          <p:nvPr/>
        </p:nvSpPr>
        <p:spPr>
          <a:xfrm>
            <a:off x="6645062" y="4641173"/>
            <a:ext cx="492443" cy="369332"/>
          </a:xfrm>
          <a:prstGeom prst="rect">
            <a:avLst/>
          </a:prstGeom>
          <a:noFill/>
        </p:spPr>
        <p:txBody>
          <a:bodyPr wrap="none" rtlCol="0">
            <a:spAutoFit/>
          </a:bodyPr>
          <a:lstStyle>
            <a:defPPr>
              <a:defRPr lang="es-ES"/>
            </a:defPPr>
          </a:lstStyle>
          <a:p>
            <a:r>
              <a:rPr lang="es-ES" dirty="0" err="1"/>
              <a:t>ctrl</a:t>
            </a:r>
            <a:endParaRPr lang="en-GB" dirty="0"/>
          </a:p>
        </p:txBody>
      </p:sp>
      <p:sp>
        <p:nvSpPr>
          <p:cNvPr id="67" name="CuadroTexto 5"/>
          <p:cNvSpPr txBox="1"/>
          <p:nvPr/>
        </p:nvSpPr>
        <p:spPr>
          <a:xfrm>
            <a:off x="4379127" y="4626096"/>
            <a:ext cx="359394" cy="369332"/>
          </a:xfrm>
          <a:prstGeom prst="rect">
            <a:avLst/>
          </a:prstGeom>
          <a:noFill/>
        </p:spPr>
        <p:txBody>
          <a:bodyPr wrap="none" rtlCol="0">
            <a:spAutoFit/>
          </a:bodyPr>
          <a:lstStyle/>
          <a:p>
            <a:r>
              <a:rPr lang="es-ES" dirty="0"/>
              <a:t>in</a:t>
            </a:r>
            <a:endParaRPr lang="en-GB" baseline="-25000" dirty="0"/>
          </a:p>
        </p:txBody>
      </p:sp>
      <p:sp>
        <p:nvSpPr>
          <p:cNvPr id="68" name="CuadroTexto 5"/>
          <p:cNvSpPr txBox="1"/>
          <p:nvPr/>
        </p:nvSpPr>
        <p:spPr>
          <a:xfrm>
            <a:off x="5094101" y="4268197"/>
            <a:ext cx="583814" cy="369332"/>
          </a:xfrm>
          <a:prstGeom prst="rect">
            <a:avLst/>
          </a:prstGeom>
          <a:noFill/>
        </p:spPr>
        <p:txBody>
          <a:bodyPr wrap="none" rtlCol="0">
            <a:spAutoFit/>
          </a:bodyPr>
          <a:lstStyle/>
          <a:p>
            <a:r>
              <a:rPr lang="es-ES" dirty="0"/>
              <a:t>out</a:t>
            </a:r>
            <a:r>
              <a:rPr lang="es-ES" baseline="-25000" dirty="0"/>
              <a:t>1</a:t>
            </a:r>
            <a:endParaRPr lang="en-GB" baseline="-25000" dirty="0"/>
          </a:p>
        </p:txBody>
      </p:sp>
      <p:sp>
        <p:nvSpPr>
          <p:cNvPr id="69" name="CuadroTexto 5"/>
          <p:cNvSpPr txBox="1"/>
          <p:nvPr/>
        </p:nvSpPr>
        <p:spPr>
          <a:xfrm>
            <a:off x="5119711" y="4889971"/>
            <a:ext cx="583814" cy="369332"/>
          </a:xfrm>
          <a:prstGeom prst="rect">
            <a:avLst/>
          </a:prstGeom>
          <a:noFill/>
        </p:spPr>
        <p:txBody>
          <a:bodyPr wrap="none" rtlCol="0">
            <a:spAutoFit/>
          </a:bodyPr>
          <a:lstStyle/>
          <a:p>
            <a:r>
              <a:rPr lang="es-ES" dirty="0"/>
              <a:t>out</a:t>
            </a:r>
            <a:r>
              <a:rPr lang="es-ES" baseline="-25000" dirty="0"/>
              <a:t>2</a:t>
            </a:r>
            <a:endParaRPr lang="en-GB" baseline="-25000" dirty="0"/>
          </a:p>
        </p:txBody>
      </p:sp>
      <p:sp>
        <p:nvSpPr>
          <p:cNvPr id="70" name="CuadroTexto 5"/>
          <p:cNvSpPr txBox="1"/>
          <p:nvPr/>
        </p:nvSpPr>
        <p:spPr>
          <a:xfrm>
            <a:off x="6121213" y="4282095"/>
            <a:ext cx="535724" cy="369332"/>
          </a:xfrm>
          <a:prstGeom prst="rect">
            <a:avLst/>
          </a:prstGeom>
          <a:noFill/>
        </p:spPr>
        <p:txBody>
          <a:bodyPr wrap="none" rtlCol="0">
            <a:spAutoFit/>
          </a:bodyPr>
          <a:lstStyle/>
          <a:p>
            <a:r>
              <a:rPr lang="es-ES" dirty="0"/>
              <a:t>inc</a:t>
            </a:r>
            <a:r>
              <a:rPr lang="es-ES" baseline="-25000" dirty="0"/>
              <a:t>1</a:t>
            </a:r>
            <a:endParaRPr lang="en-GB" baseline="-25000" dirty="0"/>
          </a:p>
        </p:txBody>
      </p:sp>
      <p:sp>
        <p:nvSpPr>
          <p:cNvPr id="71" name="CuadroTexto 5"/>
          <p:cNvSpPr txBox="1"/>
          <p:nvPr/>
        </p:nvSpPr>
        <p:spPr>
          <a:xfrm>
            <a:off x="6130161" y="4907785"/>
            <a:ext cx="535724" cy="369332"/>
          </a:xfrm>
          <a:prstGeom prst="rect">
            <a:avLst/>
          </a:prstGeom>
          <a:noFill/>
        </p:spPr>
        <p:txBody>
          <a:bodyPr wrap="none" rtlCol="0">
            <a:spAutoFit/>
          </a:bodyPr>
          <a:lstStyle/>
          <a:p>
            <a:r>
              <a:rPr lang="es-ES" dirty="0"/>
              <a:t>inc</a:t>
            </a:r>
            <a:r>
              <a:rPr lang="es-ES" baseline="-25000" dirty="0"/>
              <a:t>2</a:t>
            </a:r>
            <a:endParaRPr lang="en-GB" baseline="-25000" dirty="0"/>
          </a:p>
        </p:txBody>
      </p:sp>
      <p:sp>
        <p:nvSpPr>
          <p:cNvPr id="72" name="CuadroTexto 5"/>
          <p:cNvSpPr txBox="1"/>
          <p:nvPr/>
        </p:nvSpPr>
        <p:spPr>
          <a:xfrm>
            <a:off x="7190746" y="5443092"/>
            <a:ext cx="407484" cy="369332"/>
          </a:xfrm>
          <a:prstGeom prst="rect">
            <a:avLst/>
          </a:prstGeom>
          <a:noFill/>
        </p:spPr>
        <p:txBody>
          <a:bodyPr wrap="none" rtlCol="0">
            <a:spAutoFit/>
          </a:bodyPr>
          <a:lstStyle/>
          <a:p>
            <a:r>
              <a:rPr lang="es-ES" dirty="0" err="1"/>
              <a:t>fix</a:t>
            </a:r>
            <a:endParaRPr lang="en-GB" baseline="-25000" dirty="0"/>
          </a:p>
        </p:txBody>
      </p:sp>
      <p:sp>
        <p:nvSpPr>
          <p:cNvPr id="73" name="CuadroTexto 5"/>
          <p:cNvSpPr txBox="1"/>
          <p:nvPr/>
        </p:nvSpPr>
        <p:spPr>
          <a:xfrm>
            <a:off x="7160914" y="4621714"/>
            <a:ext cx="626582" cy="369332"/>
          </a:xfrm>
          <a:prstGeom prst="rect">
            <a:avLst/>
          </a:prstGeom>
          <a:noFill/>
        </p:spPr>
        <p:txBody>
          <a:bodyPr wrap="none" rtlCol="0">
            <a:spAutoFit/>
          </a:bodyPr>
          <a:lstStyle/>
          <a:p>
            <a:r>
              <a:rPr lang="es-ES" dirty="0" err="1"/>
              <a:t>prod</a:t>
            </a:r>
            <a:endParaRPr lang="en-GB" baseline="-25000" dirty="0"/>
          </a:p>
        </p:txBody>
      </p:sp>
      <p:sp>
        <p:nvSpPr>
          <p:cNvPr id="74" name="CuadroTexto 5"/>
          <p:cNvSpPr txBox="1"/>
          <p:nvPr/>
        </p:nvSpPr>
        <p:spPr>
          <a:xfrm>
            <a:off x="8622411" y="4702990"/>
            <a:ext cx="619080" cy="369332"/>
          </a:xfrm>
          <a:prstGeom prst="rect">
            <a:avLst/>
          </a:prstGeom>
          <a:noFill/>
        </p:spPr>
        <p:txBody>
          <a:bodyPr wrap="none" rtlCol="0">
            <a:spAutoFit/>
          </a:bodyPr>
          <a:lstStyle/>
          <a:p>
            <a:r>
              <a:rPr lang="es-ES" dirty="0"/>
              <a:t>pack</a:t>
            </a:r>
            <a:endParaRPr lang="en-GB" baseline="-25000" dirty="0"/>
          </a:p>
        </p:txBody>
      </p:sp>
      <p:sp>
        <p:nvSpPr>
          <p:cNvPr id="75" name="Rectángulo 1"/>
          <p:cNvSpPr/>
          <p:nvPr/>
        </p:nvSpPr>
        <p:spPr>
          <a:xfrm rot="16200000">
            <a:off x="2880275" y="4585369"/>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CuadroTexto 5"/>
          <p:cNvSpPr txBox="1"/>
          <p:nvPr/>
        </p:nvSpPr>
        <p:spPr>
          <a:xfrm>
            <a:off x="2774345" y="4210201"/>
            <a:ext cx="612347" cy="369332"/>
          </a:xfrm>
          <a:prstGeom prst="rect">
            <a:avLst/>
          </a:prstGeom>
          <a:noFill/>
        </p:spPr>
        <p:txBody>
          <a:bodyPr wrap="none" rtlCol="0">
            <a:spAutoFit/>
          </a:bodyPr>
          <a:lstStyle/>
          <a:p>
            <a:r>
              <a:rPr lang="es-ES" dirty="0" err="1"/>
              <a:t>gen</a:t>
            </a:r>
            <a:r>
              <a:rPr lang="es-ES" baseline="-25000" dirty="0" err="1"/>
              <a:t>B</a:t>
            </a:r>
            <a:endParaRPr lang="en-GB" baseline="-25000" dirty="0"/>
          </a:p>
        </p:txBody>
      </p:sp>
      <p:cxnSp>
        <p:nvCxnSpPr>
          <p:cNvPr id="77" name="Conector recto de flecha 4"/>
          <p:cNvCxnSpPr>
            <a:stCxn id="75" idx="2"/>
            <a:endCxn id="20" idx="2"/>
          </p:cNvCxnSpPr>
          <p:nvPr/>
        </p:nvCxnSpPr>
        <p:spPr>
          <a:xfrm>
            <a:off x="3168308" y="4693382"/>
            <a:ext cx="282705" cy="497"/>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78" name="CuadroTexto 5"/>
          <p:cNvSpPr txBox="1"/>
          <p:nvPr/>
        </p:nvSpPr>
        <p:spPr>
          <a:xfrm>
            <a:off x="3388667" y="4215248"/>
            <a:ext cx="587981" cy="369332"/>
          </a:xfrm>
          <a:prstGeom prst="rect">
            <a:avLst/>
          </a:prstGeom>
          <a:noFill/>
        </p:spPr>
        <p:txBody>
          <a:bodyPr wrap="none" rtlCol="0">
            <a:spAutoFit/>
          </a:bodyPr>
          <a:lstStyle/>
          <a:p>
            <a:r>
              <a:rPr lang="es-ES" dirty="0" err="1"/>
              <a:t>cnv</a:t>
            </a:r>
            <a:r>
              <a:rPr lang="es-ES" baseline="-25000" dirty="0" err="1"/>
              <a:t>B</a:t>
            </a:r>
            <a:endParaRPr lang="en-GB" baseline="-25000" dirty="0"/>
          </a:p>
        </p:txBody>
      </p:sp>
      <p:sp>
        <p:nvSpPr>
          <p:cNvPr id="80" name="CuadroTexto 5"/>
          <p:cNvSpPr txBox="1"/>
          <p:nvPr/>
        </p:nvSpPr>
        <p:spPr>
          <a:xfrm>
            <a:off x="7787497" y="4269272"/>
            <a:ext cx="705129" cy="369332"/>
          </a:xfrm>
          <a:prstGeom prst="rect">
            <a:avLst/>
          </a:prstGeom>
          <a:noFill/>
        </p:spPr>
        <p:txBody>
          <a:bodyPr wrap="none" rtlCol="0">
            <a:spAutoFit/>
          </a:bodyPr>
          <a:lstStyle/>
          <a:p>
            <a:r>
              <a:rPr lang="es-ES" dirty="0"/>
              <a:t>prod</a:t>
            </a:r>
            <a:r>
              <a:rPr lang="es-ES" baseline="-25000" dirty="0"/>
              <a:t>1</a:t>
            </a:r>
            <a:endParaRPr lang="en-GB" baseline="-25000" dirty="0"/>
          </a:p>
        </p:txBody>
      </p:sp>
      <p:sp>
        <p:nvSpPr>
          <p:cNvPr id="81" name="CuadroTexto 5"/>
          <p:cNvSpPr txBox="1"/>
          <p:nvPr/>
        </p:nvSpPr>
        <p:spPr>
          <a:xfrm>
            <a:off x="7846553" y="5530976"/>
            <a:ext cx="705129" cy="369332"/>
          </a:xfrm>
          <a:prstGeom prst="rect">
            <a:avLst/>
          </a:prstGeom>
          <a:noFill/>
        </p:spPr>
        <p:txBody>
          <a:bodyPr wrap="none" rtlCol="0">
            <a:spAutoFit/>
          </a:bodyPr>
          <a:lstStyle/>
          <a:p>
            <a:r>
              <a:rPr lang="es-ES" dirty="0"/>
              <a:t>prod</a:t>
            </a:r>
            <a:r>
              <a:rPr lang="es-ES" baseline="-25000" dirty="0"/>
              <a:t>2</a:t>
            </a:r>
            <a:endParaRPr lang="en-GB" baseline="-25000" dirty="0"/>
          </a:p>
        </p:txBody>
      </p:sp>
      <p:sp>
        <p:nvSpPr>
          <p:cNvPr id="82" name="Rectángulo 81"/>
          <p:cNvSpPr/>
          <p:nvPr/>
        </p:nvSpPr>
        <p:spPr>
          <a:xfrm>
            <a:off x="4637822" y="1948300"/>
            <a:ext cx="1878928" cy="265999"/>
          </a:xfrm>
          <a:prstGeom prst="rect">
            <a:avLst/>
          </a:prstGeom>
          <a:solidFill>
            <a:schemeClr val="accent1">
              <a:lumMod val="60000"/>
              <a:lumOff val="40000"/>
            </a:schemeClr>
          </a:solidFill>
          <a:ln w="19050" cap="flat" cmpd="sng" algn="ctr">
            <a:solidFill>
              <a:sysClr val="windowText" lastClr="000000"/>
            </a:solidFill>
            <a:prstDash val="solid"/>
          </a:ln>
          <a:effectLst/>
        </p:spPr>
        <p:txBody>
          <a:bodyPr lIns="72000" tIns="93045" rIns="72000" bIns="93045" anchor="ctr"/>
          <a:lstStyle/>
          <a:p>
            <a:pPr algn="ctr" defTabSz="1860895">
              <a:lnSpc>
                <a:spcPts val="1400"/>
              </a:lnSpc>
            </a:pPr>
            <a:r>
              <a:rPr lang="es-ES" sz="1400" kern="0" dirty="0" err="1">
                <a:solidFill>
                  <a:prstClr val="black"/>
                </a:solidFill>
                <a:latin typeface="Arial" pitchFamily="34" charset="0"/>
                <a:cs typeface="Arial" pitchFamily="34" charset="0"/>
              </a:rPr>
              <a:t>FlexibleAssemblyLine</a:t>
            </a:r>
            <a:endParaRPr lang="en-GB" sz="1400" kern="0" dirty="0">
              <a:solidFill>
                <a:prstClr val="black"/>
              </a:solidFill>
              <a:latin typeface="Arial" pitchFamily="34" charset="0"/>
              <a:cs typeface="Arial" pitchFamily="34" charset="0"/>
            </a:endParaRPr>
          </a:p>
        </p:txBody>
      </p:sp>
      <p:sp>
        <p:nvSpPr>
          <p:cNvPr id="83" name="Rectángulo 82"/>
          <p:cNvSpPr/>
          <p:nvPr/>
        </p:nvSpPr>
        <p:spPr>
          <a:xfrm>
            <a:off x="3146623" y="2406427"/>
            <a:ext cx="863599" cy="279400"/>
          </a:xfrm>
          <a:prstGeom prst="rect">
            <a:avLst/>
          </a:prstGeom>
          <a:solidFill>
            <a:schemeClr val="accent1">
              <a:lumMod val="60000"/>
              <a:lumOff val="40000"/>
            </a:schemeClr>
          </a:solidFill>
          <a:ln w="19050" cap="flat" cmpd="sng" algn="ctr">
            <a:solidFill>
              <a:sysClr val="windowText" lastClr="000000"/>
            </a:solidFill>
            <a:prstDash val="solid"/>
          </a:ln>
          <a:effectLst/>
        </p:spPr>
        <p:txBody>
          <a:bodyPr lIns="72000" tIns="93045" rIns="72000" bIns="93045" anchor="ctr"/>
          <a:lstStyle/>
          <a:p>
            <a:pPr algn="ctr" defTabSz="1860895"/>
            <a:r>
              <a:rPr lang="es-ES" sz="1400" kern="0" dirty="0" err="1">
                <a:solidFill>
                  <a:prstClr val="black"/>
                </a:solidFill>
                <a:latin typeface="Arial" pitchFamily="34" charset="0"/>
                <a:cs typeface="Arial" pitchFamily="34" charset="0"/>
              </a:rPr>
              <a:t>InParts</a:t>
            </a:r>
            <a:endParaRPr lang="en-GB" sz="1400" kern="0" dirty="0">
              <a:solidFill>
                <a:prstClr val="black"/>
              </a:solidFill>
              <a:latin typeface="Arial" pitchFamily="34" charset="0"/>
              <a:cs typeface="Arial" pitchFamily="34" charset="0"/>
            </a:endParaRPr>
          </a:p>
        </p:txBody>
      </p:sp>
      <p:sp>
        <p:nvSpPr>
          <p:cNvPr id="84" name="Rectángulo 83"/>
          <p:cNvSpPr/>
          <p:nvPr/>
        </p:nvSpPr>
        <p:spPr>
          <a:xfrm>
            <a:off x="5055474" y="2400567"/>
            <a:ext cx="863599" cy="279400"/>
          </a:xfrm>
          <a:prstGeom prst="rect">
            <a:avLst/>
          </a:prstGeom>
          <a:solidFill>
            <a:schemeClr val="accent1">
              <a:lumMod val="60000"/>
              <a:lumOff val="40000"/>
            </a:schemeClr>
          </a:solidFill>
          <a:ln w="19050" cap="flat" cmpd="sng" algn="ctr">
            <a:solidFill>
              <a:sysClr val="windowText" lastClr="000000"/>
            </a:solidFill>
            <a:prstDash val="solid"/>
          </a:ln>
          <a:effectLst/>
        </p:spPr>
        <p:txBody>
          <a:bodyPr lIns="72000" tIns="93045" rIns="72000" bIns="93045" anchor="ctr"/>
          <a:lstStyle/>
          <a:p>
            <a:pPr algn="ctr" defTabSz="1860895"/>
            <a:r>
              <a:rPr lang="es-ES" sz="1400" kern="0" dirty="0" err="1">
                <a:solidFill>
                  <a:prstClr val="black"/>
                </a:solidFill>
                <a:latin typeface="Arial" pitchFamily="34" charset="0"/>
                <a:cs typeface="Arial" pitchFamily="34" charset="0"/>
              </a:rPr>
              <a:t>Process</a:t>
            </a:r>
            <a:endParaRPr lang="en-GB" sz="1400" kern="0" dirty="0">
              <a:solidFill>
                <a:prstClr val="black"/>
              </a:solidFill>
              <a:latin typeface="Arial" pitchFamily="34" charset="0"/>
              <a:cs typeface="Arial" pitchFamily="34" charset="0"/>
            </a:endParaRPr>
          </a:p>
        </p:txBody>
      </p:sp>
      <p:sp>
        <p:nvSpPr>
          <p:cNvPr id="85" name="Rectángulo 84"/>
          <p:cNvSpPr/>
          <p:nvPr/>
        </p:nvSpPr>
        <p:spPr>
          <a:xfrm>
            <a:off x="6485512" y="2400567"/>
            <a:ext cx="1193800" cy="279400"/>
          </a:xfrm>
          <a:prstGeom prst="rect">
            <a:avLst/>
          </a:prstGeom>
          <a:solidFill>
            <a:schemeClr val="accent1">
              <a:lumMod val="60000"/>
              <a:lumOff val="40000"/>
            </a:schemeClr>
          </a:solidFill>
          <a:ln w="19050" cap="flat" cmpd="sng" algn="ctr">
            <a:solidFill>
              <a:sysClr val="windowText" lastClr="000000"/>
            </a:solidFill>
            <a:prstDash val="solid"/>
          </a:ln>
          <a:effectLst/>
        </p:spPr>
        <p:txBody>
          <a:bodyPr lIns="72000" tIns="93045" rIns="72000" bIns="93045" anchor="ctr"/>
          <a:lstStyle/>
          <a:p>
            <a:pPr algn="ctr" defTabSz="1860895"/>
            <a:r>
              <a:rPr lang="es-ES" sz="1400" kern="0" dirty="0" err="1">
                <a:solidFill>
                  <a:prstClr val="black"/>
                </a:solidFill>
                <a:latin typeface="Arial" pitchFamily="34" charset="0"/>
                <a:cs typeface="Arial" pitchFamily="34" charset="0"/>
              </a:rPr>
              <a:t>OutProducts</a:t>
            </a:r>
            <a:endParaRPr lang="en-GB" sz="1400" kern="0" dirty="0">
              <a:solidFill>
                <a:prstClr val="black"/>
              </a:solidFill>
              <a:latin typeface="Arial" pitchFamily="34" charset="0"/>
              <a:cs typeface="Arial" pitchFamily="34" charset="0"/>
            </a:endParaRPr>
          </a:p>
        </p:txBody>
      </p:sp>
      <p:sp>
        <p:nvSpPr>
          <p:cNvPr id="86" name="Elipse 85"/>
          <p:cNvSpPr/>
          <p:nvPr/>
        </p:nvSpPr>
        <p:spPr>
          <a:xfrm>
            <a:off x="3502221" y="2313294"/>
            <a:ext cx="135466" cy="13546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Elipse 86"/>
          <p:cNvSpPr/>
          <p:nvPr/>
        </p:nvSpPr>
        <p:spPr>
          <a:xfrm>
            <a:off x="5411072" y="2298967"/>
            <a:ext cx="135466" cy="13546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Elipse 87"/>
          <p:cNvSpPr/>
          <p:nvPr/>
        </p:nvSpPr>
        <p:spPr>
          <a:xfrm>
            <a:off x="7035844" y="2307434"/>
            <a:ext cx="135466" cy="13546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9" name="Conector recto 88"/>
          <p:cNvCxnSpPr>
            <a:stCxn id="86" idx="0"/>
            <a:endCxn id="82" idx="2"/>
          </p:cNvCxnSpPr>
          <p:nvPr/>
        </p:nvCxnSpPr>
        <p:spPr>
          <a:xfrm flipV="1">
            <a:off x="3569954" y="2214299"/>
            <a:ext cx="2007332" cy="989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Conector recto 89"/>
          <p:cNvCxnSpPr>
            <a:stCxn id="87" idx="0"/>
          </p:cNvCxnSpPr>
          <p:nvPr/>
        </p:nvCxnSpPr>
        <p:spPr>
          <a:xfrm flipH="1" flipV="1">
            <a:off x="5476065" y="2214298"/>
            <a:ext cx="2740" cy="8466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Conector recto 90"/>
          <p:cNvCxnSpPr>
            <a:stCxn id="88" idx="1"/>
            <a:endCxn id="82" idx="2"/>
          </p:cNvCxnSpPr>
          <p:nvPr/>
        </p:nvCxnSpPr>
        <p:spPr>
          <a:xfrm flipH="1" flipV="1">
            <a:off x="5577287" y="2214298"/>
            <a:ext cx="1478397" cy="1129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Rectángulo 91"/>
          <p:cNvSpPr/>
          <p:nvPr/>
        </p:nvSpPr>
        <p:spPr>
          <a:xfrm>
            <a:off x="2933209" y="2905961"/>
            <a:ext cx="594414" cy="279400"/>
          </a:xfrm>
          <a:prstGeom prst="rect">
            <a:avLst/>
          </a:prstGeom>
          <a:solidFill>
            <a:schemeClr val="accent1">
              <a:lumMod val="60000"/>
              <a:lumOff val="40000"/>
            </a:schemeClr>
          </a:solidFill>
          <a:ln w="19050" cap="flat" cmpd="sng" algn="ctr">
            <a:solidFill>
              <a:sysClr val="windowText" lastClr="000000"/>
            </a:solidFill>
            <a:prstDash val="solid"/>
          </a:ln>
          <a:effectLst/>
        </p:spPr>
        <p:txBody>
          <a:bodyPr lIns="72000" tIns="93045" rIns="72000" bIns="93045" anchor="ctr"/>
          <a:lstStyle/>
          <a:p>
            <a:pPr algn="ctr" defTabSz="1860895"/>
            <a:r>
              <a:rPr lang="es-ES" sz="1400" kern="0" dirty="0" err="1">
                <a:solidFill>
                  <a:prstClr val="black"/>
                </a:solidFill>
                <a:latin typeface="Arial" pitchFamily="34" charset="0"/>
                <a:cs typeface="Arial" pitchFamily="34" charset="0"/>
              </a:rPr>
              <a:t>PartA</a:t>
            </a:r>
            <a:endParaRPr lang="en-GB" sz="1400" kern="0" dirty="0">
              <a:solidFill>
                <a:prstClr val="black"/>
              </a:solidFill>
              <a:latin typeface="Arial" pitchFamily="34" charset="0"/>
              <a:cs typeface="Arial" pitchFamily="34" charset="0"/>
            </a:endParaRPr>
          </a:p>
        </p:txBody>
      </p:sp>
      <p:sp>
        <p:nvSpPr>
          <p:cNvPr id="93" name="Rectángulo 92"/>
          <p:cNvSpPr/>
          <p:nvPr/>
        </p:nvSpPr>
        <p:spPr>
          <a:xfrm>
            <a:off x="3587223" y="2901230"/>
            <a:ext cx="609599" cy="279400"/>
          </a:xfrm>
          <a:prstGeom prst="rect">
            <a:avLst/>
          </a:prstGeom>
          <a:solidFill>
            <a:schemeClr val="accent1">
              <a:lumMod val="60000"/>
              <a:lumOff val="40000"/>
            </a:schemeClr>
          </a:solidFill>
          <a:ln w="19050" cap="flat" cmpd="sng" algn="ctr">
            <a:solidFill>
              <a:sysClr val="windowText" lastClr="000000"/>
            </a:solidFill>
            <a:prstDash val="solid"/>
          </a:ln>
          <a:effectLst/>
        </p:spPr>
        <p:txBody>
          <a:bodyPr lIns="72000" tIns="93045" rIns="72000" bIns="93045" anchor="ctr"/>
          <a:lstStyle/>
          <a:p>
            <a:pPr algn="ctr" defTabSz="1860895"/>
            <a:r>
              <a:rPr lang="es-ES" sz="1400" kern="0" dirty="0" err="1">
                <a:solidFill>
                  <a:prstClr val="black"/>
                </a:solidFill>
                <a:latin typeface="Arial" pitchFamily="34" charset="0"/>
                <a:cs typeface="Arial" pitchFamily="34" charset="0"/>
              </a:rPr>
              <a:t>PartB</a:t>
            </a:r>
            <a:endParaRPr lang="en-GB" sz="1400" kern="0" dirty="0">
              <a:solidFill>
                <a:prstClr val="black"/>
              </a:solidFill>
              <a:latin typeface="Arial" pitchFamily="34" charset="0"/>
              <a:cs typeface="Arial" pitchFamily="34" charset="0"/>
            </a:endParaRPr>
          </a:p>
        </p:txBody>
      </p:sp>
      <p:cxnSp>
        <p:nvCxnSpPr>
          <p:cNvPr id="94" name="Conector recto 93"/>
          <p:cNvCxnSpPr>
            <a:stCxn id="92" idx="0"/>
            <a:endCxn id="83" idx="2"/>
          </p:cNvCxnSpPr>
          <p:nvPr/>
        </p:nvCxnSpPr>
        <p:spPr>
          <a:xfrm flipV="1">
            <a:off x="3230416" y="2685827"/>
            <a:ext cx="348006" cy="2201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Conector recto 94"/>
          <p:cNvCxnSpPr>
            <a:stCxn id="93" idx="0"/>
            <a:endCxn id="83" idx="2"/>
          </p:cNvCxnSpPr>
          <p:nvPr/>
        </p:nvCxnSpPr>
        <p:spPr>
          <a:xfrm flipH="1" flipV="1">
            <a:off x="3578422" y="2685828"/>
            <a:ext cx="313600" cy="2154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Arco 95">
            <a:extLst>
              <a:ext uri="{FF2B5EF4-FFF2-40B4-BE49-F238E27FC236}">
                <a16:creationId xmlns:a16="http://schemas.microsoft.com/office/drawing/2014/main" id="{6F5E5F46-0F44-4DD6-B7A0-BE9EBBE7CFD1}"/>
              </a:ext>
            </a:extLst>
          </p:cNvPr>
          <p:cNvSpPr/>
          <p:nvPr/>
        </p:nvSpPr>
        <p:spPr>
          <a:xfrm rot="2299417" flipV="1">
            <a:off x="3435669" y="2554121"/>
            <a:ext cx="257714" cy="241150"/>
          </a:xfrm>
          <a:prstGeom prst="arc">
            <a:avLst>
              <a:gd name="adj1" fmla="val 15566801"/>
              <a:gd name="adj2" fmla="val 423393"/>
            </a:avLst>
          </a:prstGeom>
          <a:solidFill>
            <a:schemeClr val="tx1"/>
          </a:solidFill>
          <a:ln w="19050" cap="flat" cmpd="sng" algn="ctr">
            <a:solidFill>
              <a:sysClr val="windowText" lastClr="000000"/>
            </a:solidFill>
            <a:prstDash val="solid"/>
            <a:tailEnd type="none"/>
          </a:ln>
          <a:effectLst/>
        </p:spPr>
        <p:txBody>
          <a:bodyPr rtlCol="0" anchor="ctr"/>
          <a:lstStyle/>
          <a:p>
            <a:pPr algn="ctr"/>
            <a:endParaRPr lang="es-ES"/>
          </a:p>
        </p:txBody>
      </p:sp>
      <p:sp>
        <p:nvSpPr>
          <p:cNvPr id="97" name="Rectángulo 96"/>
          <p:cNvSpPr/>
          <p:nvPr/>
        </p:nvSpPr>
        <p:spPr>
          <a:xfrm>
            <a:off x="4243437" y="2900100"/>
            <a:ext cx="1277934" cy="279400"/>
          </a:xfrm>
          <a:prstGeom prst="rect">
            <a:avLst/>
          </a:prstGeom>
          <a:solidFill>
            <a:schemeClr val="accent1">
              <a:lumMod val="60000"/>
              <a:lumOff val="40000"/>
            </a:schemeClr>
          </a:solidFill>
          <a:ln w="19050" cap="flat" cmpd="sng" algn="ctr">
            <a:solidFill>
              <a:sysClr val="windowText" lastClr="000000"/>
            </a:solidFill>
            <a:prstDash val="solid"/>
          </a:ln>
          <a:effectLst/>
        </p:spPr>
        <p:txBody>
          <a:bodyPr lIns="72000" tIns="93045" rIns="72000" bIns="93045" anchor="ctr"/>
          <a:lstStyle/>
          <a:p>
            <a:pPr algn="ctr" defTabSz="1860895">
              <a:lnSpc>
                <a:spcPts val="1400"/>
              </a:lnSpc>
            </a:pPr>
            <a:r>
              <a:rPr lang="es-ES" sz="1400" kern="0" dirty="0" err="1">
                <a:solidFill>
                  <a:prstClr val="black"/>
                </a:solidFill>
                <a:latin typeface="Arial" pitchFamily="34" charset="0"/>
                <a:cs typeface="Arial" pitchFamily="34" charset="0"/>
              </a:rPr>
              <a:t>QualityControl</a:t>
            </a:r>
            <a:endParaRPr lang="en-GB" sz="1400" kern="0" dirty="0">
              <a:solidFill>
                <a:prstClr val="black"/>
              </a:solidFill>
              <a:latin typeface="Arial" pitchFamily="34" charset="0"/>
              <a:cs typeface="Arial" pitchFamily="34" charset="0"/>
            </a:endParaRPr>
          </a:p>
        </p:txBody>
      </p:sp>
      <p:sp>
        <p:nvSpPr>
          <p:cNvPr id="98" name="Rectángulo 97"/>
          <p:cNvSpPr/>
          <p:nvPr/>
        </p:nvSpPr>
        <p:spPr>
          <a:xfrm>
            <a:off x="5582696" y="2900100"/>
            <a:ext cx="771036" cy="279400"/>
          </a:xfrm>
          <a:prstGeom prst="rect">
            <a:avLst/>
          </a:prstGeom>
          <a:solidFill>
            <a:schemeClr val="accent1">
              <a:lumMod val="60000"/>
              <a:lumOff val="40000"/>
            </a:schemeClr>
          </a:solidFill>
          <a:ln w="19050" cap="flat" cmpd="sng" algn="ctr">
            <a:solidFill>
              <a:sysClr val="windowText" lastClr="000000"/>
            </a:solidFill>
            <a:prstDash val="solid"/>
          </a:ln>
          <a:effectLst/>
        </p:spPr>
        <p:txBody>
          <a:bodyPr lIns="72000" tIns="93045" rIns="72000" bIns="93045" anchor="ctr"/>
          <a:lstStyle/>
          <a:p>
            <a:pPr algn="ctr" defTabSz="1860895"/>
            <a:r>
              <a:rPr lang="es-ES" sz="1400" kern="0" dirty="0" err="1">
                <a:solidFill>
                  <a:prstClr val="black"/>
                </a:solidFill>
                <a:latin typeface="Arial" pitchFamily="34" charset="0"/>
                <a:cs typeface="Arial" pitchFamily="34" charset="0"/>
              </a:rPr>
              <a:t>Parallel</a:t>
            </a:r>
            <a:endParaRPr lang="en-GB" sz="1400" kern="0" dirty="0">
              <a:solidFill>
                <a:prstClr val="black"/>
              </a:solidFill>
              <a:latin typeface="Arial" pitchFamily="34" charset="0"/>
              <a:cs typeface="Arial" pitchFamily="34" charset="0"/>
            </a:endParaRPr>
          </a:p>
        </p:txBody>
      </p:sp>
      <p:cxnSp>
        <p:nvCxnSpPr>
          <p:cNvPr id="99" name="Conector recto 98"/>
          <p:cNvCxnSpPr>
            <a:stCxn id="106" idx="7"/>
            <a:endCxn id="84" idx="2"/>
          </p:cNvCxnSpPr>
          <p:nvPr/>
        </p:nvCxnSpPr>
        <p:spPr>
          <a:xfrm flipV="1">
            <a:off x="4924597" y="2679968"/>
            <a:ext cx="562676" cy="13749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Conector recto 99"/>
          <p:cNvCxnSpPr>
            <a:stCxn id="98" idx="0"/>
            <a:endCxn id="84" idx="2"/>
          </p:cNvCxnSpPr>
          <p:nvPr/>
        </p:nvCxnSpPr>
        <p:spPr>
          <a:xfrm flipH="1" flipV="1">
            <a:off x="5487274" y="2679968"/>
            <a:ext cx="480941" cy="2201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Rectángulo 100"/>
          <p:cNvSpPr/>
          <p:nvPr/>
        </p:nvSpPr>
        <p:spPr>
          <a:xfrm>
            <a:off x="6417971" y="2900100"/>
            <a:ext cx="634814" cy="279400"/>
          </a:xfrm>
          <a:prstGeom prst="rect">
            <a:avLst/>
          </a:prstGeom>
          <a:solidFill>
            <a:schemeClr val="accent1">
              <a:lumMod val="60000"/>
              <a:lumOff val="40000"/>
            </a:schemeClr>
          </a:solidFill>
          <a:ln w="19050" cap="flat" cmpd="sng" algn="ctr">
            <a:solidFill>
              <a:sysClr val="windowText" lastClr="000000"/>
            </a:solidFill>
            <a:prstDash val="solid"/>
          </a:ln>
          <a:effectLst/>
        </p:spPr>
        <p:txBody>
          <a:bodyPr lIns="72000" tIns="93045" rIns="72000" bIns="93045" anchor="ctr"/>
          <a:lstStyle/>
          <a:p>
            <a:pPr algn="ctr" defTabSz="1860895"/>
            <a:r>
              <a:rPr lang="es-ES" sz="1400" kern="0" dirty="0">
                <a:solidFill>
                  <a:prstClr val="black"/>
                </a:solidFill>
                <a:latin typeface="Arial" pitchFamily="34" charset="0"/>
                <a:cs typeface="Arial" pitchFamily="34" charset="0"/>
              </a:rPr>
              <a:t>Prod1</a:t>
            </a:r>
            <a:endParaRPr lang="en-GB" sz="1400" kern="0" dirty="0">
              <a:solidFill>
                <a:prstClr val="black"/>
              </a:solidFill>
              <a:latin typeface="Arial" pitchFamily="34" charset="0"/>
              <a:cs typeface="Arial" pitchFamily="34" charset="0"/>
            </a:endParaRPr>
          </a:p>
        </p:txBody>
      </p:sp>
      <p:sp>
        <p:nvSpPr>
          <p:cNvPr id="102" name="Rectángulo 101"/>
          <p:cNvSpPr/>
          <p:nvPr/>
        </p:nvSpPr>
        <p:spPr>
          <a:xfrm>
            <a:off x="7128986" y="2900100"/>
            <a:ext cx="633125" cy="279400"/>
          </a:xfrm>
          <a:prstGeom prst="rect">
            <a:avLst/>
          </a:prstGeom>
          <a:solidFill>
            <a:schemeClr val="accent1">
              <a:lumMod val="60000"/>
              <a:lumOff val="40000"/>
            </a:schemeClr>
          </a:solidFill>
          <a:ln w="19050" cap="flat" cmpd="sng" algn="ctr">
            <a:solidFill>
              <a:sysClr val="windowText" lastClr="000000"/>
            </a:solidFill>
            <a:prstDash val="solid"/>
          </a:ln>
          <a:effectLst/>
        </p:spPr>
        <p:txBody>
          <a:bodyPr lIns="72000" tIns="93045" rIns="72000" bIns="93045" anchor="ctr"/>
          <a:lstStyle/>
          <a:p>
            <a:pPr algn="ctr" defTabSz="1860895"/>
            <a:r>
              <a:rPr lang="es-ES" sz="1400" kern="0" dirty="0">
                <a:solidFill>
                  <a:prstClr val="black"/>
                </a:solidFill>
                <a:latin typeface="Arial" pitchFamily="34" charset="0"/>
                <a:cs typeface="Arial" pitchFamily="34" charset="0"/>
              </a:rPr>
              <a:t>Prod2</a:t>
            </a:r>
            <a:endParaRPr lang="en-GB" sz="1400" kern="0" dirty="0">
              <a:solidFill>
                <a:prstClr val="black"/>
              </a:solidFill>
              <a:latin typeface="Arial" pitchFamily="34" charset="0"/>
              <a:cs typeface="Arial" pitchFamily="34" charset="0"/>
            </a:endParaRPr>
          </a:p>
        </p:txBody>
      </p:sp>
      <p:cxnSp>
        <p:nvCxnSpPr>
          <p:cNvPr id="103" name="Conector recto 102"/>
          <p:cNvCxnSpPr>
            <a:stCxn id="101" idx="0"/>
            <a:endCxn id="85" idx="2"/>
          </p:cNvCxnSpPr>
          <p:nvPr/>
        </p:nvCxnSpPr>
        <p:spPr>
          <a:xfrm flipV="1">
            <a:off x="6735378" y="2679968"/>
            <a:ext cx="347034" cy="2201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Conector recto 103"/>
          <p:cNvCxnSpPr>
            <a:stCxn id="102" idx="0"/>
            <a:endCxn id="85" idx="2"/>
          </p:cNvCxnSpPr>
          <p:nvPr/>
        </p:nvCxnSpPr>
        <p:spPr>
          <a:xfrm flipH="1" flipV="1">
            <a:off x="7082412" y="2679968"/>
            <a:ext cx="363136" cy="2201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Arco 104">
            <a:extLst>
              <a:ext uri="{FF2B5EF4-FFF2-40B4-BE49-F238E27FC236}">
                <a16:creationId xmlns:a16="http://schemas.microsoft.com/office/drawing/2014/main" id="{6F5E5F46-0F44-4DD6-B7A0-BE9EBBE7CFD1}"/>
              </a:ext>
            </a:extLst>
          </p:cNvPr>
          <p:cNvSpPr/>
          <p:nvPr/>
        </p:nvSpPr>
        <p:spPr>
          <a:xfrm rot="2299417" flipV="1">
            <a:off x="6960831" y="2556727"/>
            <a:ext cx="257714" cy="241150"/>
          </a:xfrm>
          <a:prstGeom prst="arc">
            <a:avLst>
              <a:gd name="adj1" fmla="val 15099347"/>
              <a:gd name="adj2" fmla="val 423393"/>
            </a:avLst>
          </a:prstGeom>
          <a:solidFill>
            <a:schemeClr val="tx1"/>
          </a:solidFill>
          <a:ln w="19050" cap="flat" cmpd="sng" algn="ctr">
            <a:solidFill>
              <a:sysClr val="windowText" lastClr="000000"/>
            </a:solidFill>
            <a:prstDash val="solid"/>
            <a:tailEnd type="none"/>
          </a:ln>
          <a:effectLst/>
        </p:spPr>
        <p:txBody>
          <a:bodyPr rtlCol="0" anchor="ctr"/>
          <a:lstStyle/>
          <a:p>
            <a:pPr algn="ctr"/>
            <a:endParaRPr lang="es-ES"/>
          </a:p>
        </p:txBody>
      </p:sp>
      <p:sp>
        <p:nvSpPr>
          <p:cNvPr id="106" name="Elipse 105"/>
          <p:cNvSpPr/>
          <p:nvPr/>
        </p:nvSpPr>
        <p:spPr>
          <a:xfrm>
            <a:off x="4808970" y="2797620"/>
            <a:ext cx="135466" cy="13546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Elipse 106"/>
          <p:cNvSpPr/>
          <p:nvPr/>
        </p:nvSpPr>
        <p:spPr>
          <a:xfrm>
            <a:off x="5851500" y="2832367"/>
            <a:ext cx="135466" cy="13546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CuadroTexto 107"/>
          <p:cNvSpPr txBox="1"/>
          <p:nvPr/>
        </p:nvSpPr>
        <p:spPr>
          <a:xfrm>
            <a:off x="3647803" y="3154272"/>
            <a:ext cx="3543984" cy="307777"/>
          </a:xfrm>
          <a:prstGeom prst="rect">
            <a:avLst/>
          </a:prstGeom>
          <a:noFill/>
        </p:spPr>
        <p:txBody>
          <a:bodyPr wrap="none" rtlCol="0">
            <a:spAutoFit/>
          </a:bodyPr>
          <a:lstStyle/>
          <a:p>
            <a:r>
              <a:rPr lang="es-ES" sz="1400" b="1" dirty="0" err="1"/>
              <a:t>cross-tree</a:t>
            </a:r>
            <a:r>
              <a:rPr lang="es-ES" sz="1400" b="1" dirty="0"/>
              <a:t> </a:t>
            </a:r>
            <a:r>
              <a:rPr lang="es-ES" sz="1400" b="1" dirty="0" err="1"/>
              <a:t>constraints</a:t>
            </a:r>
            <a:r>
              <a:rPr lang="es-ES" sz="1400" b="1" dirty="0"/>
              <a:t>:</a:t>
            </a:r>
            <a:r>
              <a:rPr lang="es-ES" sz="1400" dirty="0"/>
              <a:t> Prod2 </a:t>
            </a:r>
            <a:r>
              <a:rPr lang="es-ES" sz="1400" dirty="0">
                <a:sym typeface="Symbol" panose="05050102010706020507" pitchFamily="18" charset="2"/>
              </a:rPr>
              <a:t> </a:t>
            </a:r>
            <a:r>
              <a:rPr lang="es-ES" sz="1400" dirty="0" err="1">
                <a:sym typeface="Symbol" panose="05050102010706020507" pitchFamily="18" charset="2"/>
              </a:rPr>
              <a:t>PartA</a:t>
            </a:r>
            <a:r>
              <a:rPr lang="es-ES" sz="1400" dirty="0">
                <a:sym typeface="Symbol" panose="05050102010706020507" pitchFamily="18" charset="2"/>
              </a:rPr>
              <a:t>  </a:t>
            </a:r>
            <a:r>
              <a:rPr lang="es-ES" sz="1400" dirty="0" err="1">
                <a:sym typeface="Symbol" panose="05050102010706020507" pitchFamily="18" charset="2"/>
              </a:rPr>
              <a:t>PartB</a:t>
            </a:r>
            <a:endParaRPr lang="en-GB" sz="1400" dirty="0"/>
          </a:p>
        </p:txBody>
      </p:sp>
      <p:sp>
        <p:nvSpPr>
          <p:cNvPr id="112" name="Rectángulo 111">
            <a:extLst>
              <a:ext uri="{FF2B5EF4-FFF2-40B4-BE49-F238E27FC236}">
                <a16:creationId xmlns:a16="http://schemas.microsoft.com/office/drawing/2014/main" id="{57634D1B-BF25-4D76-935F-F8AE5088B941}"/>
              </a:ext>
            </a:extLst>
          </p:cNvPr>
          <p:cNvSpPr/>
          <p:nvPr/>
        </p:nvSpPr>
        <p:spPr>
          <a:xfrm>
            <a:off x="7838310" y="2210932"/>
            <a:ext cx="1519026" cy="115372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cxnSp>
        <p:nvCxnSpPr>
          <p:cNvPr id="113" name="Conector recto de flecha 112">
            <a:extLst>
              <a:ext uri="{FF2B5EF4-FFF2-40B4-BE49-F238E27FC236}">
                <a16:creationId xmlns:a16="http://schemas.microsoft.com/office/drawing/2014/main" id="{D97B8728-A5B7-4127-884D-C8639510AC2F}"/>
              </a:ext>
            </a:extLst>
          </p:cNvPr>
          <p:cNvCxnSpPr>
            <a:cxnSpLocks/>
          </p:cNvCxnSpPr>
          <p:nvPr/>
        </p:nvCxnSpPr>
        <p:spPr>
          <a:xfrm flipH="1">
            <a:off x="8069174" y="2253721"/>
            <a:ext cx="95293" cy="126622"/>
          </a:xfrm>
          <a:prstGeom prst="straightConnector1">
            <a:avLst/>
          </a:prstGeom>
          <a:ln>
            <a:tailEnd type="oval" w="lg" len="lg"/>
          </a:ln>
        </p:spPr>
        <p:style>
          <a:lnRef idx="1">
            <a:schemeClr val="dk1"/>
          </a:lnRef>
          <a:fillRef idx="0">
            <a:schemeClr val="dk1"/>
          </a:fillRef>
          <a:effectRef idx="0">
            <a:schemeClr val="dk1"/>
          </a:effectRef>
          <a:fontRef idx="minor">
            <a:schemeClr val="tx1"/>
          </a:fontRef>
        </p:style>
      </p:cxnSp>
      <p:sp>
        <p:nvSpPr>
          <p:cNvPr id="114" name="CuadroTexto 113">
            <a:extLst>
              <a:ext uri="{FF2B5EF4-FFF2-40B4-BE49-F238E27FC236}">
                <a16:creationId xmlns:a16="http://schemas.microsoft.com/office/drawing/2014/main" id="{5D1571F0-9D32-4C0A-8075-21E76CB17B80}"/>
              </a:ext>
            </a:extLst>
          </p:cNvPr>
          <p:cNvSpPr txBox="1"/>
          <p:nvPr/>
        </p:nvSpPr>
        <p:spPr>
          <a:xfrm>
            <a:off x="8244244" y="2162131"/>
            <a:ext cx="1080745" cy="369332"/>
          </a:xfrm>
          <a:prstGeom prst="rect">
            <a:avLst/>
          </a:prstGeom>
          <a:noFill/>
        </p:spPr>
        <p:txBody>
          <a:bodyPr wrap="none" rtlCol="0">
            <a:spAutoFit/>
          </a:bodyPr>
          <a:lstStyle/>
          <a:p>
            <a:r>
              <a:rPr lang="en-GB" dirty="0">
                <a:latin typeface="Arial Narrow" panose="020B0606020202030204" pitchFamily="34" charset="0"/>
              </a:rPr>
              <a:t>Mandatory</a:t>
            </a:r>
          </a:p>
        </p:txBody>
      </p:sp>
      <p:grpSp>
        <p:nvGrpSpPr>
          <p:cNvPr id="115" name="Grupo 114">
            <a:extLst>
              <a:ext uri="{FF2B5EF4-FFF2-40B4-BE49-F238E27FC236}">
                <a16:creationId xmlns:a16="http://schemas.microsoft.com/office/drawing/2014/main" id="{621401BB-235A-482D-9706-6596A641B924}"/>
              </a:ext>
            </a:extLst>
          </p:cNvPr>
          <p:cNvGrpSpPr/>
          <p:nvPr/>
        </p:nvGrpSpPr>
        <p:grpSpPr>
          <a:xfrm>
            <a:off x="8037906" y="2506972"/>
            <a:ext cx="157829" cy="186153"/>
            <a:chOff x="4787906" y="1953918"/>
            <a:chExt cx="162268" cy="186153"/>
          </a:xfrm>
        </p:grpSpPr>
        <p:cxnSp>
          <p:nvCxnSpPr>
            <p:cNvPr id="116" name="Conector recto de flecha 115">
              <a:extLst>
                <a:ext uri="{FF2B5EF4-FFF2-40B4-BE49-F238E27FC236}">
                  <a16:creationId xmlns:a16="http://schemas.microsoft.com/office/drawing/2014/main" id="{C45FBC98-4E77-4005-B524-B3902DB471C2}"/>
                </a:ext>
              </a:extLst>
            </p:cNvPr>
            <p:cNvCxnSpPr>
              <a:cxnSpLocks/>
            </p:cNvCxnSpPr>
            <p:nvPr/>
          </p:nvCxnSpPr>
          <p:spPr>
            <a:xfrm flipH="1">
              <a:off x="4852201" y="1953918"/>
              <a:ext cx="97973" cy="126622"/>
            </a:xfrm>
            <a:prstGeom prst="straightConnector1">
              <a:avLst/>
            </a:prstGeom>
            <a:ln>
              <a:tailEnd type="oval" w="lg" len="lg"/>
            </a:ln>
          </p:spPr>
          <p:style>
            <a:lnRef idx="1">
              <a:schemeClr val="dk1"/>
            </a:lnRef>
            <a:fillRef idx="0">
              <a:schemeClr val="dk1"/>
            </a:fillRef>
            <a:effectRef idx="0">
              <a:schemeClr val="dk1"/>
            </a:effectRef>
            <a:fontRef idx="minor">
              <a:schemeClr val="tx1"/>
            </a:fontRef>
          </p:style>
        </p:cxnSp>
        <p:sp>
          <p:nvSpPr>
            <p:cNvPr id="117" name="Diagrama de flujo: conector 81">
              <a:extLst>
                <a:ext uri="{FF2B5EF4-FFF2-40B4-BE49-F238E27FC236}">
                  <a16:creationId xmlns:a16="http://schemas.microsoft.com/office/drawing/2014/main" id="{74FC3F20-F643-4A1B-97F7-98C893C4338F}"/>
                </a:ext>
              </a:extLst>
            </p:cNvPr>
            <p:cNvSpPr/>
            <p:nvPr/>
          </p:nvSpPr>
          <p:spPr>
            <a:xfrm>
              <a:off x="4787906" y="2021008"/>
              <a:ext cx="119063" cy="119063"/>
            </a:xfrm>
            <a:prstGeom prst="flowChartConnector">
              <a:avLst/>
            </a:prstGeom>
            <a:ln w="3175"/>
          </p:spPr>
          <p:style>
            <a:lnRef idx="2">
              <a:schemeClr val="dk1"/>
            </a:lnRef>
            <a:fillRef idx="1">
              <a:schemeClr val="lt1"/>
            </a:fillRef>
            <a:effectRef idx="0">
              <a:schemeClr val="dk1"/>
            </a:effectRef>
            <a:fontRef idx="minor">
              <a:schemeClr val="dk1"/>
            </a:fontRef>
          </p:style>
          <p:txBody>
            <a:bodyPr rtlCol="0" anchor="ctr"/>
            <a:lstStyle/>
            <a:p>
              <a:pPr algn="ctr"/>
              <a:endParaRPr lang="es-ES">
                <a:latin typeface="Arial Narrow" panose="020B0606020202030204" pitchFamily="34" charset="0"/>
              </a:endParaRPr>
            </a:p>
          </p:txBody>
        </p:sp>
      </p:grpSp>
      <p:sp>
        <p:nvSpPr>
          <p:cNvPr id="118" name="CuadroTexto 117">
            <a:extLst>
              <a:ext uri="{FF2B5EF4-FFF2-40B4-BE49-F238E27FC236}">
                <a16:creationId xmlns:a16="http://schemas.microsoft.com/office/drawing/2014/main" id="{2D505A5F-D09C-49D7-A9CC-8D4EC9E59511}"/>
              </a:ext>
            </a:extLst>
          </p:cNvPr>
          <p:cNvSpPr txBox="1"/>
          <p:nvPr/>
        </p:nvSpPr>
        <p:spPr>
          <a:xfrm>
            <a:off x="8244244" y="2438125"/>
            <a:ext cx="1051181" cy="369332"/>
          </a:xfrm>
          <a:prstGeom prst="rect">
            <a:avLst/>
          </a:prstGeom>
          <a:noFill/>
        </p:spPr>
        <p:txBody>
          <a:bodyPr wrap="square" rtlCol="0">
            <a:spAutoFit/>
          </a:bodyPr>
          <a:lstStyle/>
          <a:p>
            <a:r>
              <a:rPr lang="en-GB" dirty="0">
                <a:latin typeface="Arial Narrow" panose="020B0606020202030204" pitchFamily="34" charset="0"/>
              </a:rPr>
              <a:t>Optional</a:t>
            </a:r>
          </a:p>
        </p:txBody>
      </p:sp>
      <p:grpSp>
        <p:nvGrpSpPr>
          <p:cNvPr id="119" name="Grupo 118">
            <a:extLst>
              <a:ext uri="{FF2B5EF4-FFF2-40B4-BE49-F238E27FC236}">
                <a16:creationId xmlns:a16="http://schemas.microsoft.com/office/drawing/2014/main" id="{C7DCA178-FF2F-4684-BEB2-DE057EC3380A}"/>
              </a:ext>
            </a:extLst>
          </p:cNvPr>
          <p:cNvGrpSpPr/>
          <p:nvPr/>
        </p:nvGrpSpPr>
        <p:grpSpPr>
          <a:xfrm>
            <a:off x="7955049" y="2619042"/>
            <a:ext cx="323542" cy="380853"/>
            <a:chOff x="7745143" y="1557748"/>
            <a:chExt cx="612000" cy="700702"/>
          </a:xfrm>
        </p:grpSpPr>
        <p:grpSp>
          <p:nvGrpSpPr>
            <p:cNvPr id="120" name="Grupo 119">
              <a:extLst>
                <a:ext uri="{FF2B5EF4-FFF2-40B4-BE49-F238E27FC236}">
                  <a16:creationId xmlns:a16="http://schemas.microsoft.com/office/drawing/2014/main" id="{50CA7B1C-8449-48B6-939C-02DD13218DCA}"/>
                </a:ext>
              </a:extLst>
            </p:cNvPr>
            <p:cNvGrpSpPr/>
            <p:nvPr/>
          </p:nvGrpSpPr>
          <p:grpSpPr>
            <a:xfrm>
              <a:off x="7840683" y="1845921"/>
              <a:ext cx="439255" cy="412529"/>
              <a:chOff x="6178389" y="2349638"/>
              <a:chExt cx="679975" cy="859046"/>
            </a:xfrm>
          </p:grpSpPr>
          <p:cxnSp>
            <p:nvCxnSpPr>
              <p:cNvPr id="122" name="Conector recto de flecha 121">
                <a:extLst>
                  <a:ext uri="{FF2B5EF4-FFF2-40B4-BE49-F238E27FC236}">
                    <a16:creationId xmlns:a16="http://schemas.microsoft.com/office/drawing/2014/main" id="{6E7FACF0-DB9B-45B3-85FD-564BA26A5686}"/>
                  </a:ext>
                </a:extLst>
              </p:cNvPr>
              <p:cNvCxnSpPr>
                <a:cxnSpLocks/>
              </p:cNvCxnSpPr>
              <p:nvPr/>
            </p:nvCxnSpPr>
            <p:spPr>
              <a:xfrm flipH="1">
                <a:off x="6178389" y="2349638"/>
                <a:ext cx="325796" cy="859046"/>
              </a:xfrm>
              <a:prstGeom prst="straightConnector1">
                <a:avLst/>
              </a:prstGeom>
              <a:ln>
                <a:tailEnd type="none" w="lg" len="lg"/>
              </a:ln>
            </p:spPr>
            <p:style>
              <a:lnRef idx="1">
                <a:schemeClr val="dk1"/>
              </a:lnRef>
              <a:fillRef idx="0">
                <a:schemeClr val="dk1"/>
              </a:fillRef>
              <a:effectRef idx="0">
                <a:schemeClr val="dk1"/>
              </a:effectRef>
              <a:fontRef idx="minor">
                <a:schemeClr val="tx1"/>
              </a:fontRef>
            </p:style>
          </p:cxnSp>
          <p:cxnSp>
            <p:nvCxnSpPr>
              <p:cNvPr id="123" name="Conector recto de flecha 122">
                <a:extLst>
                  <a:ext uri="{FF2B5EF4-FFF2-40B4-BE49-F238E27FC236}">
                    <a16:creationId xmlns:a16="http://schemas.microsoft.com/office/drawing/2014/main" id="{E338E3D4-D381-4467-B409-3EAA4F43DE95}"/>
                  </a:ext>
                </a:extLst>
              </p:cNvPr>
              <p:cNvCxnSpPr>
                <a:cxnSpLocks/>
              </p:cNvCxnSpPr>
              <p:nvPr/>
            </p:nvCxnSpPr>
            <p:spPr>
              <a:xfrm>
                <a:off x="6504184" y="2349638"/>
                <a:ext cx="354180" cy="859046"/>
              </a:xfrm>
              <a:prstGeom prst="straightConnector1">
                <a:avLst/>
              </a:prstGeom>
              <a:ln>
                <a:tailEnd type="none" w="lg" len="lg"/>
              </a:ln>
            </p:spPr>
            <p:style>
              <a:lnRef idx="1">
                <a:schemeClr val="dk1"/>
              </a:lnRef>
              <a:fillRef idx="0">
                <a:schemeClr val="dk1"/>
              </a:fillRef>
              <a:effectRef idx="0">
                <a:schemeClr val="dk1"/>
              </a:effectRef>
              <a:fontRef idx="minor">
                <a:schemeClr val="tx1"/>
              </a:fontRef>
            </p:style>
          </p:cxnSp>
        </p:grpSp>
        <p:sp>
          <p:nvSpPr>
            <p:cNvPr id="121" name="Círculo parcial 89">
              <a:extLst>
                <a:ext uri="{FF2B5EF4-FFF2-40B4-BE49-F238E27FC236}">
                  <a16:creationId xmlns:a16="http://schemas.microsoft.com/office/drawing/2014/main" id="{AC664A0A-D28A-4006-885E-688B1FBB4C2C}"/>
                </a:ext>
              </a:extLst>
            </p:cNvPr>
            <p:cNvSpPr/>
            <p:nvPr/>
          </p:nvSpPr>
          <p:spPr>
            <a:xfrm rot="2757080">
              <a:off x="7745143" y="1557748"/>
              <a:ext cx="612000" cy="612000"/>
            </a:xfrm>
            <a:prstGeom prst="pie">
              <a:avLst>
                <a:gd name="adj1" fmla="val 847677"/>
                <a:gd name="adj2" fmla="val 4228174"/>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solidFill>
                  <a:schemeClr val="tx1"/>
                </a:solidFill>
                <a:latin typeface="Arial Narrow" panose="020B0606020202030204" pitchFamily="34" charset="0"/>
              </a:endParaRPr>
            </a:p>
          </p:txBody>
        </p:sp>
      </p:grpSp>
      <p:sp>
        <p:nvSpPr>
          <p:cNvPr id="124" name="CuadroTexto 123">
            <a:extLst>
              <a:ext uri="{FF2B5EF4-FFF2-40B4-BE49-F238E27FC236}">
                <a16:creationId xmlns:a16="http://schemas.microsoft.com/office/drawing/2014/main" id="{AA26D126-00A7-4784-B0A6-519F12AA5584}"/>
              </a:ext>
            </a:extLst>
          </p:cNvPr>
          <p:cNvSpPr txBox="1"/>
          <p:nvPr/>
        </p:nvSpPr>
        <p:spPr>
          <a:xfrm>
            <a:off x="8244244" y="2714119"/>
            <a:ext cx="1051181" cy="369332"/>
          </a:xfrm>
          <a:prstGeom prst="rect">
            <a:avLst/>
          </a:prstGeom>
          <a:noFill/>
        </p:spPr>
        <p:txBody>
          <a:bodyPr wrap="square" rtlCol="0">
            <a:spAutoFit/>
          </a:bodyPr>
          <a:lstStyle/>
          <a:p>
            <a:r>
              <a:rPr lang="en-GB" dirty="0">
                <a:latin typeface="Arial Narrow" panose="020B0606020202030204" pitchFamily="34" charset="0"/>
              </a:rPr>
              <a:t>Or Group</a:t>
            </a:r>
          </a:p>
        </p:txBody>
      </p:sp>
      <p:sp>
        <p:nvSpPr>
          <p:cNvPr id="125" name="CuadroTexto 124">
            <a:extLst>
              <a:ext uri="{FF2B5EF4-FFF2-40B4-BE49-F238E27FC236}">
                <a16:creationId xmlns:a16="http://schemas.microsoft.com/office/drawing/2014/main" id="{117FE118-983F-4E94-B93C-312CEE2F5371}"/>
              </a:ext>
            </a:extLst>
          </p:cNvPr>
          <p:cNvSpPr txBox="1"/>
          <p:nvPr/>
        </p:nvSpPr>
        <p:spPr>
          <a:xfrm>
            <a:off x="7749332" y="1883935"/>
            <a:ext cx="920445" cy="369332"/>
          </a:xfrm>
          <a:prstGeom prst="rect">
            <a:avLst/>
          </a:prstGeom>
          <a:noFill/>
        </p:spPr>
        <p:txBody>
          <a:bodyPr wrap="none" rtlCol="0">
            <a:spAutoFit/>
          </a:bodyPr>
          <a:lstStyle/>
          <a:p>
            <a:r>
              <a:rPr lang="en-GB" b="1" i="1" dirty="0">
                <a:latin typeface="Arial Narrow" panose="020B0606020202030204" pitchFamily="34" charset="0"/>
              </a:rPr>
              <a:t>Legend:</a:t>
            </a:r>
          </a:p>
        </p:txBody>
      </p:sp>
      <p:grpSp>
        <p:nvGrpSpPr>
          <p:cNvPr id="126" name="Grupo 93">
            <a:extLst>
              <a:ext uri="{FF2B5EF4-FFF2-40B4-BE49-F238E27FC236}">
                <a16:creationId xmlns:a16="http://schemas.microsoft.com/office/drawing/2014/main" id="{50CA7B1C-8449-48B6-939C-02DD13218DCA}"/>
              </a:ext>
            </a:extLst>
          </p:cNvPr>
          <p:cNvGrpSpPr/>
          <p:nvPr/>
        </p:nvGrpSpPr>
        <p:grpSpPr>
          <a:xfrm>
            <a:off x="8014024" y="3097404"/>
            <a:ext cx="232218" cy="224222"/>
            <a:chOff x="6178389" y="2349638"/>
            <a:chExt cx="679975" cy="859046"/>
          </a:xfrm>
        </p:grpSpPr>
        <p:cxnSp>
          <p:nvCxnSpPr>
            <p:cNvPr id="127" name="Conector recto de flecha 87">
              <a:extLst>
                <a:ext uri="{FF2B5EF4-FFF2-40B4-BE49-F238E27FC236}">
                  <a16:creationId xmlns:a16="http://schemas.microsoft.com/office/drawing/2014/main" id="{6E7FACF0-DB9B-45B3-85FD-564BA26A5686}"/>
                </a:ext>
              </a:extLst>
            </p:cNvPr>
            <p:cNvCxnSpPr>
              <a:cxnSpLocks/>
            </p:cNvCxnSpPr>
            <p:nvPr/>
          </p:nvCxnSpPr>
          <p:spPr>
            <a:xfrm flipH="1">
              <a:off x="6178389" y="2349638"/>
              <a:ext cx="325796" cy="859046"/>
            </a:xfrm>
            <a:prstGeom prst="straightConnector1">
              <a:avLst/>
            </a:prstGeom>
            <a:ln>
              <a:tailEnd type="none" w="lg" len="lg"/>
            </a:ln>
          </p:spPr>
          <p:style>
            <a:lnRef idx="1">
              <a:schemeClr val="dk1"/>
            </a:lnRef>
            <a:fillRef idx="0">
              <a:schemeClr val="dk1"/>
            </a:fillRef>
            <a:effectRef idx="0">
              <a:schemeClr val="dk1"/>
            </a:effectRef>
            <a:fontRef idx="minor">
              <a:schemeClr val="tx1"/>
            </a:fontRef>
          </p:style>
        </p:cxnSp>
        <p:cxnSp>
          <p:nvCxnSpPr>
            <p:cNvPr id="128" name="Conector recto de flecha 88">
              <a:extLst>
                <a:ext uri="{FF2B5EF4-FFF2-40B4-BE49-F238E27FC236}">
                  <a16:creationId xmlns:a16="http://schemas.microsoft.com/office/drawing/2014/main" id="{E338E3D4-D381-4467-B409-3EAA4F43DE95}"/>
                </a:ext>
              </a:extLst>
            </p:cNvPr>
            <p:cNvCxnSpPr>
              <a:cxnSpLocks/>
            </p:cNvCxnSpPr>
            <p:nvPr/>
          </p:nvCxnSpPr>
          <p:spPr>
            <a:xfrm>
              <a:off x="6504184" y="2349638"/>
              <a:ext cx="354180" cy="859046"/>
            </a:xfrm>
            <a:prstGeom prst="straightConnector1">
              <a:avLst/>
            </a:prstGeom>
            <a:ln>
              <a:tailEnd type="none" w="lg" len="lg"/>
            </a:ln>
          </p:spPr>
          <p:style>
            <a:lnRef idx="1">
              <a:schemeClr val="dk1"/>
            </a:lnRef>
            <a:fillRef idx="0">
              <a:schemeClr val="dk1"/>
            </a:fillRef>
            <a:effectRef idx="0">
              <a:schemeClr val="dk1"/>
            </a:effectRef>
            <a:fontRef idx="minor">
              <a:schemeClr val="tx1"/>
            </a:fontRef>
          </p:style>
        </p:cxnSp>
      </p:grpSp>
      <p:sp>
        <p:nvSpPr>
          <p:cNvPr id="129" name="Círculo parcial 89">
            <a:extLst>
              <a:ext uri="{FF2B5EF4-FFF2-40B4-BE49-F238E27FC236}">
                <a16:creationId xmlns:a16="http://schemas.microsoft.com/office/drawing/2014/main" id="{AC664A0A-D28A-4006-885E-688B1FBB4C2C}"/>
              </a:ext>
            </a:extLst>
          </p:cNvPr>
          <p:cNvSpPr/>
          <p:nvPr/>
        </p:nvSpPr>
        <p:spPr>
          <a:xfrm rot="2757080">
            <a:off x="7958967" y="2945322"/>
            <a:ext cx="332641" cy="323542"/>
          </a:xfrm>
          <a:prstGeom prst="pie">
            <a:avLst>
              <a:gd name="adj1" fmla="val 847677"/>
              <a:gd name="adj2" fmla="val 4228174"/>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solidFill>
                <a:schemeClr val="tx1"/>
              </a:solidFill>
              <a:latin typeface="Arial Narrow" panose="020B0606020202030204" pitchFamily="34" charset="0"/>
            </a:endParaRPr>
          </a:p>
        </p:txBody>
      </p:sp>
      <p:sp>
        <p:nvSpPr>
          <p:cNvPr id="130" name="CuadroTexto 97">
            <a:extLst>
              <a:ext uri="{FF2B5EF4-FFF2-40B4-BE49-F238E27FC236}">
                <a16:creationId xmlns:a16="http://schemas.microsoft.com/office/drawing/2014/main" id="{AA26D126-00A7-4784-B0A6-519F12AA5584}"/>
              </a:ext>
            </a:extLst>
          </p:cNvPr>
          <p:cNvSpPr txBox="1"/>
          <p:nvPr/>
        </p:nvSpPr>
        <p:spPr>
          <a:xfrm>
            <a:off x="8244243" y="3018917"/>
            <a:ext cx="1231626" cy="369332"/>
          </a:xfrm>
          <a:prstGeom prst="rect">
            <a:avLst/>
          </a:prstGeom>
          <a:noFill/>
        </p:spPr>
        <p:txBody>
          <a:bodyPr wrap="square" rtlCol="0">
            <a:spAutoFit/>
          </a:bodyPr>
          <a:lstStyle/>
          <a:p>
            <a:r>
              <a:rPr lang="en-GB" dirty="0">
                <a:latin typeface="Arial Narrow" panose="020B0606020202030204" pitchFamily="34" charset="0"/>
              </a:rPr>
              <a:t>Alternative</a:t>
            </a:r>
          </a:p>
        </p:txBody>
      </p:sp>
    </p:spTree>
    <p:extLst>
      <p:ext uri="{BB962C8B-B14F-4D97-AF65-F5344CB8AC3E}">
        <p14:creationId xmlns:p14="http://schemas.microsoft.com/office/powerpoint/2010/main" val="3030091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GB" dirty="0"/>
              <a:t>Petri Net Product Line</a:t>
            </a:r>
          </a:p>
        </p:txBody>
      </p:sp>
      <p:sp>
        <p:nvSpPr>
          <p:cNvPr id="9" name="Marcador de contenido 2">
            <a:extLst>
              <a:ext uri="{FF2B5EF4-FFF2-40B4-BE49-F238E27FC236}">
                <a16:creationId xmlns:a16="http://schemas.microsoft.com/office/drawing/2014/main" id="{525887BA-61DD-47F6-94EC-F822450EC272}"/>
              </a:ext>
            </a:extLst>
          </p:cNvPr>
          <p:cNvSpPr>
            <a:spLocks noGrp="1"/>
          </p:cNvSpPr>
          <p:nvPr>
            <p:ph idx="1"/>
          </p:nvPr>
        </p:nvSpPr>
        <p:spPr/>
        <p:txBody>
          <a:bodyPr>
            <a:normAutofit/>
          </a:bodyPr>
          <a:lstStyle/>
          <a:p>
            <a:pPr marL="228600" lvl="3">
              <a:spcBef>
                <a:spcPts val="1000"/>
              </a:spcBef>
              <a:spcAft>
                <a:spcPts val="200"/>
              </a:spcAft>
              <a:buSzPct val="100000"/>
            </a:pPr>
            <a:r>
              <a:rPr lang="en-GB" sz="2800" b="1" dirty="0">
                <a:solidFill>
                  <a:schemeClr val="accent1">
                    <a:lumMod val="75000"/>
                  </a:schemeClr>
                </a:solidFill>
              </a:rPr>
              <a:t>Example</a:t>
            </a:r>
            <a:r>
              <a:rPr lang="en-GB" sz="2800" dirty="0"/>
              <a:t>:</a:t>
            </a:r>
          </a:p>
        </p:txBody>
      </p:sp>
      <p:sp>
        <p:nvSpPr>
          <p:cNvPr id="5" name="Marcador de número de diapositiva 4"/>
          <p:cNvSpPr>
            <a:spLocks noGrp="1"/>
          </p:cNvSpPr>
          <p:nvPr>
            <p:ph type="sldNum" sz="quarter" idx="12"/>
          </p:nvPr>
        </p:nvSpPr>
        <p:spPr/>
        <p:txBody>
          <a:bodyPr/>
          <a:lstStyle/>
          <a:p>
            <a:fld id="{A7E09D32-447C-433F-910E-6450FEBB1FB8}" type="slidenum">
              <a:rPr lang="en-GB" smtClean="0"/>
              <a:t>21</a:t>
            </a:fld>
            <a:endParaRPr lang="en-GB" dirty="0"/>
          </a:p>
        </p:txBody>
      </p:sp>
      <p:sp>
        <p:nvSpPr>
          <p:cNvPr id="7" name="Forma libre 18"/>
          <p:cNvSpPr/>
          <p:nvPr/>
        </p:nvSpPr>
        <p:spPr>
          <a:xfrm rot="4805987" flipV="1">
            <a:off x="2891705" y="4099478"/>
            <a:ext cx="949392" cy="1177303"/>
          </a:xfrm>
          <a:custGeom>
            <a:avLst/>
            <a:gdLst>
              <a:gd name="connsiteX0" fmla="*/ 905934 w 905934"/>
              <a:gd name="connsiteY0" fmla="*/ 1083733 h 1092200"/>
              <a:gd name="connsiteX1" fmla="*/ 804334 w 905934"/>
              <a:gd name="connsiteY1" fmla="*/ 0 h 1092200"/>
              <a:gd name="connsiteX2" fmla="*/ 0 w 905934"/>
              <a:gd name="connsiteY2" fmla="*/ 8467 h 1092200"/>
              <a:gd name="connsiteX3" fmla="*/ 16934 w 905934"/>
              <a:gd name="connsiteY3" fmla="*/ 905933 h 1092200"/>
              <a:gd name="connsiteX4" fmla="*/ 736600 w 905934"/>
              <a:gd name="connsiteY4" fmla="*/ 1092200 h 1092200"/>
              <a:gd name="connsiteX5" fmla="*/ 905934 w 905934"/>
              <a:gd name="connsiteY5" fmla="*/ 1083733 h 1092200"/>
              <a:gd name="connsiteX0" fmla="*/ 905934 w 905934"/>
              <a:gd name="connsiteY0" fmla="*/ 1083733 h 1092200"/>
              <a:gd name="connsiteX1" fmla="*/ 804334 w 905934"/>
              <a:gd name="connsiteY1" fmla="*/ 0 h 1092200"/>
              <a:gd name="connsiteX2" fmla="*/ 0 w 905934"/>
              <a:gd name="connsiteY2" fmla="*/ 8467 h 1092200"/>
              <a:gd name="connsiteX3" fmla="*/ 1 w 905934"/>
              <a:gd name="connsiteY3" fmla="*/ 905933 h 1092200"/>
              <a:gd name="connsiteX4" fmla="*/ 736600 w 905934"/>
              <a:gd name="connsiteY4" fmla="*/ 1092200 h 1092200"/>
              <a:gd name="connsiteX5" fmla="*/ 905934 w 905934"/>
              <a:gd name="connsiteY5" fmla="*/ 1083733 h 1092200"/>
              <a:gd name="connsiteX0" fmla="*/ 961089 w 961089"/>
              <a:gd name="connsiteY0" fmla="*/ 1083733 h 1092200"/>
              <a:gd name="connsiteX1" fmla="*/ 859489 w 961089"/>
              <a:gd name="connsiteY1" fmla="*/ 0 h 1092200"/>
              <a:gd name="connsiteX2" fmla="*/ 0 w 961089"/>
              <a:gd name="connsiteY2" fmla="*/ 72340 h 1092200"/>
              <a:gd name="connsiteX3" fmla="*/ 55156 w 961089"/>
              <a:gd name="connsiteY3" fmla="*/ 905933 h 1092200"/>
              <a:gd name="connsiteX4" fmla="*/ 791755 w 961089"/>
              <a:gd name="connsiteY4" fmla="*/ 1092200 h 1092200"/>
              <a:gd name="connsiteX5" fmla="*/ 961089 w 961089"/>
              <a:gd name="connsiteY5" fmla="*/ 1083733 h 1092200"/>
              <a:gd name="connsiteX0" fmla="*/ 961089 w 961089"/>
              <a:gd name="connsiteY0" fmla="*/ 1146502 h 1154969"/>
              <a:gd name="connsiteX1" fmla="*/ 770177 w 961089"/>
              <a:gd name="connsiteY1" fmla="*/ 0 h 1154969"/>
              <a:gd name="connsiteX2" fmla="*/ 0 w 961089"/>
              <a:gd name="connsiteY2" fmla="*/ 135109 h 1154969"/>
              <a:gd name="connsiteX3" fmla="*/ 55156 w 961089"/>
              <a:gd name="connsiteY3" fmla="*/ 968702 h 1154969"/>
              <a:gd name="connsiteX4" fmla="*/ 791755 w 961089"/>
              <a:gd name="connsiteY4" fmla="*/ 1154969 h 1154969"/>
              <a:gd name="connsiteX5" fmla="*/ 961089 w 961089"/>
              <a:gd name="connsiteY5" fmla="*/ 1146502 h 1154969"/>
              <a:gd name="connsiteX0" fmla="*/ 961089 w 961089"/>
              <a:gd name="connsiteY0" fmla="*/ 1146502 h 1154969"/>
              <a:gd name="connsiteX1" fmla="*/ 770177 w 961089"/>
              <a:gd name="connsiteY1" fmla="*/ 0 h 1154969"/>
              <a:gd name="connsiteX2" fmla="*/ 0 w 961089"/>
              <a:gd name="connsiteY2" fmla="*/ 135109 h 1154969"/>
              <a:gd name="connsiteX3" fmla="*/ 55156 w 961089"/>
              <a:gd name="connsiteY3" fmla="*/ 968702 h 1154969"/>
              <a:gd name="connsiteX4" fmla="*/ 791755 w 961089"/>
              <a:gd name="connsiteY4" fmla="*/ 1154969 h 1154969"/>
              <a:gd name="connsiteX5" fmla="*/ 961089 w 961089"/>
              <a:gd name="connsiteY5" fmla="*/ 1146502 h 1154969"/>
              <a:gd name="connsiteX0" fmla="*/ 971022 w 971022"/>
              <a:gd name="connsiteY0" fmla="*/ 1146502 h 1154969"/>
              <a:gd name="connsiteX1" fmla="*/ 780110 w 971022"/>
              <a:gd name="connsiteY1" fmla="*/ 0 h 1154969"/>
              <a:gd name="connsiteX2" fmla="*/ 0 w 971022"/>
              <a:gd name="connsiteY2" fmla="*/ 112732 h 1154969"/>
              <a:gd name="connsiteX3" fmla="*/ 65089 w 971022"/>
              <a:gd name="connsiteY3" fmla="*/ 968702 h 1154969"/>
              <a:gd name="connsiteX4" fmla="*/ 801688 w 971022"/>
              <a:gd name="connsiteY4" fmla="*/ 1154969 h 1154969"/>
              <a:gd name="connsiteX5" fmla="*/ 971022 w 971022"/>
              <a:gd name="connsiteY5" fmla="*/ 1146502 h 1154969"/>
              <a:gd name="connsiteX0" fmla="*/ 971022 w 971022"/>
              <a:gd name="connsiteY0" fmla="*/ 1146502 h 1154969"/>
              <a:gd name="connsiteX1" fmla="*/ 780110 w 971022"/>
              <a:gd name="connsiteY1" fmla="*/ 0 h 1154969"/>
              <a:gd name="connsiteX2" fmla="*/ 0 w 971022"/>
              <a:gd name="connsiteY2" fmla="*/ 112732 h 1154969"/>
              <a:gd name="connsiteX3" fmla="*/ 65089 w 971022"/>
              <a:gd name="connsiteY3" fmla="*/ 968702 h 1154969"/>
              <a:gd name="connsiteX4" fmla="*/ 801688 w 971022"/>
              <a:gd name="connsiteY4" fmla="*/ 1154969 h 1154969"/>
              <a:gd name="connsiteX5" fmla="*/ 971022 w 971022"/>
              <a:gd name="connsiteY5" fmla="*/ 1146502 h 1154969"/>
              <a:gd name="connsiteX0" fmla="*/ 971022 w 971022"/>
              <a:gd name="connsiteY0" fmla="*/ 1146502 h 1154969"/>
              <a:gd name="connsiteX1" fmla="*/ 780110 w 971022"/>
              <a:gd name="connsiteY1" fmla="*/ 0 h 1154969"/>
              <a:gd name="connsiteX2" fmla="*/ 0 w 971022"/>
              <a:gd name="connsiteY2" fmla="*/ 112732 h 1154969"/>
              <a:gd name="connsiteX3" fmla="*/ 153379 w 971022"/>
              <a:gd name="connsiteY3" fmla="*/ 1025621 h 1154969"/>
              <a:gd name="connsiteX4" fmla="*/ 801688 w 971022"/>
              <a:gd name="connsiteY4" fmla="*/ 1154969 h 1154969"/>
              <a:gd name="connsiteX5" fmla="*/ 971022 w 971022"/>
              <a:gd name="connsiteY5" fmla="*/ 1146502 h 1154969"/>
              <a:gd name="connsiteX0" fmla="*/ 971022 w 971022"/>
              <a:gd name="connsiteY0" fmla="*/ 1146502 h 1154969"/>
              <a:gd name="connsiteX1" fmla="*/ 780110 w 971022"/>
              <a:gd name="connsiteY1" fmla="*/ 0 h 1154969"/>
              <a:gd name="connsiteX2" fmla="*/ 0 w 971022"/>
              <a:gd name="connsiteY2" fmla="*/ 112732 h 1154969"/>
              <a:gd name="connsiteX3" fmla="*/ 153379 w 971022"/>
              <a:gd name="connsiteY3" fmla="*/ 1025621 h 1154969"/>
              <a:gd name="connsiteX4" fmla="*/ 801688 w 971022"/>
              <a:gd name="connsiteY4" fmla="*/ 1154969 h 1154969"/>
              <a:gd name="connsiteX5" fmla="*/ 971022 w 971022"/>
              <a:gd name="connsiteY5" fmla="*/ 1146502 h 1154969"/>
              <a:gd name="connsiteX0" fmla="*/ 883284 w 883284"/>
              <a:gd name="connsiteY0" fmla="*/ 1146502 h 1154969"/>
              <a:gd name="connsiteX1" fmla="*/ 692372 w 883284"/>
              <a:gd name="connsiteY1" fmla="*/ 0 h 1154969"/>
              <a:gd name="connsiteX2" fmla="*/ 0 w 883284"/>
              <a:gd name="connsiteY2" fmla="*/ 97419 h 1154969"/>
              <a:gd name="connsiteX3" fmla="*/ 65641 w 883284"/>
              <a:gd name="connsiteY3" fmla="*/ 1025621 h 1154969"/>
              <a:gd name="connsiteX4" fmla="*/ 713950 w 883284"/>
              <a:gd name="connsiteY4" fmla="*/ 1154969 h 1154969"/>
              <a:gd name="connsiteX5" fmla="*/ 883284 w 883284"/>
              <a:gd name="connsiteY5" fmla="*/ 1146502 h 1154969"/>
              <a:gd name="connsiteX0" fmla="*/ 883284 w 883284"/>
              <a:gd name="connsiteY0" fmla="*/ 1146502 h 1154969"/>
              <a:gd name="connsiteX1" fmla="*/ 692372 w 883284"/>
              <a:gd name="connsiteY1" fmla="*/ 0 h 1154969"/>
              <a:gd name="connsiteX2" fmla="*/ 0 w 883284"/>
              <a:gd name="connsiteY2" fmla="*/ 97419 h 1154969"/>
              <a:gd name="connsiteX3" fmla="*/ 149847 w 883284"/>
              <a:gd name="connsiteY3" fmla="*/ 1059145 h 1154969"/>
              <a:gd name="connsiteX4" fmla="*/ 713950 w 883284"/>
              <a:gd name="connsiteY4" fmla="*/ 1154969 h 1154969"/>
              <a:gd name="connsiteX5" fmla="*/ 883284 w 883284"/>
              <a:gd name="connsiteY5" fmla="*/ 1146502 h 1154969"/>
              <a:gd name="connsiteX0" fmla="*/ 941777 w 941777"/>
              <a:gd name="connsiteY0" fmla="*/ 1136293 h 1154969"/>
              <a:gd name="connsiteX1" fmla="*/ 692372 w 941777"/>
              <a:gd name="connsiteY1" fmla="*/ 0 h 1154969"/>
              <a:gd name="connsiteX2" fmla="*/ 0 w 941777"/>
              <a:gd name="connsiteY2" fmla="*/ 97419 h 1154969"/>
              <a:gd name="connsiteX3" fmla="*/ 149847 w 941777"/>
              <a:gd name="connsiteY3" fmla="*/ 1059145 h 1154969"/>
              <a:gd name="connsiteX4" fmla="*/ 713950 w 941777"/>
              <a:gd name="connsiteY4" fmla="*/ 1154969 h 1154969"/>
              <a:gd name="connsiteX5" fmla="*/ 941777 w 941777"/>
              <a:gd name="connsiteY5" fmla="*/ 1136293 h 1154969"/>
              <a:gd name="connsiteX0" fmla="*/ 949392 w 949392"/>
              <a:gd name="connsiteY0" fmla="*/ 1136293 h 1154969"/>
              <a:gd name="connsiteX1" fmla="*/ 699987 w 949392"/>
              <a:gd name="connsiteY1" fmla="*/ 0 h 1154969"/>
              <a:gd name="connsiteX2" fmla="*/ 0 w 949392"/>
              <a:gd name="connsiteY2" fmla="*/ 122858 h 1154969"/>
              <a:gd name="connsiteX3" fmla="*/ 157462 w 949392"/>
              <a:gd name="connsiteY3" fmla="*/ 1059145 h 1154969"/>
              <a:gd name="connsiteX4" fmla="*/ 721565 w 949392"/>
              <a:gd name="connsiteY4" fmla="*/ 1154969 h 1154969"/>
              <a:gd name="connsiteX5" fmla="*/ 949392 w 949392"/>
              <a:gd name="connsiteY5" fmla="*/ 1136293 h 1154969"/>
              <a:gd name="connsiteX0" fmla="*/ 949392 w 949392"/>
              <a:gd name="connsiteY0" fmla="*/ 1136293 h 1154969"/>
              <a:gd name="connsiteX1" fmla="*/ 699987 w 949392"/>
              <a:gd name="connsiteY1" fmla="*/ 0 h 1154969"/>
              <a:gd name="connsiteX2" fmla="*/ 0 w 949392"/>
              <a:gd name="connsiteY2" fmla="*/ 122858 h 1154969"/>
              <a:gd name="connsiteX3" fmla="*/ 169436 w 949392"/>
              <a:gd name="connsiteY3" fmla="*/ 1093220 h 1154969"/>
              <a:gd name="connsiteX4" fmla="*/ 721565 w 949392"/>
              <a:gd name="connsiteY4" fmla="*/ 1154969 h 1154969"/>
              <a:gd name="connsiteX5" fmla="*/ 949392 w 949392"/>
              <a:gd name="connsiteY5" fmla="*/ 1136293 h 1154969"/>
              <a:gd name="connsiteX0" fmla="*/ 949392 w 949392"/>
              <a:gd name="connsiteY0" fmla="*/ 1136293 h 1177303"/>
              <a:gd name="connsiteX1" fmla="*/ 699987 w 949392"/>
              <a:gd name="connsiteY1" fmla="*/ 0 h 1177303"/>
              <a:gd name="connsiteX2" fmla="*/ 0 w 949392"/>
              <a:gd name="connsiteY2" fmla="*/ 122858 h 1177303"/>
              <a:gd name="connsiteX3" fmla="*/ 175596 w 949392"/>
              <a:gd name="connsiteY3" fmla="*/ 1177303 h 1177303"/>
              <a:gd name="connsiteX4" fmla="*/ 721565 w 949392"/>
              <a:gd name="connsiteY4" fmla="*/ 1154969 h 1177303"/>
              <a:gd name="connsiteX5" fmla="*/ 949392 w 949392"/>
              <a:gd name="connsiteY5" fmla="*/ 1136293 h 1177303"/>
              <a:gd name="connsiteX0" fmla="*/ 949392 w 949392"/>
              <a:gd name="connsiteY0" fmla="*/ 1136293 h 1177303"/>
              <a:gd name="connsiteX1" fmla="*/ 699987 w 949392"/>
              <a:gd name="connsiteY1" fmla="*/ 0 h 1177303"/>
              <a:gd name="connsiteX2" fmla="*/ 0 w 949392"/>
              <a:gd name="connsiteY2" fmla="*/ 122858 h 1177303"/>
              <a:gd name="connsiteX3" fmla="*/ 175596 w 949392"/>
              <a:gd name="connsiteY3" fmla="*/ 1177303 h 1177303"/>
              <a:gd name="connsiteX4" fmla="*/ 949392 w 949392"/>
              <a:gd name="connsiteY4" fmla="*/ 1136293 h 1177303"/>
              <a:gd name="connsiteX0" fmla="*/ 949392 w 949392"/>
              <a:gd name="connsiteY0" fmla="*/ 1136293 h 1177303"/>
              <a:gd name="connsiteX1" fmla="*/ 699987 w 949392"/>
              <a:gd name="connsiteY1" fmla="*/ 0 h 1177303"/>
              <a:gd name="connsiteX2" fmla="*/ 0 w 949392"/>
              <a:gd name="connsiteY2" fmla="*/ 122858 h 1177303"/>
              <a:gd name="connsiteX3" fmla="*/ 175596 w 949392"/>
              <a:gd name="connsiteY3" fmla="*/ 1177303 h 1177303"/>
              <a:gd name="connsiteX4" fmla="*/ 949392 w 949392"/>
              <a:gd name="connsiteY4" fmla="*/ 1136293 h 1177303"/>
              <a:gd name="connsiteX0" fmla="*/ 949392 w 949392"/>
              <a:gd name="connsiteY0" fmla="*/ 1136293 h 1177303"/>
              <a:gd name="connsiteX1" fmla="*/ 699987 w 949392"/>
              <a:gd name="connsiteY1" fmla="*/ 0 h 1177303"/>
              <a:gd name="connsiteX2" fmla="*/ 0 w 949392"/>
              <a:gd name="connsiteY2" fmla="*/ 122858 h 1177303"/>
              <a:gd name="connsiteX3" fmla="*/ 175596 w 949392"/>
              <a:gd name="connsiteY3" fmla="*/ 1177303 h 1177303"/>
              <a:gd name="connsiteX4" fmla="*/ 949392 w 949392"/>
              <a:gd name="connsiteY4" fmla="*/ 1136293 h 1177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392" h="1177303">
                <a:moveTo>
                  <a:pt x="949392" y="1136293"/>
                </a:moveTo>
                <a:lnTo>
                  <a:pt x="699987" y="0"/>
                </a:lnTo>
                <a:cubicBezTo>
                  <a:pt x="434195" y="50637"/>
                  <a:pt x="268855" y="89768"/>
                  <a:pt x="0" y="122858"/>
                </a:cubicBezTo>
                <a:cubicBezTo>
                  <a:pt x="49584" y="413359"/>
                  <a:pt x="116082" y="882507"/>
                  <a:pt x="175596" y="1177303"/>
                </a:cubicBezTo>
                <a:lnTo>
                  <a:pt x="949392" y="1136293"/>
                </a:lnTo>
                <a:close/>
              </a:path>
            </a:pathLst>
          </a:custGeom>
          <a:solidFill>
            <a:schemeClr val="accent6">
              <a:lumMod val="40000"/>
              <a:lumOff val="6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ángulo 9"/>
          <p:cNvSpPr/>
          <p:nvPr/>
        </p:nvSpPr>
        <p:spPr>
          <a:xfrm>
            <a:off x="8446455" y="4719620"/>
            <a:ext cx="1380081" cy="829733"/>
          </a:xfrm>
          <a:prstGeom prst="rect">
            <a:avLst/>
          </a:prstGeom>
          <a:solidFill>
            <a:schemeClr val="accent6">
              <a:lumMod val="40000"/>
              <a:lumOff val="6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orma libre 10"/>
          <p:cNvSpPr/>
          <p:nvPr/>
        </p:nvSpPr>
        <p:spPr>
          <a:xfrm rot="16200000" flipV="1">
            <a:off x="7787428" y="5186191"/>
            <a:ext cx="625829" cy="742560"/>
          </a:xfrm>
          <a:custGeom>
            <a:avLst/>
            <a:gdLst>
              <a:gd name="connsiteX0" fmla="*/ 905934 w 905934"/>
              <a:gd name="connsiteY0" fmla="*/ 1083733 h 1092200"/>
              <a:gd name="connsiteX1" fmla="*/ 804334 w 905934"/>
              <a:gd name="connsiteY1" fmla="*/ 0 h 1092200"/>
              <a:gd name="connsiteX2" fmla="*/ 0 w 905934"/>
              <a:gd name="connsiteY2" fmla="*/ 8467 h 1092200"/>
              <a:gd name="connsiteX3" fmla="*/ 16934 w 905934"/>
              <a:gd name="connsiteY3" fmla="*/ 905933 h 1092200"/>
              <a:gd name="connsiteX4" fmla="*/ 736600 w 905934"/>
              <a:gd name="connsiteY4" fmla="*/ 1092200 h 1092200"/>
              <a:gd name="connsiteX5" fmla="*/ 905934 w 905934"/>
              <a:gd name="connsiteY5" fmla="*/ 1083733 h 1092200"/>
              <a:gd name="connsiteX0" fmla="*/ 905934 w 905934"/>
              <a:gd name="connsiteY0" fmla="*/ 1083733 h 1092200"/>
              <a:gd name="connsiteX1" fmla="*/ 804334 w 905934"/>
              <a:gd name="connsiteY1" fmla="*/ 0 h 1092200"/>
              <a:gd name="connsiteX2" fmla="*/ 0 w 905934"/>
              <a:gd name="connsiteY2" fmla="*/ 8467 h 1092200"/>
              <a:gd name="connsiteX3" fmla="*/ 1 w 905934"/>
              <a:gd name="connsiteY3" fmla="*/ 905933 h 1092200"/>
              <a:gd name="connsiteX4" fmla="*/ 736600 w 905934"/>
              <a:gd name="connsiteY4" fmla="*/ 1092200 h 1092200"/>
              <a:gd name="connsiteX5" fmla="*/ 905934 w 905934"/>
              <a:gd name="connsiteY5" fmla="*/ 1083733 h 1092200"/>
              <a:gd name="connsiteX0" fmla="*/ 905934 w 932324"/>
              <a:gd name="connsiteY0" fmla="*/ 1075266 h 1083733"/>
              <a:gd name="connsiteX1" fmla="*/ 932324 w 932324"/>
              <a:gd name="connsiteY1" fmla="*/ 49213 h 1083733"/>
              <a:gd name="connsiteX2" fmla="*/ 0 w 932324"/>
              <a:gd name="connsiteY2" fmla="*/ 0 h 1083733"/>
              <a:gd name="connsiteX3" fmla="*/ 1 w 932324"/>
              <a:gd name="connsiteY3" fmla="*/ 897466 h 1083733"/>
              <a:gd name="connsiteX4" fmla="*/ 736600 w 932324"/>
              <a:gd name="connsiteY4" fmla="*/ 1083733 h 1083733"/>
              <a:gd name="connsiteX5" fmla="*/ 905934 w 932324"/>
              <a:gd name="connsiteY5" fmla="*/ 1075266 h 1083733"/>
              <a:gd name="connsiteX0" fmla="*/ 905933 w 932323"/>
              <a:gd name="connsiteY0" fmla="*/ 1046426 h 1054893"/>
              <a:gd name="connsiteX1" fmla="*/ 932323 w 932323"/>
              <a:gd name="connsiteY1" fmla="*/ 20373 h 1054893"/>
              <a:gd name="connsiteX2" fmla="*/ 561732 w 932323"/>
              <a:gd name="connsiteY2" fmla="*/ 0 h 1054893"/>
              <a:gd name="connsiteX3" fmla="*/ 0 w 932323"/>
              <a:gd name="connsiteY3" fmla="*/ 868626 h 1054893"/>
              <a:gd name="connsiteX4" fmla="*/ 736599 w 932323"/>
              <a:gd name="connsiteY4" fmla="*/ 1054893 h 1054893"/>
              <a:gd name="connsiteX5" fmla="*/ 905933 w 932323"/>
              <a:gd name="connsiteY5" fmla="*/ 1046426 h 1054893"/>
              <a:gd name="connsiteX0" fmla="*/ 344201 w 370591"/>
              <a:gd name="connsiteY0" fmla="*/ 1046426 h 1054893"/>
              <a:gd name="connsiteX1" fmla="*/ 370591 w 370591"/>
              <a:gd name="connsiteY1" fmla="*/ 20373 h 1054893"/>
              <a:gd name="connsiteX2" fmla="*/ 0 w 370591"/>
              <a:gd name="connsiteY2" fmla="*/ 0 h 1054893"/>
              <a:gd name="connsiteX3" fmla="*/ 28444 w 370591"/>
              <a:gd name="connsiteY3" fmla="*/ 916692 h 1054893"/>
              <a:gd name="connsiteX4" fmla="*/ 174867 w 370591"/>
              <a:gd name="connsiteY4" fmla="*/ 1054893 h 1054893"/>
              <a:gd name="connsiteX5" fmla="*/ 344201 w 370591"/>
              <a:gd name="connsiteY5" fmla="*/ 1046426 h 1054893"/>
              <a:gd name="connsiteX0" fmla="*/ 344203 w 370591"/>
              <a:gd name="connsiteY0" fmla="*/ 1056038 h 1056038"/>
              <a:gd name="connsiteX1" fmla="*/ 370591 w 370591"/>
              <a:gd name="connsiteY1" fmla="*/ 20373 h 1056038"/>
              <a:gd name="connsiteX2" fmla="*/ 0 w 370591"/>
              <a:gd name="connsiteY2" fmla="*/ 0 h 1056038"/>
              <a:gd name="connsiteX3" fmla="*/ 28444 w 370591"/>
              <a:gd name="connsiteY3" fmla="*/ 916692 h 1056038"/>
              <a:gd name="connsiteX4" fmla="*/ 174867 w 370591"/>
              <a:gd name="connsiteY4" fmla="*/ 1054893 h 1056038"/>
              <a:gd name="connsiteX5" fmla="*/ 344203 w 370591"/>
              <a:gd name="connsiteY5" fmla="*/ 1056038 h 1056038"/>
              <a:gd name="connsiteX0" fmla="*/ 498936 w 525324"/>
              <a:gd name="connsiteY0" fmla="*/ 1056038 h 1056038"/>
              <a:gd name="connsiteX1" fmla="*/ 525324 w 525324"/>
              <a:gd name="connsiteY1" fmla="*/ 20373 h 1056038"/>
              <a:gd name="connsiteX2" fmla="*/ 154733 w 525324"/>
              <a:gd name="connsiteY2" fmla="*/ 0 h 1056038"/>
              <a:gd name="connsiteX3" fmla="*/ 0 w 525324"/>
              <a:gd name="connsiteY3" fmla="*/ 793201 h 1056038"/>
              <a:gd name="connsiteX4" fmla="*/ 329600 w 525324"/>
              <a:gd name="connsiteY4" fmla="*/ 1054893 h 1056038"/>
              <a:gd name="connsiteX5" fmla="*/ 498936 w 525324"/>
              <a:gd name="connsiteY5" fmla="*/ 1056038 h 1056038"/>
              <a:gd name="connsiteX0" fmla="*/ 499200 w 525588"/>
              <a:gd name="connsiteY0" fmla="*/ 1093087 h 1093087"/>
              <a:gd name="connsiteX1" fmla="*/ 525588 w 525588"/>
              <a:gd name="connsiteY1" fmla="*/ 57422 h 1093087"/>
              <a:gd name="connsiteX2" fmla="*/ 0 w 525588"/>
              <a:gd name="connsiteY2" fmla="*/ 1 h 1093087"/>
              <a:gd name="connsiteX3" fmla="*/ 264 w 525588"/>
              <a:gd name="connsiteY3" fmla="*/ 830250 h 1093087"/>
              <a:gd name="connsiteX4" fmla="*/ 329864 w 525588"/>
              <a:gd name="connsiteY4" fmla="*/ 1091942 h 1093087"/>
              <a:gd name="connsiteX5" fmla="*/ 499200 w 525588"/>
              <a:gd name="connsiteY5" fmla="*/ 1093087 h 1093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588" h="1093087">
                <a:moveTo>
                  <a:pt x="499200" y="1093087"/>
                </a:moveTo>
                <a:lnTo>
                  <a:pt x="525588" y="57422"/>
                </a:lnTo>
                <a:lnTo>
                  <a:pt x="0" y="1"/>
                </a:lnTo>
                <a:cubicBezTo>
                  <a:pt x="0" y="299156"/>
                  <a:pt x="264" y="531095"/>
                  <a:pt x="264" y="830250"/>
                </a:cubicBezTo>
                <a:lnTo>
                  <a:pt x="329864" y="1091942"/>
                </a:lnTo>
                <a:lnTo>
                  <a:pt x="499200" y="1093087"/>
                </a:lnTo>
                <a:close/>
              </a:path>
            </a:pathLst>
          </a:custGeom>
          <a:solidFill>
            <a:schemeClr val="accent6">
              <a:lumMod val="40000"/>
              <a:lumOff val="6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orma libre 11"/>
          <p:cNvSpPr/>
          <p:nvPr/>
        </p:nvSpPr>
        <p:spPr>
          <a:xfrm rot="5400000">
            <a:off x="7787350" y="4298590"/>
            <a:ext cx="583884" cy="700458"/>
          </a:xfrm>
          <a:custGeom>
            <a:avLst/>
            <a:gdLst>
              <a:gd name="connsiteX0" fmla="*/ 905934 w 905934"/>
              <a:gd name="connsiteY0" fmla="*/ 1083733 h 1092200"/>
              <a:gd name="connsiteX1" fmla="*/ 804334 w 905934"/>
              <a:gd name="connsiteY1" fmla="*/ 0 h 1092200"/>
              <a:gd name="connsiteX2" fmla="*/ 0 w 905934"/>
              <a:gd name="connsiteY2" fmla="*/ 8467 h 1092200"/>
              <a:gd name="connsiteX3" fmla="*/ 16934 w 905934"/>
              <a:gd name="connsiteY3" fmla="*/ 905933 h 1092200"/>
              <a:gd name="connsiteX4" fmla="*/ 736600 w 905934"/>
              <a:gd name="connsiteY4" fmla="*/ 1092200 h 1092200"/>
              <a:gd name="connsiteX5" fmla="*/ 905934 w 905934"/>
              <a:gd name="connsiteY5" fmla="*/ 1083733 h 1092200"/>
              <a:gd name="connsiteX0" fmla="*/ 905934 w 905934"/>
              <a:gd name="connsiteY0" fmla="*/ 1083733 h 1092200"/>
              <a:gd name="connsiteX1" fmla="*/ 804334 w 905934"/>
              <a:gd name="connsiteY1" fmla="*/ 0 h 1092200"/>
              <a:gd name="connsiteX2" fmla="*/ 0 w 905934"/>
              <a:gd name="connsiteY2" fmla="*/ 8467 h 1092200"/>
              <a:gd name="connsiteX3" fmla="*/ 1 w 905934"/>
              <a:gd name="connsiteY3" fmla="*/ 905933 h 1092200"/>
              <a:gd name="connsiteX4" fmla="*/ 736600 w 905934"/>
              <a:gd name="connsiteY4" fmla="*/ 1092200 h 1092200"/>
              <a:gd name="connsiteX5" fmla="*/ 905934 w 905934"/>
              <a:gd name="connsiteY5" fmla="*/ 1083733 h 1092200"/>
              <a:gd name="connsiteX0" fmla="*/ 905934 w 932324"/>
              <a:gd name="connsiteY0" fmla="*/ 1075266 h 1083733"/>
              <a:gd name="connsiteX1" fmla="*/ 932324 w 932324"/>
              <a:gd name="connsiteY1" fmla="*/ 49213 h 1083733"/>
              <a:gd name="connsiteX2" fmla="*/ 0 w 932324"/>
              <a:gd name="connsiteY2" fmla="*/ 0 h 1083733"/>
              <a:gd name="connsiteX3" fmla="*/ 1 w 932324"/>
              <a:gd name="connsiteY3" fmla="*/ 897466 h 1083733"/>
              <a:gd name="connsiteX4" fmla="*/ 736600 w 932324"/>
              <a:gd name="connsiteY4" fmla="*/ 1083733 h 1083733"/>
              <a:gd name="connsiteX5" fmla="*/ 905934 w 932324"/>
              <a:gd name="connsiteY5" fmla="*/ 1075266 h 1083733"/>
              <a:gd name="connsiteX0" fmla="*/ 905933 w 932323"/>
              <a:gd name="connsiteY0" fmla="*/ 1046426 h 1054893"/>
              <a:gd name="connsiteX1" fmla="*/ 932323 w 932323"/>
              <a:gd name="connsiteY1" fmla="*/ 20373 h 1054893"/>
              <a:gd name="connsiteX2" fmla="*/ 561732 w 932323"/>
              <a:gd name="connsiteY2" fmla="*/ 0 h 1054893"/>
              <a:gd name="connsiteX3" fmla="*/ 0 w 932323"/>
              <a:gd name="connsiteY3" fmla="*/ 868626 h 1054893"/>
              <a:gd name="connsiteX4" fmla="*/ 736599 w 932323"/>
              <a:gd name="connsiteY4" fmla="*/ 1054893 h 1054893"/>
              <a:gd name="connsiteX5" fmla="*/ 905933 w 932323"/>
              <a:gd name="connsiteY5" fmla="*/ 1046426 h 1054893"/>
              <a:gd name="connsiteX0" fmla="*/ 344201 w 370591"/>
              <a:gd name="connsiteY0" fmla="*/ 1046426 h 1054893"/>
              <a:gd name="connsiteX1" fmla="*/ 370591 w 370591"/>
              <a:gd name="connsiteY1" fmla="*/ 20373 h 1054893"/>
              <a:gd name="connsiteX2" fmla="*/ 0 w 370591"/>
              <a:gd name="connsiteY2" fmla="*/ 0 h 1054893"/>
              <a:gd name="connsiteX3" fmla="*/ 28444 w 370591"/>
              <a:gd name="connsiteY3" fmla="*/ 916692 h 1054893"/>
              <a:gd name="connsiteX4" fmla="*/ 174867 w 370591"/>
              <a:gd name="connsiteY4" fmla="*/ 1054893 h 1054893"/>
              <a:gd name="connsiteX5" fmla="*/ 344201 w 370591"/>
              <a:gd name="connsiteY5" fmla="*/ 1046426 h 1054893"/>
              <a:gd name="connsiteX0" fmla="*/ 344203 w 370591"/>
              <a:gd name="connsiteY0" fmla="*/ 1056038 h 1056038"/>
              <a:gd name="connsiteX1" fmla="*/ 370591 w 370591"/>
              <a:gd name="connsiteY1" fmla="*/ 20373 h 1056038"/>
              <a:gd name="connsiteX2" fmla="*/ 0 w 370591"/>
              <a:gd name="connsiteY2" fmla="*/ 0 h 1056038"/>
              <a:gd name="connsiteX3" fmla="*/ 28444 w 370591"/>
              <a:gd name="connsiteY3" fmla="*/ 916692 h 1056038"/>
              <a:gd name="connsiteX4" fmla="*/ 174867 w 370591"/>
              <a:gd name="connsiteY4" fmla="*/ 1054893 h 1056038"/>
              <a:gd name="connsiteX5" fmla="*/ 344203 w 370591"/>
              <a:gd name="connsiteY5" fmla="*/ 1056038 h 1056038"/>
              <a:gd name="connsiteX0" fmla="*/ 456663 w 483051"/>
              <a:gd name="connsiteY0" fmla="*/ 1056038 h 1056038"/>
              <a:gd name="connsiteX1" fmla="*/ 483051 w 483051"/>
              <a:gd name="connsiteY1" fmla="*/ 20373 h 1056038"/>
              <a:gd name="connsiteX2" fmla="*/ 112460 w 483051"/>
              <a:gd name="connsiteY2" fmla="*/ 0 h 1056038"/>
              <a:gd name="connsiteX3" fmla="*/ 0 w 483051"/>
              <a:gd name="connsiteY3" fmla="*/ 828158 h 1056038"/>
              <a:gd name="connsiteX4" fmla="*/ 287327 w 483051"/>
              <a:gd name="connsiteY4" fmla="*/ 1054893 h 1056038"/>
              <a:gd name="connsiteX5" fmla="*/ 456663 w 483051"/>
              <a:gd name="connsiteY5" fmla="*/ 1056038 h 1056038"/>
              <a:gd name="connsiteX0" fmla="*/ 463973 w 490361"/>
              <a:gd name="connsiteY0" fmla="*/ 1056038 h 1056038"/>
              <a:gd name="connsiteX1" fmla="*/ 490361 w 490361"/>
              <a:gd name="connsiteY1" fmla="*/ 20373 h 1056038"/>
              <a:gd name="connsiteX2" fmla="*/ 0 w 490361"/>
              <a:gd name="connsiteY2" fmla="*/ 0 h 1056038"/>
              <a:gd name="connsiteX3" fmla="*/ 7310 w 490361"/>
              <a:gd name="connsiteY3" fmla="*/ 828158 h 1056038"/>
              <a:gd name="connsiteX4" fmla="*/ 294637 w 490361"/>
              <a:gd name="connsiteY4" fmla="*/ 1054893 h 1056038"/>
              <a:gd name="connsiteX5" fmla="*/ 463973 w 490361"/>
              <a:gd name="connsiteY5" fmla="*/ 1056038 h 1056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361" h="1056038">
                <a:moveTo>
                  <a:pt x="463973" y="1056038"/>
                </a:moveTo>
                <a:lnTo>
                  <a:pt x="490361" y="20373"/>
                </a:lnTo>
                <a:lnTo>
                  <a:pt x="0" y="0"/>
                </a:lnTo>
                <a:cubicBezTo>
                  <a:pt x="0" y="299155"/>
                  <a:pt x="7310" y="529003"/>
                  <a:pt x="7310" y="828158"/>
                </a:cubicBezTo>
                <a:lnTo>
                  <a:pt x="294637" y="1054893"/>
                </a:lnTo>
                <a:lnTo>
                  <a:pt x="463973" y="1056038"/>
                </a:lnTo>
                <a:close/>
              </a:path>
            </a:pathLst>
          </a:custGeom>
          <a:solidFill>
            <a:schemeClr val="accent6">
              <a:lumMod val="40000"/>
              <a:lumOff val="6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Forma libre 12"/>
          <p:cNvSpPr/>
          <p:nvPr/>
        </p:nvSpPr>
        <p:spPr>
          <a:xfrm rot="5400000">
            <a:off x="5610194" y="4184348"/>
            <a:ext cx="967851" cy="2930728"/>
          </a:xfrm>
          <a:custGeom>
            <a:avLst/>
            <a:gdLst>
              <a:gd name="connsiteX0" fmla="*/ 905934 w 905934"/>
              <a:gd name="connsiteY0" fmla="*/ 1083733 h 1092200"/>
              <a:gd name="connsiteX1" fmla="*/ 804334 w 905934"/>
              <a:gd name="connsiteY1" fmla="*/ 0 h 1092200"/>
              <a:gd name="connsiteX2" fmla="*/ 0 w 905934"/>
              <a:gd name="connsiteY2" fmla="*/ 8467 h 1092200"/>
              <a:gd name="connsiteX3" fmla="*/ 16934 w 905934"/>
              <a:gd name="connsiteY3" fmla="*/ 905933 h 1092200"/>
              <a:gd name="connsiteX4" fmla="*/ 736600 w 905934"/>
              <a:gd name="connsiteY4" fmla="*/ 1092200 h 1092200"/>
              <a:gd name="connsiteX5" fmla="*/ 905934 w 905934"/>
              <a:gd name="connsiteY5" fmla="*/ 1083733 h 1092200"/>
              <a:gd name="connsiteX0" fmla="*/ 905934 w 905934"/>
              <a:gd name="connsiteY0" fmla="*/ 1083733 h 1092200"/>
              <a:gd name="connsiteX1" fmla="*/ 804334 w 905934"/>
              <a:gd name="connsiteY1" fmla="*/ 0 h 1092200"/>
              <a:gd name="connsiteX2" fmla="*/ 0 w 905934"/>
              <a:gd name="connsiteY2" fmla="*/ 8467 h 1092200"/>
              <a:gd name="connsiteX3" fmla="*/ 1 w 905934"/>
              <a:gd name="connsiteY3" fmla="*/ 905933 h 1092200"/>
              <a:gd name="connsiteX4" fmla="*/ 736600 w 905934"/>
              <a:gd name="connsiteY4" fmla="*/ 1092200 h 1092200"/>
              <a:gd name="connsiteX5" fmla="*/ 905934 w 905934"/>
              <a:gd name="connsiteY5" fmla="*/ 1083733 h 1092200"/>
              <a:gd name="connsiteX0" fmla="*/ 908830 w 908830"/>
              <a:gd name="connsiteY0" fmla="*/ 1083733 h 1101814"/>
              <a:gd name="connsiteX1" fmla="*/ 807230 w 908830"/>
              <a:gd name="connsiteY1" fmla="*/ 0 h 1101814"/>
              <a:gd name="connsiteX2" fmla="*/ 2896 w 908830"/>
              <a:gd name="connsiteY2" fmla="*/ 8467 h 1101814"/>
              <a:gd name="connsiteX3" fmla="*/ 2897 w 908830"/>
              <a:gd name="connsiteY3" fmla="*/ 905933 h 1101814"/>
              <a:gd name="connsiteX4" fmla="*/ 0 w 908830"/>
              <a:gd name="connsiteY4" fmla="*/ 1101814 h 1101814"/>
              <a:gd name="connsiteX5" fmla="*/ 908830 w 908830"/>
              <a:gd name="connsiteY5" fmla="*/ 1083733 h 1101814"/>
              <a:gd name="connsiteX0" fmla="*/ 112452 w 807230"/>
              <a:gd name="connsiteY0" fmla="*/ 1199093 h 1199093"/>
              <a:gd name="connsiteX1" fmla="*/ 807230 w 807230"/>
              <a:gd name="connsiteY1" fmla="*/ 0 h 1199093"/>
              <a:gd name="connsiteX2" fmla="*/ 2896 w 807230"/>
              <a:gd name="connsiteY2" fmla="*/ 8467 h 1199093"/>
              <a:gd name="connsiteX3" fmla="*/ 2897 w 807230"/>
              <a:gd name="connsiteY3" fmla="*/ 905933 h 1199093"/>
              <a:gd name="connsiteX4" fmla="*/ 0 w 807230"/>
              <a:gd name="connsiteY4" fmla="*/ 1101814 h 1199093"/>
              <a:gd name="connsiteX5" fmla="*/ 112452 w 807230"/>
              <a:gd name="connsiteY5" fmla="*/ 1199093 h 1199093"/>
              <a:gd name="connsiteX0" fmla="*/ 112452 w 807230"/>
              <a:gd name="connsiteY0" fmla="*/ 2055833 h 2055833"/>
              <a:gd name="connsiteX1" fmla="*/ 807230 w 807230"/>
              <a:gd name="connsiteY1" fmla="*/ 856740 h 2055833"/>
              <a:gd name="connsiteX2" fmla="*/ 17119 w 807230"/>
              <a:gd name="connsiteY2" fmla="*/ 0 h 2055833"/>
              <a:gd name="connsiteX3" fmla="*/ 2897 w 807230"/>
              <a:gd name="connsiteY3" fmla="*/ 1762673 h 2055833"/>
              <a:gd name="connsiteX4" fmla="*/ 0 w 807230"/>
              <a:gd name="connsiteY4" fmla="*/ 1958554 h 2055833"/>
              <a:gd name="connsiteX5" fmla="*/ 112452 w 807230"/>
              <a:gd name="connsiteY5" fmla="*/ 2055833 h 2055833"/>
              <a:gd name="connsiteX0" fmla="*/ 112452 w 807230"/>
              <a:gd name="connsiteY0" fmla="*/ 2208500 h 2208500"/>
              <a:gd name="connsiteX1" fmla="*/ 807230 w 807230"/>
              <a:gd name="connsiteY1" fmla="*/ 1009407 h 2208500"/>
              <a:gd name="connsiteX2" fmla="*/ 216214 w 807230"/>
              <a:gd name="connsiteY2" fmla="*/ 0 h 2208500"/>
              <a:gd name="connsiteX3" fmla="*/ 17119 w 807230"/>
              <a:gd name="connsiteY3" fmla="*/ 152667 h 2208500"/>
              <a:gd name="connsiteX4" fmla="*/ 2897 w 807230"/>
              <a:gd name="connsiteY4" fmla="*/ 1915340 h 2208500"/>
              <a:gd name="connsiteX5" fmla="*/ 0 w 807230"/>
              <a:gd name="connsiteY5" fmla="*/ 2111221 h 2208500"/>
              <a:gd name="connsiteX6" fmla="*/ 112452 w 807230"/>
              <a:gd name="connsiteY6" fmla="*/ 2208500 h 2208500"/>
              <a:gd name="connsiteX0" fmla="*/ 112452 w 807230"/>
              <a:gd name="connsiteY0" fmla="*/ 2189272 h 2189272"/>
              <a:gd name="connsiteX1" fmla="*/ 807230 w 807230"/>
              <a:gd name="connsiteY1" fmla="*/ 990179 h 2189272"/>
              <a:gd name="connsiteX2" fmla="*/ 166442 w 807230"/>
              <a:gd name="connsiteY2" fmla="*/ -1 h 2189272"/>
              <a:gd name="connsiteX3" fmla="*/ 17119 w 807230"/>
              <a:gd name="connsiteY3" fmla="*/ 133439 h 2189272"/>
              <a:gd name="connsiteX4" fmla="*/ 2897 w 807230"/>
              <a:gd name="connsiteY4" fmla="*/ 1896112 h 2189272"/>
              <a:gd name="connsiteX5" fmla="*/ 0 w 807230"/>
              <a:gd name="connsiteY5" fmla="*/ 2091993 h 2189272"/>
              <a:gd name="connsiteX6" fmla="*/ 112452 w 807230"/>
              <a:gd name="connsiteY6" fmla="*/ 2189272 h 2189272"/>
              <a:gd name="connsiteX0" fmla="*/ 112452 w 529920"/>
              <a:gd name="connsiteY0" fmla="*/ 2189273 h 2189273"/>
              <a:gd name="connsiteX1" fmla="*/ 529920 w 529920"/>
              <a:gd name="connsiteY1" fmla="*/ 1566984 h 2189273"/>
              <a:gd name="connsiteX2" fmla="*/ 166442 w 529920"/>
              <a:gd name="connsiteY2" fmla="*/ 0 h 2189273"/>
              <a:gd name="connsiteX3" fmla="*/ 17119 w 529920"/>
              <a:gd name="connsiteY3" fmla="*/ 133440 h 2189273"/>
              <a:gd name="connsiteX4" fmla="*/ 2897 w 529920"/>
              <a:gd name="connsiteY4" fmla="*/ 1896113 h 2189273"/>
              <a:gd name="connsiteX5" fmla="*/ 0 w 529920"/>
              <a:gd name="connsiteY5" fmla="*/ 2091994 h 2189273"/>
              <a:gd name="connsiteX6" fmla="*/ 112452 w 529920"/>
              <a:gd name="connsiteY6" fmla="*/ 2189273 h 2189273"/>
              <a:gd name="connsiteX0" fmla="*/ 112452 w 535201"/>
              <a:gd name="connsiteY0" fmla="*/ 2189273 h 2189273"/>
              <a:gd name="connsiteX1" fmla="*/ 529920 w 535201"/>
              <a:gd name="connsiteY1" fmla="*/ 1566984 h 2189273"/>
              <a:gd name="connsiteX2" fmla="*/ 422418 w 535201"/>
              <a:gd name="connsiteY2" fmla="*/ 355696 h 2189273"/>
              <a:gd name="connsiteX3" fmla="*/ 166442 w 535201"/>
              <a:gd name="connsiteY3" fmla="*/ 0 h 2189273"/>
              <a:gd name="connsiteX4" fmla="*/ 17119 w 535201"/>
              <a:gd name="connsiteY4" fmla="*/ 133440 h 2189273"/>
              <a:gd name="connsiteX5" fmla="*/ 2897 w 535201"/>
              <a:gd name="connsiteY5" fmla="*/ 1896113 h 2189273"/>
              <a:gd name="connsiteX6" fmla="*/ 0 w 535201"/>
              <a:gd name="connsiteY6" fmla="*/ 2091994 h 2189273"/>
              <a:gd name="connsiteX7" fmla="*/ 112452 w 535201"/>
              <a:gd name="connsiteY7" fmla="*/ 2189273 h 2189273"/>
              <a:gd name="connsiteX0" fmla="*/ 112452 w 453811"/>
              <a:gd name="connsiteY0" fmla="*/ 2189273 h 2189273"/>
              <a:gd name="connsiteX1" fmla="*/ 416153 w 453811"/>
              <a:gd name="connsiteY1" fmla="*/ 1759253 h 2189273"/>
              <a:gd name="connsiteX2" fmla="*/ 422418 w 453811"/>
              <a:gd name="connsiteY2" fmla="*/ 355696 h 2189273"/>
              <a:gd name="connsiteX3" fmla="*/ 166442 w 453811"/>
              <a:gd name="connsiteY3" fmla="*/ 0 h 2189273"/>
              <a:gd name="connsiteX4" fmla="*/ 17119 w 453811"/>
              <a:gd name="connsiteY4" fmla="*/ 133440 h 2189273"/>
              <a:gd name="connsiteX5" fmla="*/ 2897 w 453811"/>
              <a:gd name="connsiteY5" fmla="*/ 1896113 h 2189273"/>
              <a:gd name="connsiteX6" fmla="*/ 0 w 453811"/>
              <a:gd name="connsiteY6" fmla="*/ 2091994 h 2189273"/>
              <a:gd name="connsiteX7" fmla="*/ 112452 w 453811"/>
              <a:gd name="connsiteY7" fmla="*/ 2189273 h 2189273"/>
              <a:gd name="connsiteX0" fmla="*/ 112452 w 502590"/>
              <a:gd name="connsiteY0" fmla="*/ 2189273 h 2211083"/>
              <a:gd name="connsiteX1" fmla="*/ 494369 w 502590"/>
              <a:gd name="connsiteY1" fmla="*/ 2211083 h 2211083"/>
              <a:gd name="connsiteX2" fmla="*/ 422418 w 502590"/>
              <a:gd name="connsiteY2" fmla="*/ 355696 h 2211083"/>
              <a:gd name="connsiteX3" fmla="*/ 166442 w 502590"/>
              <a:gd name="connsiteY3" fmla="*/ 0 h 2211083"/>
              <a:gd name="connsiteX4" fmla="*/ 17119 w 502590"/>
              <a:gd name="connsiteY4" fmla="*/ 133440 h 2211083"/>
              <a:gd name="connsiteX5" fmla="*/ 2897 w 502590"/>
              <a:gd name="connsiteY5" fmla="*/ 1896113 h 2211083"/>
              <a:gd name="connsiteX6" fmla="*/ 0 w 502590"/>
              <a:gd name="connsiteY6" fmla="*/ 2091994 h 2211083"/>
              <a:gd name="connsiteX7" fmla="*/ 112452 w 502590"/>
              <a:gd name="connsiteY7" fmla="*/ 2189273 h 2211083"/>
              <a:gd name="connsiteX0" fmla="*/ 112452 w 502590"/>
              <a:gd name="connsiteY0" fmla="*/ 2189273 h 2211083"/>
              <a:gd name="connsiteX1" fmla="*/ 494369 w 502590"/>
              <a:gd name="connsiteY1" fmla="*/ 2211083 h 2211083"/>
              <a:gd name="connsiteX2" fmla="*/ 422418 w 502590"/>
              <a:gd name="connsiteY2" fmla="*/ 355696 h 2211083"/>
              <a:gd name="connsiteX3" fmla="*/ 166442 w 502590"/>
              <a:gd name="connsiteY3" fmla="*/ 0 h 2211083"/>
              <a:gd name="connsiteX4" fmla="*/ 17119 w 502590"/>
              <a:gd name="connsiteY4" fmla="*/ 1661971 h 2211083"/>
              <a:gd name="connsiteX5" fmla="*/ 2897 w 502590"/>
              <a:gd name="connsiteY5" fmla="*/ 1896113 h 2211083"/>
              <a:gd name="connsiteX6" fmla="*/ 0 w 502590"/>
              <a:gd name="connsiteY6" fmla="*/ 2091994 h 2211083"/>
              <a:gd name="connsiteX7" fmla="*/ 112452 w 502590"/>
              <a:gd name="connsiteY7" fmla="*/ 2189273 h 2211083"/>
              <a:gd name="connsiteX0" fmla="*/ 112452 w 681755"/>
              <a:gd name="connsiteY0" fmla="*/ 1862896 h 1884706"/>
              <a:gd name="connsiteX1" fmla="*/ 494369 w 681755"/>
              <a:gd name="connsiteY1" fmla="*/ 1884706 h 1884706"/>
              <a:gd name="connsiteX2" fmla="*/ 422418 w 681755"/>
              <a:gd name="connsiteY2" fmla="*/ 29319 h 1884706"/>
              <a:gd name="connsiteX3" fmla="*/ 678401 w 681755"/>
              <a:gd name="connsiteY3" fmla="*/ 1307902 h 1884706"/>
              <a:gd name="connsiteX4" fmla="*/ 17119 w 681755"/>
              <a:gd name="connsiteY4" fmla="*/ 1335594 h 1884706"/>
              <a:gd name="connsiteX5" fmla="*/ 2897 w 681755"/>
              <a:gd name="connsiteY5" fmla="*/ 1569736 h 1884706"/>
              <a:gd name="connsiteX6" fmla="*/ 0 w 681755"/>
              <a:gd name="connsiteY6" fmla="*/ 1765617 h 1884706"/>
              <a:gd name="connsiteX7" fmla="*/ 112452 w 681755"/>
              <a:gd name="connsiteY7" fmla="*/ 1862896 h 1884706"/>
              <a:gd name="connsiteX0" fmla="*/ 112452 w 813473"/>
              <a:gd name="connsiteY0" fmla="*/ 554994 h 1108784"/>
              <a:gd name="connsiteX1" fmla="*/ 494369 w 813473"/>
              <a:gd name="connsiteY1" fmla="*/ 576804 h 1108784"/>
              <a:gd name="connsiteX2" fmla="*/ 806387 w 813473"/>
              <a:gd name="connsiteY2" fmla="*/ 1067086 h 1108784"/>
              <a:gd name="connsiteX3" fmla="*/ 678401 w 813473"/>
              <a:gd name="connsiteY3" fmla="*/ 0 h 1108784"/>
              <a:gd name="connsiteX4" fmla="*/ 17119 w 813473"/>
              <a:gd name="connsiteY4" fmla="*/ 27692 h 1108784"/>
              <a:gd name="connsiteX5" fmla="*/ 2897 w 813473"/>
              <a:gd name="connsiteY5" fmla="*/ 261834 h 1108784"/>
              <a:gd name="connsiteX6" fmla="*/ 0 w 813473"/>
              <a:gd name="connsiteY6" fmla="*/ 457715 h 1108784"/>
              <a:gd name="connsiteX7" fmla="*/ 112452 w 813473"/>
              <a:gd name="connsiteY7" fmla="*/ 554994 h 1108784"/>
              <a:gd name="connsiteX0" fmla="*/ 112452 w 813224"/>
              <a:gd name="connsiteY0" fmla="*/ 554994 h 1110148"/>
              <a:gd name="connsiteX1" fmla="*/ 480151 w 813224"/>
              <a:gd name="connsiteY1" fmla="*/ 615257 h 1110148"/>
              <a:gd name="connsiteX2" fmla="*/ 806387 w 813224"/>
              <a:gd name="connsiteY2" fmla="*/ 1067086 h 1110148"/>
              <a:gd name="connsiteX3" fmla="*/ 678401 w 813224"/>
              <a:gd name="connsiteY3" fmla="*/ 0 h 1110148"/>
              <a:gd name="connsiteX4" fmla="*/ 17119 w 813224"/>
              <a:gd name="connsiteY4" fmla="*/ 27692 h 1110148"/>
              <a:gd name="connsiteX5" fmla="*/ 2897 w 813224"/>
              <a:gd name="connsiteY5" fmla="*/ 261834 h 1110148"/>
              <a:gd name="connsiteX6" fmla="*/ 0 w 813224"/>
              <a:gd name="connsiteY6" fmla="*/ 457715 h 1110148"/>
              <a:gd name="connsiteX7" fmla="*/ 112452 w 813224"/>
              <a:gd name="connsiteY7" fmla="*/ 554994 h 1110148"/>
              <a:gd name="connsiteX0" fmla="*/ 112452 w 806392"/>
              <a:gd name="connsiteY0" fmla="*/ 554994 h 2905574"/>
              <a:gd name="connsiteX1" fmla="*/ 480151 w 806392"/>
              <a:gd name="connsiteY1" fmla="*/ 615257 h 2905574"/>
              <a:gd name="connsiteX2" fmla="*/ 550407 w 806392"/>
              <a:gd name="connsiteY2" fmla="*/ 2903243 h 2905574"/>
              <a:gd name="connsiteX3" fmla="*/ 806387 w 806392"/>
              <a:gd name="connsiteY3" fmla="*/ 1067086 h 2905574"/>
              <a:gd name="connsiteX4" fmla="*/ 678401 w 806392"/>
              <a:gd name="connsiteY4" fmla="*/ 0 h 2905574"/>
              <a:gd name="connsiteX5" fmla="*/ 17119 w 806392"/>
              <a:gd name="connsiteY5" fmla="*/ 27692 h 2905574"/>
              <a:gd name="connsiteX6" fmla="*/ 2897 w 806392"/>
              <a:gd name="connsiteY6" fmla="*/ 261834 h 2905574"/>
              <a:gd name="connsiteX7" fmla="*/ 0 w 806392"/>
              <a:gd name="connsiteY7" fmla="*/ 457715 h 2905574"/>
              <a:gd name="connsiteX8" fmla="*/ 112452 w 806392"/>
              <a:gd name="connsiteY8" fmla="*/ 554994 h 2905574"/>
              <a:gd name="connsiteX0" fmla="*/ 112452 w 806392"/>
              <a:gd name="connsiteY0" fmla="*/ 554994 h 3028757"/>
              <a:gd name="connsiteX1" fmla="*/ 480151 w 806392"/>
              <a:gd name="connsiteY1" fmla="*/ 615257 h 3028757"/>
              <a:gd name="connsiteX2" fmla="*/ 536187 w 806392"/>
              <a:gd name="connsiteY2" fmla="*/ 2595613 h 3028757"/>
              <a:gd name="connsiteX3" fmla="*/ 550407 w 806392"/>
              <a:gd name="connsiteY3" fmla="*/ 2903243 h 3028757"/>
              <a:gd name="connsiteX4" fmla="*/ 806387 w 806392"/>
              <a:gd name="connsiteY4" fmla="*/ 1067086 h 3028757"/>
              <a:gd name="connsiteX5" fmla="*/ 678401 w 806392"/>
              <a:gd name="connsiteY5" fmla="*/ 0 h 3028757"/>
              <a:gd name="connsiteX6" fmla="*/ 17119 w 806392"/>
              <a:gd name="connsiteY6" fmla="*/ 27692 h 3028757"/>
              <a:gd name="connsiteX7" fmla="*/ 2897 w 806392"/>
              <a:gd name="connsiteY7" fmla="*/ 261834 h 3028757"/>
              <a:gd name="connsiteX8" fmla="*/ 0 w 806392"/>
              <a:gd name="connsiteY8" fmla="*/ 457715 h 3028757"/>
              <a:gd name="connsiteX9" fmla="*/ 112452 w 806392"/>
              <a:gd name="connsiteY9" fmla="*/ 554994 h 3028757"/>
              <a:gd name="connsiteX0" fmla="*/ 112452 w 806392"/>
              <a:gd name="connsiteY0" fmla="*/ 554994 h 3356350"/>
              <a:gd name="connsiteX1" fmla="*/ 480151 w 806392"/>
              <a:gd name="connsiteY1" fmla="*/ 615257 h 3356350"/>
              <a:gd name="connsiteX2" fmla="*/ 74003 w 806392"/>
              <a:gd name="connsiteY2" fmla="*/ 3201257 h 3356350"/>
              <a:gd name="connsiteX3" fmla="*/ 550407 w 806392"/>
              <a:gd name="connsiteY3" fmla="*/ 2903243 h 3356350"/>
              <a:gd name="connsiteX4" fmla="*/ 806387 w 806392"/>
              <a:gd name="connsiteY4" fmla="*/ 1067086 h 3356350"/>
              <a:gd name="connsiteX5" fmla="*/ 678401 w 806392"/>
              <a:gd name="connsiteY5" fmla="*/ 0 h 3356350"/>
              <a:gd name="connsiteX6" fmla="*/ 17119 w 806392"/>
              <a:gd name="connsiteY6" fmla="*/ 27692 h 3356350"/>
              <a:gd name="connsiteX7" fmla="*/ 2897 w 806392"/>
              <a:gd name="connsiteY7" fmla="*/ 261834 h 3356350"/>
              <a:gd name="connsiteX8" fmla="*/ 0 w 806392"/>
              <a:gd name="connsiteY8" fmla="*/ 457715 h 3356350"/>
              <a:gd name="connsiteX9" fmla="*/ 112452 w 806392"/>
              <a:gd name="connsiteY9" fmla="*/ 554994 h 3356350"/>
              <a:gd name="connsiteX0" fmla="*/ 112452 w 806409"/>
              <a:gd name="connsiteY0" fmla="*/ 554994 h 3410191"/>
              <a:gd name="connsiteX1" fmla="*/ 480151 w 806409"/>
              <a:gd name="connsiteY1" fmla="*/ 615257 h 3410191"/>
              <a:gd name="connsiteX2" fmla="*/ 74003 w 806409"/>
              <a:gd name="connsiteY2" fmla="*/ 3201257 h 3410191"/>
              <a:gd name="connsiteX3" fmla="*/ 713950 w 806409"/>
              <a:gd name="connsiteY3" fmla="*/ 3105124 h 3410191"/>
              <a:gd name="connsiteX4" fmla="*/ 806387 w 806409"/>
              <a:gd name="connsiteY4" fmla="*/ 1067086 h 3410191"/>
              <a:gd name="connsiteX5" fmla="*/ 678401 w 806409"/>
              <a:gd name="connsiteY5" fmla="*/ 0 h 3410191"/>
              <a:gd name="connsiteX6" fmla="*/ 17119 w 806409"/>
              <a:gd name="connsiteY6" fmla="*/ 27692 h 3410191"/>
              <a:gd name="connsiteX7" fmla="*/ 2897 w 806409"/>
              <a:gd name="connsiteY7" fmla="*/ 261834 h 3410191"/>
              <a:gd name="connsiteX8" fmla="*/ 0 w 806409"/>
              <a:gd name="connsiteY8" fmla="*/ 457715 h 3410191"/>
              <a:gd name="connsiteX9" fmla="*/ 112452 w 806409"/>
              <a:gd name="connsiteY9" fmla="*/ 554994 h 3410191"/>
              <a:gd name="connsiteX0" fmla="*/ 112452 w 806650"/>
              <a:gd name="connsiteY0" fmla="*/ 554994 h 3493280"/>
              <a:gd name="connsiteX1" fmla="*/ 480151 w 806650"/>
              <a:gd name="connsiteY1" fmla="*/ 615257 h 3493280"/>
              <a:gd name="connsiteX2" fmla="*/ 74003 w 806650"/>
              <a:gd name="connsiteY2" fmla="*/ 3201257 h 3493280"/>
              <a:gd name="connsiteX3" fmla="*/ 237544 w 806650"/>
              <a:gd name="connsiteY3" fmla="*/ 3422364 h 3493280"/>
              <a:gd name="connsiteX4" fmla="*/ 713950 w 806650"/>
              <a:gd name="connsiteY4" fmla="*/ 3105124 h 3493280"/>
              <a:gd name="connsiteX5" fmla="*/ 806387 w 806650"/>
              <a:gd name="connsiteY5" fmla="*/ 1067086 h 3493280"/>
              <a:gd name="connsiteX6" fmla="*/ 678401 w 806650"/>
              <a:gd name="connsiteY6" fmla="*/ 0 h 3493280"/>
              <a:gd name="connsiteX7" fmla="*/ 17119 w 806650"/>
              <a:gd name="connsiteY7" fmla="*/ 27692 h 3493280"/>
              <a:gd name="connsiteX8" fmla="*/ 2897 w 806650"/>
              <a:gd name="connsiteY8" fmla="*/ 261834 h 3493280"/>
              <a:gd name="connsiteX9" fmla="*/ 0 w 806650"/>
              <a:gd name="connsiteY9" fmla="*/ 457715 h 3493280"/>
              <a:gd name="connsiteX10" fmla="*/ 112452 w 806650"/>
              <a:gd name="connsiteY10" fmla="*/ 554994 h 3493280"/>
              <a:gd name="connsiteX0" fmla="*/ 112452 w 806650"/>
              <a:gd name="connsiteY0" fmla="*/ 554994 h 3456499"/>
              <a:gd name="connsiteX1" fmla="*/ 480151 w 806650"/>
              <a:gd name="connsiteY1" fmla="*/ 615257 h 3456499"/>
              <a:gd name="connsiteX2" fmla="*/ 74003 w 806650"/>
              <a:gd name="connsiteY2" fmla="*/ 3201257 h 3456499"/>
              <a:gd name="connsiteX3" fmla="*/ 237544 w 806650"/>
              <a:gd name="connsiteY3" fmla="*/ 3422364 h 3456499"/>
              <a:gd name="connsiteX4" fmla="*/ 713950 w 806650"/>
              <a:gd name="connsiteY4" fmla="*/ 3105124 h 3456499"/>
              <a:gd name="connsiteX5" fmla="*/ 806387 w 806650"/>
              <a:gd name="connsiteY5" fmla="*/ 1067086 h 3456499"/>
              <a:gd name="connsiteX6" fmla="*/ 678401 w 806650"/>
              <a:gd name="connsiteY6" fmla="*/ 0 h 3456499"/>
              <a:gd name="connsiteX7" fmla="*/ 17119 w 806650"/>
              <a:gd name="connsiteY7" fmla="*/ 27692 h 3456499"/>
              <a:gd name="connsiteX8" fmla="*/ 2897 w 806650"/>
              <a:gd name="connsiteY8" fmla="*/ 261834 h 3456499"/>
              <a:gd name="connsiteX9" fmla="*/ 0 w 806650"/>
              <a:gd name="connsiteY9" fmla="*/ 457715 h 3456499"/>
              <a:gd name="connsiteX10" fmla="*/ 112452 w 806650"/>
              <a:gd name="connsiteY10" fmla="*/ 554994 h 3456499"/>
              <a:gd name="connsiteX0" fmla="*/ 112452 w 806650"/>
              <a:gd name="connsiteY0" fmla="*/ 554994 h 3430541"/>
              <a:gd name="connsiteX1" fmla="*/ 480151 w 806650"/>
              <a:gd name="connsiteY1" fmla="*/ 615257 h 3430541"/>
              <a:gd name="connsiteX2" fmla="*/ 74003 w 806650"/>
              <a:gd name="connsiteY2" fmla="*/ 3201257 h 3430541"/>
              <a:gd name="connsiteX3" fmla="*/ 237544 w 806650"/>
              <a:gd name="connsiteY3" fmla="*/ 3422364 h 3430541"/>
              <a:gd name="connsiteX4" fmla="*/ 713950 w 806650"/>
              <a:gd name="connsiteY4" fmla="*/ 3105124 h 3430541"/>
              <a:gd name="connsiteX5" fmla="*/ 806387 w 806650"/>
              <a:gd name="connsiteY5" fmla="*/ 1067086 h 3430541"/>
              <a:gd name="connsiteX6" fmla="*/ 678401 w 806650"/>
              <a:gd name="connsiteY6" fmla="*/ 0 h 3430541"/>
              <a:gd name="connsiteX7" fmla="*/ 17119 w 806650"/>
              <a:gd name="connsiteY7" fmla="*/ 27692 h 3430541"/>
              <a:gd name="connsiteX8" fmla="*/ 2897 w 806650"/>
              <a:gd name="connsiteY8" fmla="*/ 261834 h 3430541"/>
              <a:gd name="connsiteX9" fmla="*/ 0 w 806650"/>
              <a:gd name="connsiteY9" fmla="*/ 457715 h 3430541"/>
              <a:gd name="connsiteX10" fmla="*/ 112452 w 806650"/>
              <a:gd name="connsiteY10" fmla="*/ 554994 h 3430541"/>
              <a:gd name="connsiteX0" fmla="*/ 112452 w 806650"/>
              <a:gd name="connsiteY0" fmla="*/ 660743 h 3536290"/>
              <a:gd name="connsiteX1" fmla="*/ 480151 w 806650"/>
              <a:gd name="connsiteY1" fmla="*/ 721006 h 3536290"/>
              <a:gd name="connsiteX2" fmla="*/ 74003 w 806650"/>
              <a:gd name="connsiteY2" fmla="*/ 3307006 h 3536290"/>
              <a:gd name="connsiteX3" fmla="*/ 237544 w 806650"/>
              <a:gd name="connsiteY3" fmla="*/ 3528113 h 3536290"/>
              <a:gd name="connsiteX4" fmla="*/ 713950 w 806650"/>
              <a:gd name="connsiteY4" fmla="*/ 3210873 h 3536290"/>
              <a:gd name="connsiteX5" fmla="*/ 806387 w 806650"/>
              <a:gd name="connsiteY5" fmla="*/ 1172835 h 3536290"/>
              <a:gd name="connsiteX6" fmla="*/ 329987 w 806650"/>
              <a:gd name="connsiteY6" fmla="*/ 0 h 3536290"/>
              <a:gd name="connsiteX7" fmla="*/ 17119 w 806650"/>
              <a:gd name="connsiteY7" fmla="*/ 133441 h 3536290"/>
              <a:gd name="connsiteX8" fmla="*/ 2897 w 806650"/>
              <a:gd name="connsiteY8" fmla="*/ 367583 h 3536290"/>
              <a:gd name="connsiteX9" fmla="*/ 0 w 806650"/>
              <a:gd name="connsiteY9" fmla="*/ 563464 h 3536290"/>
              <a:gd name="connsiteX10" fmla="*/ 112452 w 806650"/>
              <a:gd name="connsiteY10" fmla="*/ 660743 h 3536290"/>
              <a:gd name="connsiteX0" fmla="*/ 112452 w 810907"/>
              <a:gd name="connsiteY0" fmla="*/ 660743 h 3536290"/>
              <a:gd name="connsiteX1" fmla="*/ 480151 w 810907"/>
              <a:gd name="connsiteY1" fmla="*/ 721006 h 3536290"/>
              <a:gd name="connsiteX2" fmla="*/ 74003 w 810907"/>
              <a:gd name="connsiteY2" fmla="*/ 3307006 h 3536290"/>
              <a:gd name="connsiteX3" fmla="*/ 237544 w 810907"/>
              <a:gd name="connsiteY3" fmla="*/ 3528113 h 3536290"/>
              <a:gd name="connsiteX4" fmla="*/ 713950 w 810907"/>
              <a:gd name="connsiteY4" fmla="*/ 3210873 h 3536290"/>
              <a:gd name="connsiteX5" fmla="*/ 806387 w 810907"/>
              <a:gd name="connsiteY5" fmla="*/ 1172835 h 3536290"/>
              <a:gd name="connsiteX6" fmla="*/ 642844 w 810907"/>
              <a:gd name="connsiteY6" fmla="*/ 374920 h 3536290"/>
              <a:gd name="connsiteX7" fmla="*/ 329987 w 810907"/>
              <a:gd name="connsiteY7" fmla="*/ 0 h 3536290"/>
              <a:gd name="connsiteX8" fmla="*/ 17119 w 810907"/>
              <a:gd name="connsiteY8" fmla="*/ 133441 h 3536290"/>
              <a:gd name="connsiteX9" fmla="*/ 2897 w 810907"/>
              <a:gd name="connsiteY9" fmla="*/ 367583 h 3536290"/>
              <a:gd name="connsiteX10" fmla="*/ 0 w 810907"/>
              <a:gd name="connsiteY10" fmla="*/ 563464 h 3536290"/>
              <a:gd name="connsiteX11" fmla="*/ 112452 w 810907"/>
              <a:gd name="connsiteY11" fmla="*/ 660743 h 3536290"/>
              <a:gd name="connsiteX0" fmla="*/ 112452 w 810907"/>
              <a:gd name="connsiteY0" fmla="*/ 660743 h 3536290"/>
              <a:gd name="connsiteX1" fmla="*/ 480151 w 810907"/>
              <a:gd name="connsiteY1" fmla="*/ 721006 h 3536290"/>
              <a:gd name="connsiteX2" fmla="*/ 365532 w 810907"/>
              <a:gd name="connsiteY2" fmla="*/ 2595615 h 3536290"/>
              <a:gd name="connsiteX3" fmla="*/ 74003 w 810907"/>
              <a:gd name="connsiteY3" fmla="*/ 3307006 h 3536290"/>
              <a:gd name="connsiteX4" fmla="*/ 237544 w 810907"/>
              <a:gd name="connsiteY4" fmla="*/ 3528113 h 3536290"/>
              <a:gd name="connsiteX5" fmla="*/ 713950 w 810907"/>
              <a:gd name="connsiteY5" fmla="*/ 3210873 h 3536290"/>
              <a:gd name="connsiteX6" fmla="*/ 806387 w 810907"/>
              <a:gd name="connsiteY6" fmla="*/ 1172835 h 3536290"/>
              <a:gd name="connsiteX7" fmla="*/ 642844 w 810907"/>
              <a:gd name="connsiteY7" fmla="*/ 374920 h 3536290"/>
              <a:gd name="connsiteX8" fmla="*/ 329987 w 810907"/>
              <a:gd name="connsiteY8" fmla="*/ 0 h 3536290"/>
              <a:gd name="connsiteX9" fmla="*/ 17119 w 810907"/>
              <a:gd name="connsiteY9" fmla="*/ 133441 h 3536290"/>
              <a:gd name="connsiteX10" fmla="*/ 2897 w 810907"/>
              <a:gd name="connsiteY10" fmla="*/ 367583 h 3536290"/>
              <a:gd name="connsiteX11" fmla="*/ 0 w 810907"/>
              <a:gd name="connsiteY11" fmla="*/ 563464 h 3536290"/>
              <a:gd name="connsiteX12" fmla="*/ 112452 w 810907"/>
              <a:gd name="connsiteY12" fmla="*/ 660743 h 3536290"/>
              <a:gd name="connsiteX0" fmla="*/ 112452 w 810907"/>
              <a:gd name="connsiteY0" fmla="*/ 660743 h 3536290"/>
              <a:gd name="connsiteX1" fmla="*/ 480151 w 810907"/>
              <a:gd name="connsiteY1" fmla="*/ 721006 h 3536290"/>
              <a:gd name="connsiteX2" fmla="*/ 472190 w 810907"/>
              <a:gd name="connsiteY2" fmla="*/ 2624454 h 3536290"/>
              <a:gd name="connsiteX3" fmla="*/ 74003 w 810907"/>
              <a:gd name="connsiteY3" fmla="*/ 3307006 h 3536290"/>
              <a:gd name="connsiteX4" fmla="*/ 237544 w 810907"/>
              <a:gd name="connsiteY4" fmla="*/ 3528113 h 3536290"/>
              <a:gd name="connsiteX5" fmla="*/ 713950 w 810907"/>
              <a:gd name="connsiteY5" fmla="*/ 3210873 h 3536290"/>
              <a:gd name="connsiteX6" fmla="*/ 806387 w 810907"/>
              <a:gd name="connsiteY6" fmla="*/ 1172835 h 3536290"/>
              <a:gd name="connsiteX7" fmla="*/ 642844 w 810907"/>
              <a:gd name="connsiteY7" fmla="*/ 374920 h 3536290"/>
              <a:gd name="connsiteX8" fmla="*/ 329987 w 810907"/>
              <a:gd name="connsiteY8" fmla="*/ 0 h 3536290"/>
              <a:gd name="connsiteX9" fmla="*/ 17119 w 810907"/>
              <a:gd name="connsiteY9" fmla="*/ 133441 h 3536290"/>
              <a:gd name="connsiteX10" fmla="*/ 2897 w 810907"/>
              <a:gd name="connsiteY10" fmla="*/ 367583 h 3536290"/>
              <a:gd name="connsiteX11" fmla="*/ 0 w 810907"/>
              <a:gd name="connsiteY11" fmla="*/ 563464 h 3536290"/>
              <a:gd name="connsiteX12" fmla="*/ 112452 w 810907"/>
              <a:gd name="connsiteY12" fmla="*/ 660743 h 3536290"/>
              <a:gd name="connsiteX0" fmla="*/ 112452 w 810907"/>
              <a:gd name="connsiteY0" fmla="*/ 660743 h 3536290"/>
              <a:gd name="connsiteX1" fmla="*/ 480151 w 810907"/>
              <a:gd name="connsiteY1" fmla="*/ 721006 h 3536290"/>
              <a:gd name="connsiteX2" fmla="*/ 514854 w 810907"/>
              <a:gd name="connsiteY2" fmla="*/ 2624453 h 3536290"/>
              <a:gd name="connsiteX3" fmla="*/ 74003 w 810907"/>
              <a:gd name="connsiteY3" fmla="*/ 3307006 h 3536290"/>
              <a:gd name="connsiteX4" fmla="*/ 237544 w 810907"/>
              <a:gd name="connsiteY4" fmla="*/ 3528113 h 3536290"/>
              <a:gd name="connsiteX5" fmla="*/ 713950 w 810907"/>
              <a:gd name="connsiteY5" fmla="*/ 3210873 h 3536290"/>
              <a:gd name="connsiteX6" fmla="*/ 806387 w 810907"/>
              <a:gd name="connsiteY6" fmla="*/ 1172835 h 3536290"/>
              <a:gd name="connsiteX7" fmla="*/ 642844 w 810907"/>
              <a:gd name="connsiteY7" fmla="*/ 374920 h 3536290"/>
              <a:gd name="connsiteX8" fmla="*/ 329987 w 810907"/>
              <a:gd name="connsiteY8" fmla="*/ 0 h 3536290"/>
              <a:gd name="connsiteX9" fmla="*/ 17119 w 810907"/>
              <a:gd name="connsiteY9" fmla="*/ 133441 h 3536290"/>
              <a:gd name="connsiteX10" fmla="*/ 2897 w 810907"/>
              <a:gd name="connsiteY10" fmla="*/ 367583 h 3536290"/>
              <a:gd name="connsiteX11" fmla="*/ 0 w 810907"/>
              <a:gd name="connsiteY11" fmla="*/ 563464 h 3536290"/>
              <a:gd name="connsiteX12" fmla="*/ 112452 w 810907"/>
              <a:gd name="connsiteY12" fmla="*/ 660743 h 3536290"/>
              <a:gd name="connsiteX0" fmla="*/ 112452 w 810907"/>
              <a:gd name="connsiteY0" fmla="*/ 660743 h 3536290"/>
              <a:gd name="connsiteX1" fmla="*/ 537037 w 810907"/>
              <a:gd name="connsiteY1" fmla="*/ 749846 h 3536290"/>
              <a:gd name="connsiteX2" fmla="*/ 514854 w 810907"/>
              <a:gd name="connsiteY2" fmla="*/ 2624453 h 3536290"/>
              <a:gd name="connsiteX3" fmla="*/ 74003 w 810907"/>
              <a:gd name="connsiteY3" fmla="*/ 3307006 h 3536290"/>
              <a:gd name="connsiteX4" fmla="*/ 237544 w 810907"/>
              <a:gd name="connsiteY4" fmla="*/ 3528113 h 3536290"/>
              <a:gd name="connsiteX5" fmla="*/ 713950 w 810907"/>
              <a:gd name="connsiteY5" fmla="*/ 3210873 h 3536290"/>
              <a:gd name="connsiteX6" fmla="*/ 806387 w 810907"/>
              <a:gd name="connsiteY6" fmla="*/ 1172835 h 3536290"/>
              <a:gd name="connsiteX7" fmla="*/ 642844 w 810907"/>
              <a:gd name="connsiteY7" fmla="*/ 374920 h 3536290"/>
              <a:gd name="connsiteX8" fmla="*/ 329987 w 810907"/>
              <a:gd name="connsiteY8" fmla="*/ 0 h 3536290"/>
              <a:gd name="connsiteX9" fmla="*/ 17119 w 810907"/>
              <a:gd name="connsiteY9" fmla="*/ 133441 h 3536290"/>
              <a:gd name="connsiteX10" fmla="*/ 2897 w 810907"/>
              <a:gd name="connsiteY10" fmla="*/ 367583 h 3536290"/>
              <a:gd name="connsiteX11" fmla="*/ 0 w 810907"/>
              <a:gd name="connsiteY11" fmla="*/ 563464 h 3536290"/>
              <a:gd name="connsiteX12" fmla="*/ 112452 w 810907"/>
              <a:gd name="connsiteY12" fmla="*/ 660743 h 3536290"/>
              <a:gd name="connsiteX0" fmla="*/ 112452 w 810907"/>
              <a:gd name="connsiteY0" fmla="*/ 660743 h 3528113"/>
              <a:gd name="connsiteX1" fmla="*/ 537037 w 810907"/>
              <a:gd name="connsiteY1" fmla="*/ 749846 h 3528113"/>
              <a:gd name="connsiteX2" fmla="*/ 514854 w 810907"/>
              <a:gd name="connsiteY2" fmla="*/ 2624453 h 3528113"/>
              <a:gd name="connsiteX3" fmla="*/ 66893 w 810907"/>
              <a:gd name="connsiteY3" fmla="*/ 3124350 h 3528113"/>
              <a:gd name="connsiteX4" fmla="*/ 237544 w 810907"/>
              <a:gd name="connsiteY4" fmla="*/ 3528113 h 3528113"/>
              <a:gd name="connsiteX5" fmla="*/ 713950 w 810907"/>
              <a:gd name="connsiteY5" fmla="*/ 3210873 h 3528113"/>
              <a:gd name="connsiteX6" fmla="*/ 806387 w 810907"/>
              <a:gd name="connsiteY6" fmla="*/ 1172835 h 3528113"/>
              <a:gd name="connsiteX7" fmla="*/ 642844 w 810907"/>
              <a:gd name="connsiteY7" fmla="*/ 374920 h 3528113"/>
              <a:gd name="connsiteX8" fmla="*/ 329987 w 810907"/>
              <a:gd name="connsiteY8" fmla="*/ 0 h 3528113"/>
              <a:gd name="connsiteX9" fmla="*/ 17119 w 810907"/>
              <a:gd name="connsiteY9" fmla="*/ 133441 h 3528113"/>
              <a:gd name="connsiteX10" fmla="*/ 2897 w 810907"/>
              <a:gd name="connsiteY10" fmla="*/ 367583 h 3528113"/>
              <a:gd name="connsiteX11" fmla="*/ 0 w 810907"/>
              <a:gd name="connsiteY11" fmla="*/ 563464 h 3528113"/>
              <a:gd name="connsiteX12" fmla="*/ 112452 w 810907"/>
              <a:gd name="connsiteY12" fmla="*/ 660743 h 3528113"/>
              <a:gd name="connsiteX0" fmla="*/ 112452 w 810907"/>
              <a:gd name="connsiteY0" fmla="*/ 660743 h 3462913"/>
              <a:gd name="connsiteX1" fmla="*/ 537037 w 810907"/>
              <a:gd name="connsiteY1" fmla="*/ 749846 h 3462913"/>
              <a:gd name="connsiteX2" fmla="*/ 514854 w 810907"/>
              <a:gd name="connsiteY2" fmla="*/ 2624453 h 3462913"/>
              <a:gd name="connsiteX3" fmla="*/ 66893 w 810907"/>
              <a:gd name="connsiteY3" fmla="*/ 3124350 h 3462913"/>
              <a:gd name="connsiteX4" fmla="*/ 280207 w 810907"/>
              <a:gd name="connsiteY4" fmla="*/ 3431978 h 3462913"/>
              <a:gd name="connsiteX5" fmla="*/ 713950 w 810907"/>
              <a:gd name="connsiteY5" fmla="*/ 3210873 h 3462913"/>
              <a:gd name="connsiteX6" fmla="*/ 806387 w 810907"/>
              <a:gd name="connsiteY6" fmla="*/ 1172835 h 3462913"/>
              <a:gd name="connsiteX7" fmla="*/ 642844 w 810907"/>
              <a:gd name="connsiteY7" fmla="*/ 374920 h 3462913"/>
              <a:gd name="connsiteX8" fmla="*/ 329987 w 810907"/>
              <a:gd name="connsiteY8" fmla="*/ 0 h 3462913"/>
              <a:gd name="connsiteX9" fmla="*/ 17119 w 810907"/>
              <a:gd name="connsiteY9" fmla="*/ 133441 h 3462913"/>
              <a:gd name="connsiteX10" fmla="*/ 2897 w 810907"/>
              <a:gd name="connsiteY10" fmla="*/ 367583 h 3462913"/>
              <a:gd name="connsiteX11" fmla="*/ 0 w 810907"/>
              <a:gd name="connsiteY11" fmla="*/ 563464 h 3462913"/>
              <a:gd name="connsiteX12" fmla="*/ 112452 w 810907"/>
              <a:gd name="connsiteY12" fmla="*/ 660743 h 3462913"/>
              <a:gd name="connsiteX0" fmla="*/ 112452 w 815604"/>
              <a:gd name="connsiteY0" fmla="*/ 660743 h 3354789"/>
              <a:gd name="connsiteX1" fmla="*/ 537037 w 815604"/>
              <a:gd name="connsiteY1" fmla="*/ 749846 h 3354789"/>
              <a:gd name="connsiteX2" fmla="*/ 514854 w 815604"/>
              <a:gd name="connsiteY2" fmla="*/ 2624453 h 3354789"/>
              <a:gd name="connsiteX3" fmla="*/ 66893 w 815604"/>
              <a:gd name="connsiteY3" fmla="*/ 3124350 h 3354789"/>
              <a:gd name="connsiteX4" fmla="*/ 713950 w 815604"/>
              <a:gd name="connsiteY4" fmla="*/ 3210873 h 3354789"/>
              <a:gd name="connsiteX5" fmla="*/ 806387 w 815604"/>
              <a:gd name="connsiteY5" fmla="*/ 1172835 h 3354789"/>
              <a:gd name="connsiteX6" fmla="*/ 642844 w 815604"/>
              <a:gd name="connsiteY6" fmla="*/ 374920 h 3354789"/>
              <a:gd name="connsiteX7" fmla="*/ 329987 w 815604"/>
              <a:gd name="connsiteY7" fmla="*/ 0 h 3354789"/>
              <a:gd name="connsiteX8" fmla="*/ 17119 w 815604"/>
              <a:gd name="connsiteY8" fmla="*/ 133441 h 3354789"/>
              <a:gd name="connsiteX9" fmla="*/ 2897 w 815604"/>
              <a:gd name="connsiteY9" fmla="*/ 367583 h 3354789"/>
              <a:gd name="connsiteX10" fmla="*/ 0 w 815604"/>
              <a:gd name="connsiteY10" fmla="*/ 563464 h 3354789"/>
              <a:gd name="connsiteX11" fmla="*/ 112452 w 815604"/>
              <a:gd name="connsiteY11" fmla="*/ 660743 h 3354789"/>
              <a:gd name="connsiteX0" fmla="*/ 112452 w 812571"/>
              <a:gd name="connsiteY0" fmla="*/ 660743 h 3280555"/>
              <a:gd name="connsiteX1" fmla="*/ 537037 w 812571"/>
              <a:gd name="connsiteY1" fmla="*/ 749846 h 3280555"/>
              <a:gd name="connsiteX2" fmla="*/ 514854 w 812571"/>
              <a:gd name="connsiteY2" fmla="*/ 2624453 h 3280555"/>
              <a:gd name="connsiteX3" fmla="*/ 66893 w 812571"/>
              <a:gd name="connsiteY3" fmla="*/ 3124350 h 3280555"/>
              <a:gd name="connsiteX4" fmla="*/ 699730 w 812571"/>
              <a:gd name="connsiteY4" fmla="*/ 3105125 h 3280555"/>
              <a:gd name="connsiteX5" fmla="*/ 806387 w 812571"/>
              <a:gd name="connsiteY5" fmla="*/ 1172835 h 3280555"/>
              <a:gd name="connsiteX6" fmla="*/ 642844 w 812571"/>
              <a:gd name="connsiteY6" fmla="*/ 374920 h 3280555"/>
              <a:gd name="connsiteX7" fmla="*/ 329987 w 812571"/>
              <a:gd name="connsiteY7" fmla="*/ 0 h 3280555"/>
              <a:gd name="connsiteX8" fmla="*/ 17119 w 812571"/>
              <a:gd name="connsiteY8" fmla="*/ 133441 h 3280555"/>
              <a:gd name="connsiteX9" fmla="*/ 2897 w 812571"/>
              <a:gd name="connsiteY9" fmla="*/ 367583 h 3280555"/>
              <a:gd name="connsiteX10" fmla="*/ 0 w 812571"/>
              <a:gd name="connsiteY10" fmla="*/ 563464 h 3280555"/>
              <a:gd name="connsiteX11" fmla="*/ 112452 w 812571"/>
              <a:gd name="connsiteY11" fmla="*/ 660743 h 3280555"/>
              <a:gd name="connsiteX0" fmla="*/ 112452 w 812571"/>
              <a:gd name="connsiteY0" fmla="*/ 728162 h 3347974"/>
              <a:gd name="connsiteX1" fmla="*/ 537037 w 812571"/>
              <a:gd name="connsiteY1" fmla="*/ 817265 h 3347974"/>
              <a:gd name="connsiteX2" fmla="*/ 514854 w 812571"/>
              <a:gd name="connsiteY2" fmla="*/ 2691872 h 3347974"/>
              <a:gd name="connsiteX3" fmla="*/ 66893 w 812571"/>
              <a:gd name="connsiteY3" fmla="*/ 3191769 h 3347974"/>
              <a:gd name="connsiteX4" fmla="*/ 699730 w 812571"/>
              <a:gd name="connsiteY4" fmla="*/ 3172544 h 3347974"/>
              <a:gd name="connsiteX5" fmla="*/ 806387 w 812571"/>
              <a:gd name="connsiteY5" fmla="*/ 1240254 h 3347974"/>
              <a:gd name="connsiteX6" fmla="*/ 642844 w 812571"/>
              <a:gd name="connsiteY6" fmla="*/ 442339 h 3347974"/>
              <a:gd name="connsiteX7" fmla="*/ 329989 w 812571"/>
              <a:gd name="connsiteY7" fmla="*/ 0 h 3347974"/>
              <a:gd name="connsiteX8" fmla="*/ 17119 w 812571"/>
              <a:gd name="connsiteY8" fmla="*/ 200860 h 3347974"/>
              <a:gd name="connsiteX9" fmla="*/ 2897 w 812571"/>
              <a:gd name="connsiteY9" fmla="*/ 435002 h 3347974"/>
              <a:gd name="connsiteX10" fmla="*/ 0 w 812571"/>
              <a:gd name="connsiteY10" fmla="*/ 630883 h 3347974"/>
              <a:gd name="connsiteX11" fmla="*/ 112452 w 812571"/>
              <a:gd name="connsiteY11" fmla="*/ 728162 h 3347974"/>
              <a:gd name="connsiteX0" fmla="*/ 112452 w 812828"/>
              <a:gd name="connsiteY0" fmla="*/ 728162 h 3347974"/>
              <a:gd name="connsiteX1" fmla="*/ 537037 w 812828"/>
              <a:gd name="connsiteY1" fmla="*/ 817265 h 3347974"/>
              <a:gd name="connsiteX2" fmla="*/ 514854 w 812828"/>
              <a:gd name="connsiteY2" fmla="*/ 2691872 h 3347974"/>
              <a:gd name="connsiteX3" fmla="*/ 66893 w 812828"/>
              <a:gd name="connsiteY3" fmla="*/ 3191769 h 3347974"/>
              <a:gd name="connsiteX4" fmla="*/ 699730 w 812828"/>
              <a:gd name="connsiteY4" fmla="*/ 3172544 h 3347974"/>
              <a:gd name="connsiteX5" fmla="*/ 806387 w 812828"/>
              <a:gd name="connsiteY5" fmla="*/ 1240254 h 3347974"/>
              <a:gd name="connsiteX6" fmla="*/ 617912 w 812828"/>
              <a:gd name="connsiteY6" fmla="*/ 186149 h 3347974"/>
              <a:gd name="connsiteX7" fmla="*/ 329989 w 812828"/>
              <a:gd name="connsiteY7" fmla="*/ 0 h 3347974"/>
              <a:gd name="connsiteX8" fmla="*/ 17119 w 812828"/>
              <a:gd name="connsiteY8" fmla="*/ 200860 h 3347974"/>
              <a:gd name="connsiteX9" fmla="*/ 2897 w 812828"/>
              <a:gd name="connsiteY9" fmla="*/ 435002 h 3347974"/>
              <a:gd name="connsiteX10" fmla="*/ 0 w 812828"/>
              <a:gd name="connsiteY10" fmla="*/ 630883 h 3347974"/>
              <a:gd name="connsiteX11" fmla="*/ 112452 w 812828"/>
              <a:gd name="connsiteY11" fmla="*/ 728162 h 3347974"/>
              <a:gd name="connsiteX0" fmla="*/ 112452 w 812828"/>
              <a:gd name="connsiteY0" fmla="*/ 701195 h 3321007"/>
              <a:gd name="connsiteX1" fmla="*/ 537037 w 812828"/>
              <a:gd name="connsiteY1" fmla="*/ 790298 h 3321007"/>
              <a:gd name="connsiteX2" fmla="*/ 514854 w 812828"/>
              <a:gd name="connsiteY2" fmla="*/ 2664905 h 3321007"/>
              <a:gd name="connsiteX3" fmla="*/ 66893 w 812828"/>
              <a:gd name="connsiteY3" fmla="*/ 3164802 h 3321007"/>
              <a:gd name="connsiteX4" fmla="*/ 699730 w 812828"/>
              <a:gd name="connsiteY4" fmla="*/ 3145577 h 3321007"/>
              <a:gd name="connsiteX5" fmla="*/ 806387 w 812828"/>
              <a:gd name="connsiteY5" fmla="*/ 1213287 h 3321007"/>
              <a:gd name="connsiteX6" fmla="*/ 617912 w 812828"/>
              <a:gd name="connsiteY6" fmla="*/ 159182 h 3321007"/>
              <a:gd name="connsiteX7" fmla="*/ 300070 w 812828"/>
              <a:gd name="connsiteY7" fmla="*/ 0 h 3321007"/>
              <a:gd name="connsiteX8" fmla="*/ 17119 w 812828"/>
              <a:gd name="connsiteY8" fmla="*/ 173893 h 3321007"/>
              <a:gd name="connsiteX9" fmla="*/ 2897 w 812828"/>
              <a:gd name="connsiteY9" fmla="*/ 408035 h 3321007"/>
              <a:gd name="connsiteX10" fmla="*/ 0 w 812828"/>
              <a:gd name="connsiteY10" fmla="*/ 603916 h 3321007"/>
              <a:gd name="connsiteX11" fmla="*/ 112452 w 812828"/>
              <a:gd name="connsiteY11" fmla="*/ 701195 h 3321007"/>
              <a:gd name="connsiteX0" fmla="*/ 112452 w 812828"/>
              <a:gd name="connsiteY0" fmla="*/ 707855 h 3327667"/>
              <a:gd name="connsiteX1" fmla="*/ 537037 w 812828"/>
              <a:gd name="connsiteY1" fmla="*/ 796958 h 3327667"/>
              <a:gd name="connsiteX2" fmla="*/ 514854 w 812828"/>
              <a:gd name="connsiteY2" fmla="*/ 2671565 h 3327667"/>
              <a:gd name="connsiteX3" fmla="*/ 66893 w 812828"/>
              <a:gd name="connsiteY3" fmla="*/ 3171462 h 3327667"/>
              <a:gd name="connsiteX4" fmla="*/ 699730 w 812828"/>
              <a:gd name="connsiteY4" fmla="*/ 3152237 h 3327667"/>
              <a:gd name="connsiteX5" fmla="*/ 806387 w 812828"/>
              <a:gd name="connsiteY5" fmla="*/ 1219947 h 3327667"/>
              <a:gd name="connsiteX6" fmla="*/ 617912 w 812828"/>
              <a:gd name="connsiteY6" fmla="*/ 165842 h 3327667"/>
              <a:gd name="connsiteX7" fmla="*/ 300070 w 812828"/>
              <a:gd name="connsiteY7" fmla="*/ 6660 h 3327667"/>
              <a:gd name="connsiteX8" fmla="*/ 17119 w 812828"/>
              <a:gd name="connsiteY8" fmla="*/ 180553 h 3327667"/>
              <a:gd name="connsiteX9" fmla="*/ 2897 w 812828"/>
              <a:gd name="connsiteY9" fmla="*/ 414695 h 3327667"/>
              <a:gd name="connsiteX10" fmla="*/ 0 w 812828"/>
              <a:gd name="connsiteY10" fmla="*/ 610576 h 3327667"/>
              <a:gd name="connsiteX11" fmla="*/ 112452 w 812828"/>
              <a:gd name="connsiteY11" fmla="*/ 707855 h 3327667"/>
              <a:gd name="connsiteX0" fmla="*/ 112452 w 812828"/>
              <a:gd name="connsiteY0" fmla="*/ 707856 h 3327668"/>
              <a:gd name="connsiteX1" fmla="*/ 537037 w 812828"/>
              <a:gd name="connsiteY1" fmla="*/ 796959 h 3327668"/>
              <a:gd name="connsiteX2" fmla="*/ 514854 w 812828"/>
              <a:gd name="connsiteY2" fmla="*/ 2671566 h 3327668"/>
              <a:gd name="connsiteX3" fmla="*/ 66893 w 812828"/>
              <a:gd name="connsiteY3" fmla="*/ 3171463 h 3327668"/>
              <a:gd name="connsiteX4" fmla="*/ 699730 w 812828"/>
              <a:gd name="connsiteY4" fmla="*/ 3152238 h 3327668"/>
              <a:gd name="connsiteX5" fmla="*/ 806387 w 812828"/>
              <a:gd name="connsiteY5" fmla="*/ 1219948 h 3327668"/>
              <a:gd name="connsiteX6" fmla="*/ 617912 w 812828"/>
              <a:gd name="connsiteY6" fmla="*/ 165843 h 3327668"/>
              <a:gd name="connsiteX7" fmla="*/ 300070 w 812828"/>
              <a:gd name="connsiteY7" fmla="*/ 6661 h 3327668"/>
              <a:gd name="connsiteX8" fmla="*/ 22106 w 812828"/>
              <a:gd name="connsiteY8" fmla="*/ 214263 h 3327668"/>
              <a:gd name="connsiteX9" fmla="*/ 2897 w 812828"/>
              <a:gd name="connsiteY9" fmla="*/ 414696 h 3327668"/>
              <a:gd name="connsiteX10" fmla="*/ 0 w 812828"/>
              <a:gd name="connsiteY10" fmla="*/ 610577 h 3327668"/>
              <a:gd name="connsiteX11" fmla="*/ 112452 w 812828"/>
              <a:gd name="connsiteY11" fmla="*/ 707856 h 3327668"/>
              <a:gd name="connsiteX0" fmla="*/ 112452 w 812828"/>
              <a:gd name="connsiteY0" fmla="*/ 707856 h 3327668"/>
              <a:gd name="connsiteX1" fmla="*/ 537037 w 812828"/>
              <a:gd name="connsiteY1" fmla="*/ 796959 h 3327668"/>
              <a:gd name="connsiteX2" fmla="*/ 514854 w 812828"/>
              <a:gd name="connsiteY2" fmla="*/ 2671566 h 3327668"/>
              <a:gd name="connsiteX3" fmla="*/ 66893 w 812828"/>
              <a:gd name="connsiteY3" fmla="*/ 3171463 h 3327668"/>
              <a:gd name="connsiteX4" fmla="*/ 699730 w 812828"/>
              <a:gd name="connsiteY4" fmla="*/ 3152238 h 3327668"/>
              <a:gd name="connsiteX5" fmla="*/ 806387 w 812828"/>
              <a:gd name="connsiteY5" fmla="*/ 1219948 h 3327668"/>
              <a:gd name="connsiteX6" fmla="*/ 617912 w 812828"/>
              <a:gd name="connsiteY6" fmla="*/ 165843 h 3327668"/>
              <a:gd name="connsiteX7" fmla="*/ 300070 w 812828"/>
              <a:gd name="connsiteY7" fmla="*/ 6661 h 3327668"/>
              <a:gd name="connsiteX8" fmla="*/ 22106 w 812828"/>
              <a:gd name="connsiteY8" fmla="*/ 214263 h 3327668"/>
              <a:gd name="connsiteX9" fmla="*/ 2897 w 812828"/>
              <a:gd name="connsiteY9" fmla="*/ 414696 h 3327668"/>
              <a:gd name="connsiteX10" fmla="*/ 0 w 812828"/>
              <a:gd name="connsiteY10" fmla="*/ 610577 h 3327668"/>
              <a:gd name="connsiteX11" fmla="*/ 112452 w 812828"/>
              <a:gd name="connsiteY11" fmla="*/ 707856 h 332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2828" h="3327668">
                <a:moveTo>
                  <a:pt x="112452" y="707856"/>
                </a:moveTo>
                <a:lnTo>
                  <a:pt x="537037" y="796959"/>
                </a:lnTo>
                <a:cubicBezTo>
                  <a:pt x="560256" y="1050542"/>
                  <a:pt x="582545" y="2240566"/>
                  <a:pt x="514854" y="2671566"/>
                </a:cubicBezTo>
                <a:cubicBezTo>
                  <a:pt x="447163" y="3102566"/>
                  <a:pt x="69263" y="2947151"/>
                  <a:pt x="66893" y="3171463"/>
                </a:cubicBezTo>
                <a:cubicBezTo>
                  <a:pt x="100076" y="3269200"/>
                  <a:pt x="576481" y="3477490"/>
                  <a:pt x="699730" y="3152238"/>
                </a:cubicBezTo>
                <a:cubicBezTo>
                  <a:pt x="822979" y="2826986"/>
                  <a:pt x="820023" y="1717680"/>
                  <a:pt x="806387" y="1219948"/>
                </a:cubicBezTo>
                <a:cubicBezTo>
                  <a:pt x="792751" y="722216"/>
                  <a:pt x="702298" y="368057"/>
                  <a:pt x="617912" y="165843"/>
                </a:cubicBezTo>
                <a:cubicBezTo>
                  <a:pt x="533526" y="-36371"/>
                  <a:pt x="428105" y="255"/>
                  <a:pt x="300070" y="6661"/>
                </a:cubicBezTo>
                <a:cubicBezTo>
                  <a:pt x="195781" y="51141"/>
                  <a:pt x="101464" y="122588"/>
                  <a:pt x="22106" y="214263"/>
                </a:cubicBezTo>
                <a:cubicBezTo>
                  <a:pt x="22106" y="513418"/>
                  <a:pt x="2897" y="115541"/>
                  <a:pt x="2897" y="414696"/>
                </a:cubicBezTo>
                <a:cubicBezTo>
                  <a:pt x="1931" y="479990"/>
                  <a:pt x="966" y="545283"/>
                  <a:pt x="0" y="610577"/>
                </a:cubicBezTo>
                <a:lnTo>
                  <a:pt x="112452" y="707856"/>
                </a:lnTo>
                <a:close/>
              </a:path>
            </a:pathLst>
          </a:custGeom>
          <a:solidFill>
            <a:schemeClr val="accent6">
              <a:lumMod val="40000"/>
              <a:lumOff val="6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Forma libre 13"/>
          <p:cNvSpPr/>
          <p:nvPr/>
        </p:nvSpPr>
        <p:spPr>
          <a:xfrm rot="5400000">
            <a:off x="5502850" y="4338229"/>
            <a:ext cx="645887" cy="1928126"/>
          </a:xfrm>
          <a:custGeom>
            <a:avLst/>
            <a:gdLst>
              <a:gd name="connsiteX0" fmla="*/ 905934 w 905934"/>
              <a:gd name="connsiteY0" fmla="*/ 1083733 h 1092200"/>
              <a:gd name="connsiteX1" fmla="*/ 804334 w 905934"/>
              <a:gd name="connsiteY1" fmla="*/ 0 h 1092200"/>
              <a:gd name="connsiteX2" fmla="*/ 0 w 905934"/>
              <a:gd name="connsiteY2" fmla="*/ 8467 h 1092200"/>
              <a:gd name="connsiteX3" fmla="*/ 16934 w 905934"/>
              <a:gd name="connsiteY3" fmla="*/ 905933 h 1092200"/>
              <a:gd name="connsiteX4" fmla="*/ 736600 w 905934"/>
              <a:gd name="connsiteY4" fmla="*/ 1092200 h 1092200"/>
              <a:gd name="connsiteX5" fmla="*/ 905934 w 905934"/>
              <a:gd name="connsiteY5" fmla="*/ 1083733 h 1092200"/>
              <a:gd name="connsiteX0" fmla="*/ 905934 w 905934"/>
              <a:gd name="connsiteY0" fmla="*/ 1083733 h 1092200"/>
              <a:gd name="connsiteX1" fmla="*/ 804334 w 905934"/>
              <a:gd name="connsiteY1" fmla="*/ 0 h 1092200"/>
              <a:gd name="connsiteX2" fmla="*/ 0 w 905934"/>
              <a:gd name="connsiteY2" fmla="*/ 8467 h 1092200"/>
              <a:gd name="connsiteX3" fmla="*/ 1 w 905934"/>
              <a:gd name="connsiteY3" fmla="*/ 905933 h 1092200"/>
              <a:gd name="connsiteX4" fmla="*/ 736600 w 905934"/>
              <a:gd name="connsiteY4" fmla="*/ 1092200 h 1092200"/>
              <a:gd name="connsiteX5" fmla="*/ 905934 w 905934"/>
              <a:gd name="connsiteY5" fmla="*/ 1083733 h 1092200"/>
              <a:gd name="connsiteX0" fmla="*/ 908830 w 908830"/>
              <a:gd name="connsiteY0" fmla="*/ 1083733 h 1101814"/>
              <a:gd name="connsiteX1" fmla="*/ 807230 w 908830"/>
              <a:gd name="connsiteY1" fmla="*/ 0 h 1101814"/>
              <a:gd name="connsiteX2" fmla="*/ 2896 w 908830"/>
              <a:gd name="connsiteY2" fmla="*/ 8467 h 1101814"/>
              <a:gd name="connsiteX3" fmla="*/ 2897 w 908830"/>
              <a:gd name="connsiteY3" fmla="*/ 905933 h 1101814"/>
              <a:gd name="connsiteX4" fmla="*/ 0 w 908830"/>
              <a:gd name="connsiteY4" fmla="*/ 1101814 h 1101814"/>
              <a:gd name="connsiteX5" fmla="*/ 908830 w 908830"/>
              <a:gd name="connsiteY5" fmla="*/ 1083733 h 1101814"/>
              <a:gd name="connsiteX0" fmla="*/ 112452 w 807230"/>
              <a:gd name="connsiteY0" fmla="*/ 1199093 h 1199093"/>
              <a:gd name="connsiteX1" fmla="*/ 807230 w 807230"/>
              <a:gd name="connsiteY1" fmla="*/ 0 h 1199093"/>
              <a:gd name="connsiteX2" fmla="*/ 2896 w 807230"/>
              <a:gd name="connsiteY2" fmla="*/ 8467 h 1199093"/>
              <a:gd name="connsiteX3" fmla="*/ 2897 w 807230"/>
              <a:gd name="connsiteY3" fmla="*/ 905933 h 1199093"/>
              <a:gd name="connsiteX4" fmla="*/ 0 w 807230"/>
              <a:gd name="connsiteY4" fmla="*/ 1101814 h 1199093"/>
              <a:gd name="connsiteX5" fmla="*/ 112452 w 807230"/>
              <a:gd name="connsiteY5" fmla="*/ 1199093 h 1199093"/>
              <a:gd name="connsiteX0" fmla="*/ 112452 w 807230"/>
              <a:gd name="connsiteY0" fmla="*/ 2055833 h 2055833"/>
              <a:gd name="connsiteX1" fmla="*/ 807230 w 807230"/>
              <a:gd name="connsiteY1" fmla="*/ 856740 h 2055833"/>
              <a:gd name="connsiteX2" fmla="*/ 17119 w 807230"/>
              <a:gd name="connsiteY2" fmla="*/ 0 h 2055833"/>
              <a:gd name="connsiteX3" fmla="*/ 2897 w 807230"/>
              <a:gd name="connsiteY3" fmla="*/ 1762673 h 2055833"/>
              <a:gd name="connsiteX4" fmla="*/ 0 w 807230"/>
              <a:gd name="connsiteY4" fmla="*/ 1958554 h 2055833"/>
              <a:gd name="connsiteX5" fmla="*/ 112452 w 807230"/>
              <a:gd name="connsiteY5" fmla="*/ 2055833 h 2055833"/>
              <a:gd name="connsiteX0" fmla="*/ 112452 w 807230"/>
              <a:gd name="connsiteY0" fmla="*/ 2208500 h 2208500"/>
              <a:gd name="connsiteX1" fmla="*/ 807230 w 807230"/>
              <a:gd name="connsiteY1" fmla="*/ 1009407 h 2208500"/>
              <a:gd name="connsiteX2" fmla="*/ 216214 w 807230"/>
              <a:gd name="connsiteY2" fmla="*/ 0 h 2208500"/>
              <a:gd name="connsiteX3" fmla="*/ 17119 w 807230"/>
              <a:gd name="connsiteY3" fmla="*/ 152667 h 2208500"/>
              <a:gd name="connsiteX4" fmla="*/ 2897 w 807230"/>
              <a:gd name="connsiteY4" fmla="*/ 1915340 h 2208500"/>
              <a:gd name="connsiteX5" fmla="*/ 0 w 807230"/>
              <a:gd name="connsiteY5" fmla="*/ 2111221 h 2208500"/>
              <a:gd name="connsiteX6" fmla="*/ 112452 w 807230"/>
              <a:gd name="connsiteY6" fmla="*/ 2208500 h 2208500"/>
              <a:gd name="connsiteX0" fmla="*/ 112452 w 807230"/>
              <a:gd name="connsiteY0" fmla="*/ 2189272 h 2189272"/>
              <a:gd name="connsiteX1" fmla="*/ 807230 w 807230"/>
              <a:gd name="connsiteY1" fmla="*/ 990179 h 2189272"/>
              <a:gd name="connsiteX2" fmla="*/ 166442 w 807230"/>
              <a:gd name="connsiteY2" fmla="*/ -1 h 2189272"/>
              <a:gd name="connsiteX3" fmla="*/ 17119 w 807230"/>
              <a:gd name="connsiteY3" fmla="*/ 133439 h 2189272"/>
              <a:gd name="connsiteX4" fmla="*/ 2897 w 807230"/>
              <a:gd name="connsiteY4" fmla="*/ 1896112 h 2189272"/>
              <a:gd name="connsiteX5" fmla="*/ 0 w 807230"/>
              <a:gd name="connsiteY5" fmla="*/ 2091993 h 2189272"/>
              <a:gd name="connsiteX6" fmla="*/ 112452 w 807230"/>
              <a:gd name="connsiteY6" fmla="*/ 2189272 h 2189272"/>
              <a:gd name="connsiteX0" fmla="*/ 112452 w 529920"/>
              <a:gd name="connsiteY0" fmla="*/ 2189273 h 2189273"/>
              <a:gd name="connsiteX1" fmla="*/ 529920 w 529920"/>
              <a:gd name="connsiteY1" fmla="*/ 1566984 h 2189273"/>
              <a:gd name="connsiteX2" fmla="*/ 166442 w 529920"/>
              <a:gd name="connsiteY2" fmla="*/ 0 h 2189273"/>
              <a:gd name="connsiteX3" fmla="*/ 17119 w 529920"/>
              <a:gd name="connsiteY3" fmla="*/ 133440 h 2189273"/>
              <a:gd name="connsiteX4" fmla="*/ 2897 w 529920"/>
              <a:gd name="connsiteY4" fmla="*/ 1896113 h 2189273"/>
              <a:gd name="connsiteX5" fmla="*/ 0 w 529920"/>
              <a:gd name="connsiteY5" fmla="*/ 2091994 h 2189273"/>
              <a:gd name="connsiteX6" fmla="*/ 112452 w 529920"/>
              <a:gd name="connsiteY6" fmla="*/ 2189273 h 2189273"/>
              <a:gd name="connsiteX0" fmla="*/ 112452 w 535201"/>
              <a:gd name="connsiteY0" fmla="*/ 2189273 h 2189273"/>
              <a:gd name="connsiteX1" fmla="*/ 529920 w 535201"/>
              <a:gd name="connsiteY1" fmla="*/ 1566984 h 2189273"/>
              <a:gd name="connsiteX2" fmla="*/ 422418 w 535201"/>
              <a:gd name="connsiteY2" fmla="*/ 355696 h 2189273"/>
              <a:gd name="connsiteX3" fmla="*/ 166442 w 535201"/>
              <a:gd name="connsiteY3" fmla="*/ 0 h 2189273"/>
              <a:gd name="connsiteX4" fmla="*/ 17119 w 535201"/>
              <a:gd name="connsiteY4" fmla="*/ 133440 h 2189273"/>
              <a:gd name="connsiteX5" fmla="*/ 2897 w 535201"/>
              <a:gd name="connsiteY5" fmla="*/ 1896113 h 2189273"/>
              <a:gd name="connsiteX6" fmla="*/ 0 w 535201"/>
              <a:gd name="connsiteY6" fmla="*/ 2091994 h 2189273"/>
              <a:gd name="connsiteX7" fmla="*/ 112452 w 535201"/>
              <a:gd name="connsiteY7" fmla="*/ 2189273 h 2189273"/>
              <a:gd name="connsiteX0" fmla="*/ 112452 w 453811"/>
              <a:gd name="connsiteY0" fmla="*/ 2189273 h 2189273"/>
              <a:gd name="connsiteX1" fmla="*/ 416153 w 453811"/>
              <a:gd name="connsiteY1" fmla="*/ 1759253 h 2189273"/>
              <a:gd name="connsiteX2" fmla="*/ 422418 w 453811"/>
              <a:gd name="connsiteY2" fmla="*/ 355696 h 2189273"/>
              <a:gd name="connsiteX3" fmla="*/ 166442 w 453811"/>
              <a:gd name="connsiteY3" fmla="*/ 0 h 2189273"/>
              <a:gd name="connsiteX4" fmla="*/ 17119 w 453811"/>
              <a:gd name="connsiteY4" fmla="*/ 133440 h 2189273"/>
              <a:gd name="connsiteX5" fmla="*/ 2897 w 453811"/>
              <a:gd name="connsiteY5" fmla="*/ 1896113 h 2189273"/>
              <a:gd name="connsiteX6" fmla="*/ 0 w 453811"/>
              <a:gd name="connsiteY6" fmla="*/ 2091994 h 2189273"/>
              <a:gd name="connsiteX7" fmla="*/ 112452 w 453811"/>
              <a:gd name="connsiteY7" fmla="*/ 2189273 h 2189273"/>
              <a:gd name="connsiteX0" fmla="*/ 189348 w 530707"/>
              <a:gd name="connsiteY0" fmla="*/ 2189273 h 2189273"/>
              <a:gd name="connsiteX1" fmla="*/ 493049 w 530707"/>
              <a:gd name="connsiteY1" fmla="*/ 1759253 h 2189273"/>
              <a:gd name="connsiteX2" fmla="*/ 499314 w 530707"/>
              <a:gd name="connsiteY2" fmla="*/ 355696 h 2189273"/>
              <a:gd name="connsiteX3" fmla="*/ 243338 w 530707"/>
              <a:gd name="connsiteY3" fmla="*/ 0 h 2189273"/>
              <a:gd name="connsiteX4" fmla="*/ 94015 w 530707"/>
              <a:gd name="connsiteY4" fmla="*/ 133440 h 2189273"/>
              <a:gd name="connsiteX5" fmla="*/ 8 w 530707"/>
              <a:gd name="connsiteY5" fmla="*/ 1869146 h 2189273"/>
              <a:gd name="connsiteX6" fmla="*/ 76896 w 530707"/>
              <a:gd name="connsiteY6" fmla="*/ 2091994 h 2189273"/>
              <a:gd name="connsiteX7" fmla="*/ 189348 w 530707"/>
              <a:gd name="connsiteY7" fmla="*/ 2189273 h 2189273"/>
              <a:gd name="connsiteX0" fmla="*/ 191997 w 533356"/>
              <a:gd name="connsiteY0" fmla="*/ 2189273 h 2189273"/>
              <a:gd name="connsiteX1" fmla="*/ 495698 w 533356"/>
              <a:gd name="connsiteY1" fmla="*/ 1759253 h 2189273"/>
              <a:gd name="connsiteX2" fmla="*/ 501963 w 533356"/>
              <a:gd name="connsiteY2" fmla="*/ 355696 h 2189273"/>
              <a:gd name="connsiteX3" fmla="*/ 245987 w 533356"/>
              <a:gd name="connsiteY3" fmla="*/ 0 h 2189273"/>
              <a:gd name="connsiteX4" fmla="*/ 96664 w 533356"/>
              <a:gd name="connsiteY4" fmla="*/ 133440 h 2189273"/>
              <a:gd name="connsiteX5" fmla="*/ 8381 w 533356"/>
              <a:gd name="connsiteY5" fmla="*/ 390654 h 2189273"/>
              <a:gd name="connsiteX6" fmla="*/ 2657 w 533356"/>
              <a:gd name="connsiteY6" fmla="*/ 1869146 h 2189273"/>
              <a:gd name="connsiteX7" fmla="*/ 79545 w 533356"/>
              <a:gd name="connsiteY7" fmla="*/ 2091994 h 2189273"/>
              <a:gd name="connsiteX8" fmla="*/ 191997 w 533356"/>
              <a:gd name="connsiteY8" fmla="*/ 2189273 h 2189273"/>
              <a:gd name="connsiteX0" fmla="*/ 203437 w 544796"/>
              <a:gd name="connsiteY0" fmla="*/ 2189273 h 2189273"/>
              <a:gd name="connsiteX1" fmla="*/ 507138 w 544796"/>
              <a:gd name="connsiteY1" fmla="*/ 1759253 h 2189273"/>
              <a:gd name="connsiteX2" fmla="*/ 513403 w 544796"/>
              <a:gd name="connsiteY2" fmla="*/ 355696 h 2189273"/>
              <a:gd name="connsiteX3" fmla="*/ 257427 w 544796"/>
              <a:gd name="connsiteY3" fmla="*/ 0 h 2189273"/>
              <a:gd name="connsiteX4" fmla="*/ 108104 w 544796"/>
              <a:gd name="connsiteY4" fmla="*/ 133440 h 2189273"/>
              <a:gd name="connsiteX5" fmla="*/ 19821 w 544796"/>
              <a:gd name="connsiteY5" fmla="*/ 390654 h 2189273"/>
              <a:gd name="connsiteX6" fmla="*/ 7 w 544796"/>
              <a:gd name="connsiteY6" fmla="*/ 1811994 h 2189273"/>
              <a:gd name="connsiteX7" fmla="*/ 90985 w 544796"/>
              <a:gd name="connsiteY7" fmla="*/ 2091994 h 2189273"/>
              <a:gd name="connsiteX8" fmla="*/ 203437 w 544796"/>
              <a:gd name="connsiteY8" fmla="*/ 2189273 h 2189273"/>
              <a:gd name="connsiteX0" fmla="*/ 212141 w 553500"/>
              <a:gd name="connsiteY0" fmla="*/ 2189273 h 2189273"/>
              <a:gd name="connsiteX1" fmla="*/ 515842 w 553500"/>
              <a:gd name="connsiteY1" fmla="*/ 1759253 h 2189273"/>
              <a:gd name="connsiteX2" fmla="*/ 522107 w 553500"/>
              <a:gd name="connsiteY2" fmla="*/ 355696 h 2189273"/>
              <a:gd name="connsiteX3" fmla="*/ 266131 w 553500"/>
              <a:gd name="connsiteY3" fmla="*/ 0 h 2189273"/>
              <a:gd name="connsiteX4" fmla="*/ 116808 w 553500"/>
              <a:gd name="connsiteY4" fmla="*/ 133440 h 2189273"/>
              <a:gd name="connsiteX5" fmla="*/ 7389 w 553500"/>
              <a:gd name="connsiteY5" fmla="*/ 400179 h 2189273"/>
              <a:gd name="connsiteX6" fmla="*/ 8711 w 553500"/>
              <a:gd name="connsiteY6" fmla="*/ 1811994 h 2189273"/>
              <a:gd name="connsiteX7" fmla="*/ 99689 w 553500"/>
              <a:gd name="connsiteY7" fmla="*/ 2091994 h 2189273"/>
              <a:gd name="connsiteX8" fmla="*/ 212141 w 553500"/>
              <a:gd name="connsiteY8" fmla="*/ 2189273 h 2189273"/>
              <a:gd name="connsiteX0" fmla="*/ 212141 w 535495"/>
              <a:gd name="connsiteY0" fmla="*/ 2189273 h 2189273"/>
              <a:gd name="connsiteX1" fmla="*/ 515842 w 535495"/>
              <a:gd name="connsiteY1" fmla="*/ 1759253 h 2189273"/>
              <a:gd name="connsiteX2" fmla="*/ 522107 w 535495"/>
              <a:gd name="connsiteY2" fmla="*/ 355696 h 2189273"/>
              <a:gd name="connsiteX3" fmla="*/ 266131 w 535495"/>
              <a:gd name="connsiteY3" fmla="*/ 0 h 2189273"/>
              <a:gd name="connsiteX4" fmla="*/ 116808 w 535495"/>
              <a:gd name="connsiteY4" fmla="*/ 133440 h 2189273"/>
              <a:gd name="connsiteX5" fmla="*/ 7389 w 535495"/>
              <a:gd name="connsiteY5" fmla="*/ 400179 h 2189273"/>
              <a:gd name="connsiteX6" fmla="*/ 8711 w 535495"/>
              <a:gd name="connsiteY6" fmla="*/ 1811994 h 2189273"/>
              <a:gd name="connsiteX7" fmla="*/ 99689 w 535495"/>
              <a:gd name="connsiteY7" fmla="*/ 2091994 h 2189273"/>
              <a:gd name="connsiteX8" fmla="*/ 212141 w 535495"/>
              <a:gd name="connsiteY8" fmla="*/ 2189273 h 2189273"/>
              <a:gd name="connsiteX0" fmla="*/ 212141 w 542434"/>
              <a:gd name="connsiteY0" fmla="*/ 2189273 h 2189273"/>
              <a:gd name="connsiteX1" fmla="*/ 508799 w 542434"/>
              <a:gd name="connsiteY1" fmla="*/ 1759253 h 2189273"/>
              <a:gd name="connsiteX2" fmla="*/ 522107 w 542434"/>
              <a:gd name="connsiteY2" fmla="*/ 355696 h 2189273"/>
              <a:gd name="connsiteX3" fmla="*/ 266131 w 542434"/>
              <a:gd name="connsiteY3" fmla="*/ 0 h 2189273"/>
              <a:gd name="connsiteX4" fmla="*/ 116808 w 542434"/>
              <a:gd name="connsiteY4" fmla="*/ 133440 h 2189273"/>
              <a:gd name="connsiteX5" fmla="*/ 7389 w 542434"/>
              <a:gd name="connsiteY5" fmla="*/ 400179 h 2189273"/>
              <a:gd name="connsiteX6" fmla="*/ 8711 w 542434"/>
              <a:gd name="connsiteY6" fmla="*/ 1811994 h 2189273"/>
              <a:gd name="connsiteX7" fmla="*/ 99689 w 542434"/>
              <a:gd name="connsiteY7" fmla="*/ 2091994 h 2189273"/>
              <a:gd name="connsiteX8" fmla="*/ 212141 w 542434"/>
              <a:gd name="connsiteY8" fmla="*/ 2189273 h 218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34" h="2189273">
                <a:moveTo>
                  <a:pt x="212141" y="2189273"/>
                </a:moveTo>
                <a:lnTo>
                  <a:pt x="508799" y="1759253"/>
                </a:lnTo>
                <a:cubicBezTo>
                  <a:pt x="534388" y="1447248"/>
                  <a:pt x="562552" y="648905"/>
                  <a:pt x="522107" y="355696"/>
                </a:cubicBezTo>
                <a:cubicBezTo>
                  <a:pt x="481662" y="62487"/>
                  <a:pt x="307609" y="30634"/>
                  <a:pt x="266131" y="0"/>
                </a:cubicBezTo>
                <a:lnTo>
                  <a:pt x="116808" y="133440"/>
                </a:lnTo>
                <a:cubicBezTo>
                  <a:pt x="90505" y="198549"/>
                  <a:pt x="25405" y="120420"/>
                  <a:pt x="7389" y="400179"/>
                </a:cubicBezTo>
                <a:cubicBezTo>
                  <a:pt x="-10627" y="679938"/>
                  <a:pt x="10148" y="1528437"/>
                  <a:pt x="8711" y="1811994"/>
                </a:cubicBezTo>
                <a:cubicBezTo>
                  <a:pt x="7745" y="1877288"/>
                  <a:pt x="100655" y="2026700"/>
                  <a:pt x="99689" y="2091994"/>
                </a:cubicBezTo>
                <a:lnTo>
                  <a:pt x="212141" y="2189273"/>
                </a:lnTo>
                <a:close/>
              </a:path>
            </a:pathLst>
          </a:custGeom>
          <a:solidFill>
            <a:schemeClr val="accent6">
              <a:lumMod val="40000"/>
              <a:lumOff val="6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Forma libre 14"/>
          <p:cNvSpPr/>
          <p:nvPr/>
        </p:nvSpPr>
        <p:spPr>
          <a:xfrm rot="16794013">
            <a:off x="2915271" y="4848524"/>
            <a:ext cx="888906" cy="1145279"/>
          </a:xfrm>
          <a:custGeom>
            <a:avLst/>
            <a:gdLst>
              <a:gd name="connsiteX0" fmla="*/ 905934 w 905934"/>
              <a:gd name="connsiteY0" fmla="*/ 1083733 h 1092200"/>
              <a:gd name="connsiteX1" fmla="*/ 804334 w 905934"/>
              <a:gd name="connsiteY1" fmla="*/ 0 h 1092200"/>
              <a:gd name="connsiteX2" fmla="*/ 0 w 905934"/>
              <a:gd name="connsiteY2" fmla="*/ 8467 h 1092200"/>
              <a:gd name="connsiteX3" fmla="*/ 16934 w 905934"/>
              <a:gd name="connsiteY3" fmla="*/ 905933 h 1092200"/>
              <a:gd name="connsiteX4" fmla="*/ 736600 w 905934"/>
              <a:gd name="connsiteY4" fmla="*/ 1092200 h 1092200"/>
              <a:gd name="connsiteX5" fmla="*/ 905934 w 905934"/>
              <a:gd name="connsiteY5" fmla="*/ 1083733 h 1092200"/>
              <a:gd name="connsiteX0" fmla="*/ 905934 w 905934"/>
              <a:gd name="connsiteY0" fmla="*/ 1083733 h 1092200"/>
              <a:gd name="connsiteX1" fmla="*/ 804334 w 905934"/>
              <a:gd name="connsiteY1" fmla="*/ 0 h 1092200"/>
              <a:gd name="connsiteX2" fmla="*/ 0 w 905934"/>
              <a:gd name="connsiteY2" fmla="*/ 8467 h 1092200"/>
              <a:gd name="connsiteX3" fmla="*/ 1 w 905934"/>
              <a:gd name="connsiteY3" fmla="*/ 905933 h 1092200"/>
              <a:gd name="connsiteX4" fmla="*/ 736600 w 905934"/>
              <a:gd name="connsiteY4" fmla="*/ 1092200 h 1092200"/>
              <a:gd name="connsiteX5" fmla="*/ 905934 w 905934"/>
              <a:gd name="connsiteY5" fmla="*/ 1083733 h 1092200"/>
              <a:gd name="connsiteX0" fmla="*/ 961089 w 961089"/>
              <a:gd name="connsiteY0" fmla="*/ 1083733 h 1092200"/>
              <a:gd name="connsiteX1" fmla="*/ 859489 w 961089"/>
              <a:gd name="connsiteY1" fmla="*/ 0 h 1092200"/>
              <a:gd name="connsiteX2" fmla="*/ 0 w 961089"/>
              <a:gd name="connsiteY2" fmla="*/ 72340 h 1092200"/>
              <a:gd name="connsiteX3" fmla="*/ 55156 w 961089"/>
              <a:gd name="connsiteY3" fmla="*/ 905933 h 1092200"/>
              <a:gd name="connsiteX4" fmla="*/ 791755 w 961089"/>
              <a:gd name="connsiteY4" fmla="*/ 1092200 h 1092200"/>
              <a:gd name="connsiteX5" fmla="*/ 961089 w 961089"/>
              <a:gd name="connsiteY5" fmla="*/ 1083733 h 1092200"/>
              <a:gd name="connsiteX0" fmla="*/ 961089 w 961089"/>
              <a:gd name="connsiteY0" fmla="*/ 1146502 h 1154969"/>
              <a:gd name="connsiteX1" fmla="*/ 770177 w 961089"/>
              <a:gd name="connsiteY1" fmla="*/ 0 h 1154969"/>
              <a:gd name="connsiteX2" fmla="*/ 0 w 961089"/>
              <a:gd name="connsiteY2" fmla="*/ 135109 h 1154969"/>
              <a:gd name="connsiteX3" fmla="*/ 55156 w 961089"/>
              <a:gd name="connsiteY3" fmla="*/ 968702 h 1154969"/>
              <a:gd name="connsiteX4" fmla="*/ 791755 w 961089"/>
              <a:gd name="connsiteY4" fmla="*/ 1154969 h 1154969"/>
              <a:gd name="connsiteX5" fmla="*/ 961089 w 961089"/>
              <a:gd name="connsiteY5" fmla="*/ 1146502 h 1154969"/>
              <a:gd name="connsiteX0" fmla="*/ 961089 w 961089"/>
              <a:gd name="connsiteY0" fmla="*/ 1146502 h 1154969"/>
              <a:gd name="connsiteX1" fmla="*/ 770177 w 961089"/>
              <a:gd name="connsiteY1" fmla="*/ 0 h 1154969"/>
              <a:gd name="connsiteX2" fmla="*/ 0 w 961089"/>
              <a:gd name="connsiteY2" fmla="*/ 135109 h 1154969"/>
              <a:gd name="connsiteX3" fmla="*/ 55156 w 961089"/>
              <a:gd name="connsiteY3" fmla="*/ 968702 h 1154969"/>
              <a:gd name="connsiteX4" fmla="*/ 791755 w 961089"/>
              <a:gd name="connsiteY4" fmla="*/ 1154969 h 1154969"/>
              <a:gd name="connsiteX5" fmla="*/ 961089 w 961089"/>
              <a:gd name="connsiteY5" fmla="*/ 1146502 h 1154969"/>
              <a:gd name="connsiteX0" fmla="*/ 971022 w 971022"/>
              <a:gd name="connsiteY0" fmla="*/ 1146502 h 1154969"/>
              <a:gd name="connsiteX1" fmla="*/ 780110 w 971022"/>
              <a:gd name="connsiteY1" fmla="*/ 0 h 1154969"/>
              <a:gd name="connsiteX2" fmla="*/ 0 w 971022"/>
              <a:gd name="connsiteY2" fmla="*/ 112732 h 1154969"/>
              <a:gd name="connsiteX3" fmla="*/ 65089 w 971022"/>
              <a:gd name="connsiteY3" fmla="*/ 968702 h 1154969"/>
              <a:gd name="connsiteX4" fmla="*/ 801688 w 971022"/>
              <a:gd name="connsiteY4" fmla="*/ 1154969 h 1154969"/>
              <a:gd name="connsiteX5" fmla="*/ 971022 w 971022"/>
              <a:gd name="connsiteY5" fmla="*/ 1146502 h 1154969"/>
              <a:gd name="connsiteX0" fmla="*/ 971022 w 971022"/>
              <a:gd name="connsiteY0" fmla="*/ 1146502 h 1154969"/>
              <a:gd name="connsiteX1" fmla="*/ 780110 w 971022"/>
              <a:gd name="connsiteY1" fmla="*/ 0 h 1154969"/>
              <a:gd name="connsiteX2" fmla="*/ 0 w 971022"/>
              <a:gd name="connsiteY2" fmla="*/ 112732 h 1154969"/>
              <a:gd name="connsiteX3" fmla="*/ 65089 w 971022"/>
              <a:gd name="connsiteY3" fmla="*/ 968702 h 1154969"/>
              <a:gd name="connsiteX4" fmla="*/ 801688 w 971022"/>
              <a:gd name="connsiteY4" fmla="*/ 1154969 h 1154969"/>
              <a:gd name="connsiteX5" fmla="*/ 971022 w 971022"/>
              <a:gd name="connsiteY5" fmla="*/ 1146502 h 1154969"/>
              <a:gd name="connsiteX0" fmla="*/ 971022 w 971022"/>
              <a:gd name="connsiteY0" fmla="*/ 1146502 h 1154969"/>
              <a:gd name="connsiteX1" fmla="*/ 780110 w 971022"/>
              <a:gd name="connsiteY1" fmla="*/ 0 h 1154969"/>
              <a:gd name="connsiteX2" fmla="*/ 0 w 971022"/>
              <a:gd name="connsiteY2" fmla="*/ 112732 h 1154969"/>
              <a:gd name="connsiteX3" fmla="*/ 153379 w 971022"/>
              <a:gd name="connsiteY3" fmla="*/ 1025621 h 1154969"/>
              <a:gd name="connsiteX4" fmla="*/ 801688 w 971022"/>
              <a:gd name="connsiteY4" fmla="*/ 1154969 h 1154969"/>
              <a:gd name="connsiteX5" fmla="*/ 971022 w 971022"/>
              <a:gd name="connsiteY5" fmla="*/ 1146502 h 1154969"/>
              <a:gd name="connsiteX0" fmla="*/ 971022 w 971022"/>
              <a:gd name="connsiteY0" fmla="*/ 1146502 h 1154969"/>
              <a:gd name="connsiteX1" fmla="*/ 780110 w 971022"/>
              <a:gd name="connsiteY1" fmla="*/ 0 h 1154969"/>
              <a:gd name="connsiteX2" fmla="*/ 0 w 971022"/>
              <a:gd name="connsiteY2" fmla="*/ 112732 h 1154969"/>
              <a:gd name="connsiteX3" fmla="*/ 153379 w 971022"/>
              <a:gd name="connsiteY3" fmla="*/ 1025621 h 1154969"/>
              <a:gd name="connsiteX4" fmla="*/ 801688 w 971022"/>
              <a:gd name="connsiteY4" fmla="*/ 1154969 h 1154969"/>
              <a:gd name="connsiteX5" fmla="*/ 971022 w 971022"/>
              <a:gd name="connsiteY5" fmla="*/ 1146502 h 1154969"/>
              <a:gd name="connsiteX0" fmla="*/ 883284 w 883284"/>
              <a:gd name="connsiteY0" fmla="*/ 1146502 h 1154969"/>
              <a:gd name="connsiteX1" fmla="*/ 692372 w 883284"/>
              <a:gd name="connsiteY1" fmla="*/ 0 h 1154969"/>
              <a:gd name="connsiteX2" fmla="*/ 0 w 883284"/>
              <a:gd name="connsiteY2" fmla="*/ 97419 h 1154969"/>
              <a:gd name="connsiteX3" fmla="*/ 65641 w 883284"/>
              <a:gd name="connsiteY3" fmla="*/ 1025621 h 1154969"/>
              <a:gd name="connsiteX4" fmla="*/ 713950 w 883284"/>
              <a:gd name="connsiteY4" fmla="*/ 1154969 h 1154969"/>
              <a:gd name="connsiteX5" fmla="*/ 883284 w 883284"/>
              <a:gd name="connsiteY5" fmla="*/ 1146502 h 1154969"/>
              <a:gd name="connsiteX0" fmla="*/ 883284 w 883284"/>
              <a:gd name="connsiteY0" fmla="*/ 1146502 h 1154969"/>
              <a:gd name="connsiteX1" fmla="*/ 692372 w 883284"/>
              <a:gd name="connsiteY1" fmla="*/ 0 h 1154969"/>
              <a:gd name="connsiteX2" fmla="*/ 0 w 883284"/>
              <a:gd name="connsiteY2" fmla="*/ 97419 h 1154969"/>
              <a:gd name="connsiteX3" fmla="*/ 149847 w 883284"/>
              <a:gd name="connsiteY3" fmla="*/ 1059145 h 1154969"/>
              <a:gd name="connsiteX4" fmla="*/ 713950 w 883284"/>
              <a:gd name="connsiteY4" fmla="*/ 1154969 h 1154969"/>
              <a:gd name="connsiteX5" fmla="*/ 883284 w 883284"/>
              <a:gd name="connsiteY5" fmla="*/ 1146502 h 1154969"/>
              <a:gd name="connsiteX0" fmla="*/ 883284 w 883284"/>
              <a:gd name="connsiteY0" fmla="*/ 1132485 h 1140952"/>
              <a:gd name="connsiteX1" fmla="*/ 646598 w 883284"/>
              <a:gd name="connsiteY1" fmla="*/ 0 h 1140952"/>
              <a:gd name="connsiteX2" fmla="*/ 0 w 883284"/>
              <a:gd name="connsiteY2" fmla="*/ 83402 h 1140952"/>
              <a:gd name="connsiteX3" fmla="*/ 149847 w 883284"/>
              <a:gd name="connsiteY3" fmla="*/ 1045128 h 1140952"/>
              <a:gd name="connsiteX4" fmla="*/ 713950 w 883284"/>
              <a:gd name="connsiteY4" fmla="*/ 1140952 h 1140952"/>
              <a:gd name="connsiteX5" fmla="*/ 883284 w 883284"/>
              <a:gd name="connsiteY5" fmla="*/ 1132485 h 1140952"/>
              <a:gd name="connsiteX0" fmla="*/ 879200 w 879200"/>
              <a:gd name="connsiteY0" fmla="*/ 1132485 h 1140952"/>
              <a:gd name="connsiteX1" fmla="*/ 642514 w 879200"/>
              <a:gd name="connsiteY1" fmla="*/ 0 h 1140952"/>
              <a:gd name="connsiteX2" fmla="*/ 0 w 879200"/>
              <a:gd name="connsiteY2" fmla="*/ 106800 h 1140952"/>
              <a:gd name="connsiteX3" fmla="*/ 145763 w 879200"/>
              <a:gd name="connsiteY3" fmla="*/ 1045128 h 1140952"/>
              <a:gd name="connsiteX4" fmla="*/ 709866 w 879200"/>
              <a:gd name="connsiteY4" fmla="*/ 1140952 h 1140952"/>
              <a:gd name="connsiteX5" fmla="*/ 879200 w 879200"/>
              <a:gd name="connsiteY5" fmla="*/ 1132485 h 1140952"/>
              <a:gd name="connsiteX0" fmla="*/ 879200 w 879200"/>
              <a:gd name="connsiteY0" fmla="*/ 1132485 h 1140952"/>
              <a:gd name="connsiteX1" fmla="*/ 642514 w 879200"/>
              <a:gd name="connsiteY1" fmla="*/ 0 h 1140952"/>
              <a:gd name="connsiteX2" fmla="*/ 0 w 879200"/>
              <a:gd name="connsiteY2" fmla="*/ 106800 h 1140952"/>
              <a:gd name="connsiteX3" fmla="*/ 145763 w 879200"/>
              <a:gd name="connsiteY3" fmla="*/ 1045128 h 1140952"/>
              <a:gd name="connsiteX4" fmla="*/ 709866 w 879200"/>
              <a:gd name="connsiteY4" fmla="*/ 1140952 h 1140952"/>
              <a:gd name="connsiteX5" fmla="*/ 879200 w 879200"/>
              <a:gd name="connsiteY5" fmla="*/ 1132485 h 1140952"/>
              <a:gd name="connsiteX0" fmla="*/ 879200 w 879200"/>
              <a:gd name="connsiteY0" fmla="*/ 1132485 h 1140952"/>
              <a:gd name="connsiteX1" fmla="*/ 642514 w 879200"/>
              <a:gd name="connsiteY1" fmla="*/ 0 h 1140952"/>
              <a:gd name="connsiteX2" fmla="*/ 0 w 879200"/>
              <a:gd name="connsiteY2" fmla="*/ 106800 h 1140952"/>
              <a:gd name="connsiteX3" fmla="*/ 155859 w 879200"/>
              <a:gd name="connsiteY3" fmla="*/ 1102977 h 1140952"/>
              <a:gd name="connsiteX4" fmla="*/ 709866 w 879200"/>
              <a:gd name="connsiteY4" fmla="*/ 1140952 h 1140952"/>
              <a:gd name="connsiteX5" fmla="*/ 879200 w 879200"/>
              <a:gd name="connsiteY5" fmla="*/ 1132485 h 1140952"/>
              <a:gd name="connsiteX0" fmla="*/ 888906 w 888906"/>
              <a:gd name="connsiteY0" fmla="*/ 1132485 h 1140952"/>
              <a:gd name="connsiteX1" fmla="*/ 652220 w 888906"/>
              <a:gd name="connsiteY1" fmla="*/ 0 h 1140952"/>
              <a:gd name="connsiteX2" fmla="*/ 0 w 888906"/>
              <a:gd name="connsiteY2" fmla="*/ 99978 h 1140952"/>
              <a:gd name="connsiteX3" fmla="*/ 165565 w 888906"/>
              <a:gd name="connsiteY3" fmla="*/ 1102977 h 1140952"/>
              <a:gd name="connsiteX4" fmla="*/ 719572 w 888906"/>
              <a:gd name="connsiteY4" fmla="*/ 1140952 h 1140952"/>
              <a:gd name="connsiteX5" fmla="*/ 888906 w 888906"/>
              <a:gd name="connsiteY5" fmla="*/ 1132485 h 1140952"/>
              <a:gd name="connsiteX0" fmla="*/ 888906 w 888906"/>
              <a:gd name="connsiteY0" fmla="*/ 1132485 h 1140952"/>
              <a:gd name="connsiteX1" fmla="*/ 652220 w 888906"/>
              <a:gd name="connsiteY1" fmla="*/ 0 h 1140952"/>
              <a:gd name="connsiteX2" fmla="*/ 0 w 888906"/>
              <a:gd name="connsiteY2" fmla="*/ 99978 h 1140952"/>
              <a:gd name="connsiteX3" fmla="*/ 165565 w 888906"/>
              <a:gd name="connsiteY3" fmla="*/ 1102977 h 1140952"/>
              <a:gd name="connsiteX4" fmla="*/ 719572 w 888906"/>
              <a:gd name="connsiteY4" fmla="*/ 1140952 h 1140952"/>
              <a:gd name="connsiteX5" fmla="*/ 888906 w 888906"/>
              <a:gd name="connsiteY5" fmla="*/ 1132485 h 1140952"/>
              <a:gd name="connsiteX0" fmla="*/ 888906 w 888906"/>
              <a:gd name="connsiteY0" fmla="*/ 1136812 h 1145279"/>
              <a:gd name="connsiteX1" fmla="*/ 677012 w 888906"/>
              <a:gd name="connsiteY1" fmla="*/ 0 h 1145279"/>
              <a:gd name="connsiteX2" fmla="*/ 0 w 888906"/>
              <a:gd name="connsiteY2" fmla="*/ 104305 h 1145279"/>
              <a:gd name="connsiteX3" fmla="*/ 165565 w 888906"/>
              <a:gd name="connsiteY3" fmla="*/ 1107304 h 1145279"/>
              <a:gd name="connsiteX4" fmla="*/ 719572 w 888906"/>
              <a:gd name="connsiteY4" fmla="*/ 1145279 h 1145279"/>
              <a:gd name="connsiteX5" fmla="*/ 888906 w 888906"/>
              <a:gd name="connsiteY5" fmla="*/ 1136812 h 114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8906" h="1145279">
                <a:moveTo>
                  <a:pt x="888906" y="1136812"/>
                </a:moveTo>
                <a:lnTo>
                  <a:pt x="677012" y="0"/>
                </a:lnTo>
                <a:cubicBezTo>
                  <a:pt x="411220" y="50637"/>
                  <a:pt x="265793" y="53667"/>
                  <a:pt x="0" y="104305"/>
                </a:cubicBezTo>
                <a:cubicBezTo>
                  <a:pt x="44205" y="412776"/>
                  <a:pt x="106051" y="812508"/>
                  <a:pt x="165565" y="1107304"/>
                </a:cubicBezTo>
                <a:lnTo>
                  <a:pt x="719572" y="1145279"/>
                </a:lnTo>
                <a:lnTo>
                  <a:pt x="888906" y="1136812"/>
                </a:lnTo>
                <a:close/>
              </a:path>
            </a:pathLst>
          </a:custGeom>
          <a:solidFill>
            <a:schemeClr val="accent6">
              <a:lumMod val="40000"/>
              <a:lumOff val="6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ángulo 15"/>
          <p:cNvSpPr/>
          <p:nvPr/>
        </p:nvSpPr>
        <p:spPr>
          <a:xfrm rot="16200000">
            <a:off x="2880275" y="5199931"/>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Elipse 16"/>
          <p:cNvSpPr/>
          <p:nvPr/>
        </p:nvSpPr>
        <p:spPr>
          <a:xfrm>
            <a:off x="3451012" y="5127086"/>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Conector recto de flecha 17"/>
          <p:cNvCxnSpPr>
            <a:stCxn id="16" idx="2"/>
            <a:endCxn id="17" idx="2"/>
          </p:cNvCxnSpPr>
          <p:nvPr/>
        </p:nvCxnSpPr>
        <p:spPr>
          <a:xfrm flipV="1">
            <a:off x="3168308" y="5307107"/>
            <a:ext cx="282705" cy="837"/>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19" name="CuadroTexto 18"/>
          <p:cNvSpPr txBox="1"/>
          <p:nvPr/>
        </p:nvSpPr>
        <p:spPr>
          <a:xfrm>
            <a:off x="2768730" y="5343340"/>
            <a:ext cx="618759" cy="369332"/>
          </a:xfrm>
          <a:prstGeom prst="rect">
            <a:avLst/>
          </a:prstGeom>
          <a:noFill/>
        </p:spPr>
        <p:txBody>
          <a:bodyPr wrap="none" rtlCol="0">
            <a:spAutoFit/>
          </a:bodyPr>
          <a:lstStyle/>
          <a:p>
            <a:r>
              <a:rPr lang="es-ES" dirty="0" err="1"/>
              <a:t>gen</a:t>
            </a:r>
            <a:r>
              <a:rPr lang="es-ES" baseline="-25000" dirty="0" err="1"/>
              <a:t>A</a:t>
            </a:r>
            <a:endParaRPr lang="en-GB" baseline="-25000" dirty="0"/>
          </a:p>
        </p:txBody>
      </p:sp>
      <p:sp>
        <p:nvSpPr>
          <p:cNvPr id="20" name="Elipse 19"/>
          <p:cNvSpPr/>
          <p:nvPr/>
        </p:nvSpPr>
        <p:spPr>
          <a:xfrm>
            <a:off x="3451012" y="4513858"/>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ángulo 20"/>
          <p:cNvSpPr/>
          <p:nvPr/>
        </p:nvSpPr>
        <p:spPr>
          <a:xfrm rot="5400000">
            <a:off x="3945020" y="4956540"/>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Conector recto de flecha 21"/>
          <p:cNvCxnSpPr>
            <a:stCxn id="17" idx="6"/>
            <a:endCxn id="21" idx="2"/>
          </p:cNvCxnSpPr>
          <p:nvPr/>
        </p:nvCxnSpPr>
        <p:spPr>
          <a:xfrm flipV="1">
            <a:off x="3811052" y="5064552"/>
            <a:ext cx="205976" cy="242554"/>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23" name="Conector recto de flecha 22"/>
          <p:cNvCxnSpPr>
            <a:stCxn id="20" idx="5"/>
            <a:endCxn id="21" idx="2"/>
          </p:cNvCxnSpPr>
          <p:nvPr/>
        </p:nvCxnSpPr>
        <p:spPr>
          <a:xfrm>
            <a:off x="3758326" y="4821172"/>
            <a:ext cx="258703" cy="243381"/>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24" name="Elipse 23"/>
          <p:cNvSpPr/>
          <p:nvPr/>
        </p:nvSpPr>
        <p:spPr>
          <a:xfrm>
            <a:off x="4582925" y="4880539"/>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Conector recto de flecha 24"/>
          <p:cNvCxnSpPr>
            <a:stCxn id="21" idx="0"/>
            <a:endCxn id="24" idx="2"/>
          </p:cNvCxnSpPr>
          <p:nvPr/>
        </p:nvCxnSpPr>
        <p:spPr>
          <a:xfrm flipV="1">
            <a:off x="4233053" y="5060560"/>
            <a:ext cx="349873" cy="3993"/>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26" name="CuadroTexto 25"/>
          <p:cNvSpPr txBox="1"/>
          <p:nvPr/>
        </p:nvSpPr>
        <p:spPr>
          <a:xfrm>
            <a:off x="2957825" y="5720821"/>
            <a:ext cx="880369" cy="307777"/>
          </a:xfrm>
          <a:prstGeom prst="rect">
            <a:avLst/>
          </a:prstGeom>
          <a:noFill/>
        </p:spPr>
        <p:txBody>
          <a:bodyPr wrap="none" rtlCol="0">
            <a:spAutoFit/>
          </a:bodyPr>
          <a:lstStyle>
            <a:defPPr>
              <a:defRPr lang="es-ES"/>
            </a:defPPr>
            <a:lvl1pPr>
              <a:defRPr sz="1400" b="1">
                <a:solidFill>
                  <a:schemeClr val="tx2"/>
                </a:solidFill>
                <a:latin typeface="Consolas" panose="020B0609020204030204" pitchFamily="49" charset="0"/>
                <a:cs typeface="Consolas" panose="020B0609020204030204" pitchFamily="49" charset="0"/>
              </a:defRPr>
            </a:lvl1pPr>
          </a:lstStyle>
          <a:p>
            <a:r>
              <a:rPr lang="es-ES" dirty="0"/>
              <a:t>[</a:t>
            </a:r>
            <a:r>
              <a:rPr lang="es-ES" dirty="0" err="1"/>
              <a:t>PartA</a:t>
            </a:r>
            <a:r>
              <a:rPr lang="es-ES" dirty="0"/>
              <a:t>]</a:t>
            </a:r>
            <a:endParaRPr lang="en-GB" dirty="0"/>
          </a:p>
        </p:txBody>
      </p:sp>
      <p:sp>
        <p:nvSpPr>
          <p:cNvPr id="27" name="Rectángulo 26"/>
          <p:cNvSpPr/>
          <p:nvPr/>
        </p:nvSpPr>
        <p:spPr>
          <a:xfrm rot="5400000">
            <a:off x="5200662" y="5257347"/>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Conector recto de flecha 27"/>
          <p:cNvCxnSpPr>
            <a:stCxn id="24" idx="5"/>
            <a:endCxn id="27" idx="2"/>
          </p:cNvCxnSpPr>
          <p:nvPr/>
        </p:nvCxnSpPr>
        <p:spPr>
          <a:xfrm>
            <a:off x="4890238" y="5187853"/>
            <a:ext cx="382432" cy="177507"/>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29" name="Rectángulo 28"/>
          <p:cNvSpPr/>
          <p:nvPr/>
        </p:nvSpPr>
        <p:spPr>
          <a:xfrm rot="16200000">
            <a:off x="5183728" y="4627178"/>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Conector recto de flecha 29"/>
          <p:cNvCxnSpPr>
            <a:stCxn id="24" idx="7"/>
            <a:endCxn id="29" idx="0"/>
          </p:cNvCxnSpPr>
          <p:nvPr/>
        </p:nvCxnSpPr>
        <p:spPr>
          <a:xfrm flipV="1">
            <a:off x="4890238" y="4735190"/>
            <a:ext cx="365498" cy="198076"/>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31" name="Elipse 30"/>
          <p:cNvSpPr/>
          <p:nvPr/>
        </p:nvSpPr>
        <p:spPr>
          <a:xfrm>
            <a:off x="5692058" y="5185339"/>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Elipse 31"/>
          <p:cNvSpPr/>
          <p:nvPr/>
        </p:nvSpPr>
        <p:spPr>
          <a:xfrm>
            <a:off x="5692058" y="4555170"/>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Conector recto de flecha 32"/>
          <p:cNvCxnSpPr>
            <a:stCxn id="29" idx="2"/>
            <a:endCxn id="32" idx="2"/>
          </p:cNvCxnSpPr>
          <p:nvPr/>
        </p:nvCxnSpPr>
        <p:spPr>
          <a:xfrm>
            <a:off x="5471760" y="4735190"/>
            <a:ext cx="220298" cy="0"/>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34" name="Conector recto de flecha 33"/>
          <p:cNvCxnSpPr>
            <a:stCxn id="27" idx="0"/>
            <a:endCxn id="31" idx="2"/>
          </p:cNvCxnSpPr>
          <p:nvPr/>
        </p:nvCxnSpPr>
        <p:spPr>
          <a:xfrm>
            <a:off x="5488694" y="5365359"/>
            <a:ext cx="203364" cy="0"/>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35" name="Rectángulo 34"/>
          <p:cNvSpPr/>
          <p:nvPr/>
        </p:nvSpPr>
        <p:spPr>
          <a:xfrm rot="5400000">
            <a:off x="6199728" y="5265813"/>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 name="Conector recto de flecha 35"/>
          <p:cNvCxnSpPr>
            <a:stCxn id="31" idx="6"/>
            <a:endCxn id="35" idx="2"/>
          </p:cNvCxnSpPr>
          <p:nvPr/>
        </p:nvCxnSpPr>
        <p:spPr>
          <a:xfrm>
            <a:off x="6052098" y="5365359"/>
            <a:ext cx="219638" cy="8466"/>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37" name="Rectángulo 36"/>
          <p:cNvSpPr/>
          <p:nvPr/>
        </p:nvSpPr>
        <p:spPr>
          <a:xfrm rot="5400000">
            <a:off x="6182794" y="4627178"/>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 name="Conector recto de flecha 37"/>
          <p:cNvCxnSpPr>
            <a:stCxn id="32" idx="6"/>
            <a:endCxn id="37" idx="2"/>
          </p:cNvCxnSpPr>
          <p:nvPr/>
        </p:nvCxnSpPr>
        <p:spPr>
          <a:xfrm>
            <a:off x="6052098" y="4735190"/>
            <a:ext cx="202704" cy="0"/>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39" name="Elipse 38"/>
          <p:cNvSpPr/>
          <p:nvPr/>
        </p:nvSpPr>
        <p:spPr>
          <a:xfrm>
            <a:off x="6674192" y="4922873"/>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 name="Conector recto de flecha 39"/>
          <p:cNvCxnSpPr>
            <a:stCxn id="37" idx="0"/>
            <a:endCxn id="39" idx="1"/>
          </p:cNvCxnSpPr>
          <p:nvPr/>
        </p:nvCxnSpPr>
        <p:spPr>
          <a:xfrm>
            <a:off x="6470827" y="4735190"/>
            <a:ext cx="256093" cy="240410"/>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41" name="Conector recto de flecha 40"/>
          <p:cNvCxnSpPr>
            <a:stCxn id="35" idx="0"/>
            <a:endCxn id="39" idx="3"/>
          </p:cNvCxnSpPr>
          <p:nvPr/>
        </p:nvCxnSpPr>
        <p:spPr>
          <a:xfrm flipV="1">
            <a:off x="6487761" y="5230187"/>
            <a:ext cx="239159" cy="143639"/>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42" name="CuadroTexto 41"/>
          <p:cNvSpPr txBox="1"/>
          <p:nvPr/>
        </p:nvSpPr>
        <p:spPr>
          <a:xfrm>
            <a:off x="5375914" y="5550077"/>
            <a:ext cx="1178528" cy="307777"/>
          </a:xfrm>
          <a:prstGeom prst="rect">
            <a:avLst/>
          </a:prstGeom>
          <a:noFill/>
        </p:spPr>
        <p:txBody>
          <a:bodyPr wrap="none" rtlCol="0">
            <a:spAutoFit/>
          </a:bodyPr>
          <a:lstStyle/>
          <a:p>
            <a:r>
              <a:rPr lang="es-ES" sz="1400" b="1" dirty="0">
                <a:solidFill>
                  <a:schemeClr val="tx2"/>
                </a:solidFill>
                <a:latin typeface="Consolas" panose="020B0609020204030204" pitchFamily="49" charset="0"/>
                <a:cs typeface="Consolas" panose="020B0609020204030204" pitchFamily="49" charset="0"/>
              </a:rPr>
              <a:t>[</a:t>
            </a:r>
            <a:r>
              <a:rPr lang="es-ES" sz="1400" b="1" dirty="0" err="1">
                <a:solidFill>
                  <a:schemeClr val="tx2"/>
                </a:solidFill>
                <a:latin typeface="Consolas" panose="020B0609020204030204" pitchFamily="49" charset="0"/>
                <a:cs typeface="Consolas" panose="020B0609020204030204" pitchFamily="49" charset="0"/>
              </a:rPr>
              <a:t>Parallel</a:t>
            </a:r>
            <a:r>
              <a:rPr lang="es-ES" sz="1400" b="1" dirty="0">
                <a:solidFill>
                  <a:schemeClr val="tx2"/>
                </a:solidFill>
                <a:latin typeface="Consolas" panose="020B0609020204030204" pitchFamily="49" charset="0"/>
                <a:cs typeface="Consolas" panose="020B0609020204030204" pitchFamily="49" charset="0"/>
              </a:rPr>
              <a:t>]</a:t>
            </a:r>
            <a:endParaRPr lang="en-GB" sz="1400" b="1" dirty="0">
              <a:solidFill>
                <a:schemeClr val="tx2"/>
              </a:solidFill>
              <a:latin typeface="Consolas" panose="020B0609020204030204" pitchFamily="49" charset="0"/>
              <a:cs typeface="Consolas" panose="020B0609020204030204" pitchFamily="49" charset="0"/>
            </a:endParaRPr>
          </a:p>
        </p:txBody>
      </p:sp>
      <p:sp>
        <p:nvSpPr>
          <p:cNvPr id="43" name="Rectángulo 42"/>
          <p:cNvSpPr/>
          <p:nvPr/>
        </p:nvSpPr>
        <p:spPr>
          <a:xfrm rot="7871471">
            <a:off x="7063328" y="5342012"/>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4" name="Conector recto de flecha 43"/>
          <p:cNvCxnSpPr>
            <a:stCxn id="39" idx="5"/>
            <a:endCxn id="43" idx="2"/>
          </p:cNvCxnSpPr>
          <p:nvPr/>
        </p:nvCxnSpPr>
        <p:spPr>
          <a:xfrm>
            <a:off x="6981505" y="5230186"/>
            <a:ext cx="180562" cy="148704"/>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45" name="Conector recto de flecha 248"/>
          <p:cNvCxnSpPr>
            <a:stCxn id="43" idx="3"/>
            <a:endCxn id="24" idx="4"/>
          </p:cNvCxnSpPr>
          <p:nvPr/>
        </p:nvCxnSpPr>
        <p:spPr>
          <a:xfrm rot="5400000" flipH="1">
            <a:off x="5771413" y="4232114"/>
            <a:ext cx="344913" cy="2361847"/>
          </a:xfrm>
          <a:prstGeom prst="bentConnector3">
            <a:avLst>
              <a:gd name="adj1" fmla="val -97593"/>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46" name="CuadroTexto 45"/>
          <p:cNvSpPr txBox="1"/>
          <p:nvPr/>
        </p:nvSpPr>
        <p:spPr>
          <a:xfrm>
            <a:off x="5248910" y="5865384"/>
            <a:ext cx="1774845" cy="307777"/>
          </a:xfrm>
          <a:prstGeom prst="rect">
            <a:avLst/>
          </a:prstGeom>
          <a:noFill/>
        </p:spPr>
        <p:txBody>
          <a:bodyPr wrap="none" rtlCol="0">
            <a:spAutoFit/>
          </a:bodyPr>
          <a:lstStyle>
            <a:defPPr>
              <a:defRPr lang="es-ES"/>
            </a:defPPr>
            <a:lvl1pPr>
              <a:defRPr sz="1400" b="1">
                <a:solidFill>
                  <a:schemeClr val="tx2"/>
                </a:solidFill>
                <a:latin typeface="Consolas" panose="020B0609020204030204" pitchFamily="49" charset="0"/>
                <a:cs typeface="Consolas" panose="020B0609020204030204" pitchFamily="49" charset="0"/>
              </a:defRPr>
            </a:lvl1pPr>
          </a:lstStyle>
          <a:p>
            <a:r>
              <a:rPr lang="es-ES" dirty="0"/>
              <a:t>[</a:t>
            </a:r>
            <a:r>
              <a:rPr lang="es-ES" dirty="0" err="1"/>
              <a:t>QualityControl</a:t>
            </a:r>
            <a:r>
              <a:rPr lang="es-ES" dirty="0"/>
              <a:t>]</a:t>
            </a:r>
            <a:endParaRPr lang="en-GB" dirty="0"/>
          </a:p>
        </p:txBody>
      </p:sp>
      <p:cxnSp>
        <p:nvCxnSpPr>
          <p:cNvPr id="47" name="Conector recto de flecha 46"/>
          <p:cNvCxnSpPr>
            <a:stCxn id="39" idx="6"/>
            <a:endCxn id="48" idx="2"/>
          </p:cNvCxnSpPr>
          <p:nvPr/>
        </p:nvCxnSpPr>
        <p:spPr>
          <a:xfrm flipV="1">
            <a:off x="7034232" y="5102013"/>
            <a:ext cx="597768" cy="881"/>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48" name="Rectángulo 47"/>
          <p:cNvSpPr/>
          <p:nvPr/>
        </p:nvSpPr>
        <p:spPr>
          <a:xfrm rot="5400000">
            <a:off x="7559992" y="4994000"/>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Elipse 48"/>
          <p:cNvSpPr/>
          <p:nvPr/>
        </p:nvSpPr>
        <p:spPr>
          <a:xfrm>
            <a:off x="8051389" y="4557925"/>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Elipse 49"/>
          <p:cNvSpPr/>
          <p:nvPr/>
        </p:nvSpPr>
        <p:spPr>
          <a:xfrm>
            <a:off x="8068323" y="5277591"/>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1" name="Conector recto de flecha 50"/>
          <p:cNvCxnSpPr>
            <a:stCxn id="48" idx="1"/>
            <a:endCxn id="49" idx="2"/>
          </p:cNvCxnSpPr>
          <p:nvPr/>
        </p:nvCxnSpPr>
        <p:spPr>
          <a:xfrm flipV="1">
            <a:off x="7740013" y="4737946"/>
            <a:ext cx="311377" cy="184047"/>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52" name="Conector recto de flecha 51"/>
          <p:cNvCxnSpPr>
            <a:stCxn id="48" idx="3"/>
            <a:endCxn id="50" idx="2"/>
          </p:cNvCxnSpPr>
          <p:nvPr/>
        </p:nvCxnSpPr>
        <p:spPr>
          <a:xfrm>
            <a:off x="7740013" y="5282033"/>
            <a:ext cx="328311" cy="175579"/>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53" name="CuadroTexto 52"/>
          <p:cNvSpPr txBox="1"/>
          <p:nvPr/>
        </p:nvSpPr>
        <p:spPr>
          <a:xfrm>
            <a:off x="7729546" y="4111909"/>
            <a:ext cx="880369" cy="307777"/>
          </a:xfrm>
          <a:prstGeom prst="rect">
            <a:avLst/>
          </a:prstGeom>
          <a:noFill/>
        </p:spPr>
        <p:txBody>
          <a:bodyPr wrap="none" rtlCol="0">
            <a:spAutoFit/>
          </a:bodyPr>
          <a:lstStyle>
            <a:defPPr>
              <a:defRPr lang="es-ES"/>
            </a:defPPr>
            <a:lvl1pPr>
              <a:defRPr sz="1400" b="1">
                <a:solidFill>
                  <a:schemeClr val="tx2"/>
                </a:solidFill>
                <a:latin typeface="Consolas" panose="020B0609020204030204" pitchFamily="49" charset="0"/>
                <a:cs typeface="Consolas" panose="020B0609020204030204" pitchFamily="49" charset="0"/>
              </a:defRPr>
            </a:lvl1pPr>
          </a:lstStyle>
          <a:p>
            <a:r>
              <a:rPr lang="es-ES" dirty="0"/>
              <a:t>[Prod1]</a:t>
            </a:r>
            <a:endParaRPr lang="en-GB" dirty="0"/>
          </a:p>
        </p:txBody>
      </p:sp>
      <p:sp>
        <p:nvSpPr>
          <p:cNvPr id="54" name="CuadroTexto 53"/>
          <p:cNvSpPr txBox="1"/>
          <p:nvPr/>
        </p:nvSpPr>
        <p:spPr>
          <a:xfrm>
            <a:off x="7774086" y="5819785"/>
            <a:ext cx="880369" cy="307777"/>
          </a:xfrm>
          <a:prstGeom prst="rect">
            <a:avLst/>
          </a:prstGeom>
          <a:noFill/>
        </p:spPr>
        <p:txBody>
          <a:bodyPr wrap="none" rtlCol="0">
            <a:spAutoFit/>
          </a:bodyPr>
          <a:lstStyle>
            <a:defPPr>
              <a:defRPr lang="es-ES"/>
            </a:defPPr>
            <a:lvl1pPr>
              <a:defRPr sz="1400" b="1">
                <a:solidFill>
                  <a:schemeClr val="tx2"/>
                </a:solidFill>
                <a:latin typeface="Consolas" panose="020B0609020204030204" pitchFamily="49" charset="0"/>
                <a:cs typeface="Consolas" panose="020B0609020204030204" pitchFamily="49" charset="0"/>
              </a:defRPr>
            </a:lvl1pPr>
          </a:lstStyle>
          <a:p>
            <a:r>
              <a:rPr lang="es-ES" dirty="0"/>
              <a:t>[Prod2]</a:t>
            </a:r>
            <a:endParaRPr lang="en-GB" dirty="0"/>
          </a:p>
        </p:txBody>
      </p:sp>
      <p:sp>
        <p:nvSpPr>
          <p:cNvPr id="55" name="Rectángulo 54"/>
          <p:cNvSpPr/>
          <p:nvPr/>
        </p:nvSpPr>
        <p:spPr>
          <a:xfrm rot="5400000">
            <a:off x="8751365" y="5055695"/>
            <a:ext cx="331027"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Conector recto de flecha 55"/>
          <p:cNvCxnSpPr>
            <a:stCxn id="49" idx="6"/>
            <a:endCxn id="55" idx="2"/>
          </p:cNvCxnSpPr>
          <p:nvPr/>
        </p:nvCxnSpPr>
        <p:spPr>
          <a:xfrm>
            <a:off x="8411430" y="4737946"/>
            <a:ext cx="397437" cy="425763"/>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57" name="Conector recto de flecha 56"/>
          <p:cNvCxnSpPr>
            <a:stCxn id="50" idx="6"/>
            <a:endCxn id="55" idx="2"/>
          </p:cNvCxnSpPr>
          <p:nvPr/>
        </p:nvCxnSpPr>
        <p:spPr>
          <a:xfrm flipV="1">
            <a:off x="8428364" y="5163709"/>
            <a:ext cx="380503" cy="293903"/>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58" name="Elipse 57"/>
          <p:cNvSpPr/>
          <p:nvPr/>
        </p:nvSpPr>
        <p:spPr>
          <a:xfrm>
            <a:off x="9253656" y="4989724"/>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CuadroTexto 58"/>
          <p:cNvSpPr txBox="1"/>
          <p:nvPr/>
        </p:nvSpPr>
        <p:spPr>
          <a:xfrm>
            <a:off x="8421054" y="4482554"/>
            <a:ext cx="1486304" cy="307777"/>
          </a:xfrm>
          <a:prstGeom prst="rect">
            <a:avLst/>
          </a:prstGeom>
          <a:noFill/>
        </p:spPr>
        <p:txBody>
          <a:bodyPr wrap="none" rtlCol="0">
            <a:spAutoFit/>
          </a:bodyPr>
          <a:lstStyle>
            <a:defPPr>
              <a:defRPr lang="es-ES"/>
            </a:defPPr>
            <a:lvl1pPr>
              <a:defRPr sz="1400" b="1">
                <a:solidFill>
                  <a:schemeClr val="tx2"/>
                </a:solidFill>
                <a:latin typeface="Consolas" panose="020B0609020204030204" pitchFamily="49" charset="0"/>
                <a:cs typeface="Consolas" panose="020B0609020204030204" pitchFamily="49" charset="0"/>
              </a:defRPr>
            </a:lvl1pPr>
          </a:lstStyle>
          <a:p>
            <a:r>
              <a:rPr lang="es-ES" dirty="0"/>
              <a:t>[Prod1</a:t>
            </a:r>
            <a:r>
              <a:rPr lang="es-ES" dirty="0">
                <a:sym typeface="Symbol" panose="05050102010706020507" pitchFamily="18" charset="2"/>
              </a:rPr>
              <a:t></a:t>
            </a:r>
            <a:r>
              <a:rPr lang="es-ES" dirty="0"/>
              <a:t>Prod2]</a:t>
            </a:r>
            <a:endParaRPr lang="en-GB" dirty="0"/>
          </a:p>
        </p:txBody>
      </p:sp>
      <p:cxnSp>
        <p:nvCxnSpPr>
          <p:cNvPr id="60" name="Conector recto de flecha 59"/>
          <p:cNvCxnSpPr>
            <a:stCxn id="55" idx="0"/>
            <a:endCxn id="58" idx="2"/>
          </p:cNvCxnSpPr>
          <p:nvPr/>
        </p:nvCxnSpPr>
        <p:spPr>
          <a:xfrm>
            <a:off x="9024890" y="5163708"/>
            <a:ext cx="228766" cy="6036"/>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61" name="CuadroTexto 5"/>
          <p:cNvSpPr txBox="1"/>
          <p:nvPr/>
        </p:nvSpPr>
        <p:spPr>
          <a:xfrm>
            <a:off x="3309660" y="5360713"/>
            <a:ext cx="594393" cy="369332"/>
          </a:xfrm>
          <a:prstGeom prst="rect">
            <a:avLst/>
          </a:prstGeom>
          <a:noFill/>
        </p:spPr>
        <p:txBody>
          <a:bodyPr wrap="none" rtlCol="0">
            <a:spAutoFit/>
          </a:bodyPr>
          <a:lstStyle/>
          <a:p>
            <a:r>
              <a:rPr lang="es-ES" dirty="0" err="1"/>
              <a:t>cnv</a:t>
            </a:r>
            <a:r>
              <a:rPr lang="es-ES" baseline="-25000" dirty="0" err="1"/>
              <a:t>A</a:t>
            </a:r>
            <a:endParaRPr lang="en-GB" baseline="-25000" dirty="0"/>
          </a:p>
        </p:txBody>
      </p:sp>
      <p:sp>
        <p:nvSpPr>
          <p:cNvPr id="62" name="CuadroTexto 5"/>
          <p:cNvSpPr txBox="1"/>
          <p:nvPr/>
        </p:nvSpPr>
        <p:spPr>
          <a:xfrm>
            <a:off x="3851570" y="5133414"/>
            <a:ext cx="602537" cy="369332"/>
          </a:xfrm>
          <a:prstGeom prst="rect">
            <a:avLst/>
          </a:prstGeom>
          <a:noFill/>
        </p:spPr>
        <p:txBody>
          <a:bodyPr wrap="none" rtlCol="0">
            <a:spAutoFit/>
          </a:bodyPr>
          <a:lstStyle/>
          <a:p>
            <a:r>
              <a:rPr lang="es-ES" dirty="0" err="1"/>
              <a:t>proc</a:t>
            </a:r>
            <a:endParaRPr lang="en-GB" baseline="-25000" dirty="0"/>
          </a:p>
        </p:txBody>
      </p:sp>
      <p:sp>
        <p:nvSpPr>
          <p:cNvPr id="63" name="CuadroTexto 5"/>
          <p:cNvSpPr txBox="1"/>
          <p:nvPr/>
        </p:nvSpPr>
        <p:spPr>
          <a:xfrm>
            <a:off x="5603652" y="4269803"/>
            <a:ext cx="583173" cy="369332"/>
          </a:xfrm>
          <a:prstGeom prst="rect">
            <a:avLst/>
          </a:prstGeom>
          <a:noFill/>
        </p:spPr>
        <p:txBody>
          <a:bodyPr wrap="none" rtlCol="0">
            <a:spAutoFit/>
          </a:bodyPr>
          <a:lstStyle/>
          <a:p>
            <a:r>
              <a:rPr lang="es-ES" dirty="0"/>
              <a:t>cnv</a:t>
            </a:r>
            <a:r>
              <a:rPr lang="es-ES" baseline="-25000" dirty="0"/>
              <a:t>1</a:t>
            </a:r>
            <a:endParaRPr lang="en-GB" baseline="-25000" dirty="0"/>
          </a:p>
        </p:txBody>
      </p:sp>
      <p:sp>
        <p:nvSpPr>
          <p:cNvPr id="64" name="CuadroTexto 5"/>
          <p:cNvSpPr txBox="1"/>
          <p:nvPr/>
        </p:nvSpPr>
        <p:spPr>
          <a:xfrm>
            <a:off x="5614121" y="4905796"/>
            <a:ext cx="583173" cy="369332"/>
          </a:xfrm>
          <a:prstGeom prst="rect">
            <a:avLst/>
          </a:prstGeom>
          <a:noFill/>
        </p:spPr>
        <p:txBody>
          <a:bodyPr wrap="none" rtlCol="0">
            <a:spAutoFit/>
          </a:bodyPr>
          <a:lstStyle/>
          <a:p>
            <a:r>
              <a:rPr lang="es-ES" dirty="0"/>
              <a:t>cnv</a:t>
            </a:r>
            <a:r>
              <a:rPr lang="es-ES" baseline="-25000" dirty="0"/>
              <a:t>2</a:t>
            </a:r>
            <a:endParaRPr lang="en-GB" baseline="-25000" dirty="0"/>
          </a:p>
        </p:txBody>
      </p:sp>
      <p:sp>
        <p:nvSpPr>
          <p:cNvPr id="65" name="CuadroTexto 5"/>
          <p:cNvSpPr txBox="1"/>
          <p:nvPr/>
        </p:nvSpPr>
        <p:spPr>
          <a:xfrm>
            <a:off x="8969140" y="5234674"/>
            <a:ext cx="938077" cy="369332"/>
          </a:xfrm>
          <a:prstGeom prst="rect">
            <a:avLst/>
          </a:prstGeom>
          <a:noFill/>
        </p:spPr>
        <p:txBody>
          <a:bodyPr wrap="none" rtlCol="0">
            <a:spAutoFit/>
          </a:bodyPr>
          <a:lstStyle/>
          <a:p>
            <a:r>
              <a:rPr lang="es-ES" dirty="0" err="1"/>
              <a:t>assmbly</a:t>
            </a:r>
            <a:endParaRPr lang="en-GB" baseline="-25000" dirty="0"/>
          </a:p>
        </p:txBody>
      </p:sp>
      <p:sp>
        <p:nvSpPr>
          <p:cNvPr id="66" name="CuadroTexto 253"/>
          <p:cNvSpPr txBox="1"/>
          <p:nvPr/>
        </p:nvSpPr>
        <p:spPr>
          <a:xfrm>
            <a:off x="6645062" y="4641173"/>
            <a:ext cx="492443" cy="369332"/>
          </a:xfrm>
          <a:prstGeom prst="rect">
            <a:avLst/>
          </a:prstGeom>
          <a:noFill/>
        </p:spPr>
        <p:txBody>
          <a:bodyPr wrap="none" rtlCol="0">
            <a:spAutoFit/>
          </a:bodyPr>
          <a:lstStyle>
            <a:defPPr>
              <a:defRPr lang="es-ES"/>
            </a:defPPr>
          </a:lstStyle>
          <a:p>
            <a:r>
              <a:rPr lang="es-ES" dirty="0" err="1"/>
              <a:t>ctrl</a:t>
            </a:r>
            <a:endParaRPr lang="en-GB" dirty="0"/>
          </a:p>
        </p:txBody>
      </p:sp>
      <p:sp>
        <p:nvSpPr>
          <p:cNvPr id="67" name="CuadroTexto 5"/>
          <p:cNvSpPr txBox="1"/>
          <p:nvPr/>
        </p:nvSpPr>
        <p:spPr>
          <a:xfrm>
            <a:off x="4379127" y="4626096"/>
            <a:ext cx="359394" cy="369332"/>
          </a:xfrm>
          <a:prstGeom prst="rect">
            <a:avLst/>
          </a:prstGeom>
          <a:noFill/>
        </p:spPr>
        <p:txBody>
          <a:bodyPr wrap="none" rtlCol="0">
            <a:spAutoFit/>
          </a:bodyPr>
          <a:lstStyle/>
          <a:p>
            <a:r>
              <a:rPr lang="es-ES" dirty="0"/>
              <a:t>in</a:t>
            </a:r>
            <a:endParaRPr lang="en-GB" baseline="-25000" dirty="0"/>
          </a:p>
        </p:txBody>
      </p:sp>
      <p:sp>
        <p:nvSpPr>
          <p:cNvPr id="68" name="CuadroTexto 5"/>
          <p:cNvSpPr txBox="1"/>
          <p:nvPr/>
        </p:nvSpPr>
        <p:spPr>
          <a:xfrm>
            <a:off x="5094101" y="4268197"/>
            <a:ext cx="583814" cy="369332"/>
          </a:xfrm>
          <a:prstGeom prst="rect">
            <a:avLst/>
          </a:prstGeom>
          <a:noFill/>
        </p:spPr>
        <p:txBody>
          <a:bodyPr wrap="none" rtlCol="0">
            <a:spAutoFit/>
          </a:bodyPr>
          <a:lstStyle/>
          <a:p>
            <a:r>
              <a:rPr lang="es-ES" dirty="0"/>
              <a:t>out</a:t>
            </a:r>
            <a:r>
              <a:rPr lang="es-ES" baseline="-25000" dirty="0"/>
              <a:t>1</a:t>
            </a:r>
            <a:endParaRPr lang="en-GB" baseline="-25000" dirty="0"/>
          </a:p>
        </p:txBody>
      </p:sp>
      <p:sp>
        <p:nvSpPr>
          <p:cNvPr id="69" name="CuadroTexto 5"/>
          <p:cNvSpPr txBox="1"/>
          <p:nvPr/>
        </p:nvSpPr>
        <p:spPr>
          <a:xfrm>
            <a:off x="5119711" y="4889971"/>
            <a:ext cx="583814" cy="369332"/>
          </a:xfrm>
          <a:prstGeom prst="rect">
            <a:avLst/>
          </a:prstGeom>
          <a:noFill/>
        </p:spPr>
        <p:txBody>
          <a:bodyPr wrap="none" rtlCol="0">
            <a:spAutoFit/>
          </a:bodyPr>
          <a:lstStyle/>
          <a:p>
            <a:r>
              <a:rPr lang="es-ES" dirty="0"/>
              <a:t>out</a:t>
            </a:r>
            <a:r>
              <a:rPr lang="es-ES" baseline="-25000" dirty="0"/>
              <a:t>2</a:t>
            </a:r>
            <a:endParaRPr lang="en-GB" baseline="-25000" dirty="0"/>
          </a:p>
        </p:txBody>
      </p:sp>
      <p:sp>
        <p:nvSpPr>
          <p:cNvPr id="70" name="CuadroTexto 5"/>
          <p:cNvSpPr txBox="1"/>
          <p:nvPr/>
        </p:nvSpPr>
        <p:spPr>
          <a:xfrm>
            <a:off x="6121213" y="4282095"/>
            <a:ext cx="535724" cy="369332"/>
          </a:xfrm>
          <a:prstGeom prst="rect">
            <a:avLst/>
          </a:prstGeom>
          <a:noFill/>
        </p:spPr>
        <p:txBody>
          <a:bodyPr wrap="none" rtlCol="0">
            <a:spAutoFit/>
          </a:bodyPr>
          <a:lstStyle/>
          <a:p>
            <a:r>
              <a:rPr lang="es-ES" dirty="0"/>
              <a:t>inc</a:t>
            </a:r>
            <a:r>
              <a:rPr lang="es-ES" baseline="-25000" dirty="0"/>
              <a:t>1</a:t>
            </a:r>
            <a:endParaRPr lang="en-GB" baseline="-25000" dirty="0"/>
          </a:p>
        </p:txBody>
      </p:sp>
      <p:sp>
        <p:nvSpPr>
          <p:cNvPr id="71" name="CuadroTexto 5"/>
          <p:cNvSpPr txBox="1"/>
          <p:nvPr/>
        </p:nvSpPr>
        <p:spPr>
          <a:xfrm>
            <a:off x="6130161" y="4907785"/>
            <a:ext cx="535724" cy="369332"/>
          </a:xfrm>
          <a:prstGeom prst="rect">
            <a:avLst/>
          </a:prstGeom>
          <a:noFill/>
        </p:spPr>
        <p:txBody>
          <a:bodyPr wrap="none" rtlCol="0">
            <a:spAutoFit/>
          </a:bodyPr>
          <a:lstStyle/>
          <a:p>
            <a:r>
              <a:rPr lang="es-ES" dirty="0"/>
              <a:t>inc</a:t>
            </a:r>
            <a:r>
              <a:rPr lang="es-ES" baseline="-25000" dirty="0"/>
              <a:t>2</a:t>
            </a:r>
            <a:endParaRPr lang="en-GB" baseline="-25000" dirty="0"/>
          </a:p>
        </p:txBody>
      </p:sp>
      <p:sp>
        <p:nvSpPr>
          <p:cNvPr id="72" name="CuadroTexto 5"/>
          <p:cNvSpPr txBox="1"/>
          <p:nvPr/>
        </p:nvSpPr>
        <p:spPr>
          <a:xfrm>
            <a:off x="7190746" y="5443092"/>
            <a:ext cx="407484" cy="369332"/>
          </a:xfrm>
          <a:prstGeom prst="rect">
            <a:avLst/>
          </a:prstGeom>
          <a:noFill/>
        </p:spPr>
        <p:txBody>
          <a:bodyPr wrap="none" rtlCol="0">
            <a:spAutoFit/>
          </a:bodyPr>
          <a:lstStyle/>
          <a:p>
            <a:r>
              <a:rPr lang="es-ES" dirty="0" err="1"/>
              <a:t>fix</a:t>
            </a:r>
            <a:endParaRPr lang="en-GB" baseline="-25000" dirty="0"/>
          </a:p>
        </p:txBody>
      </p:sp>
      <p:sp>
        <p:nvSpPr>
          <p:cNvPr id="73" name="CuadroTexto 5"/>
          <p:cNvSpPr txBox="1"/>
          <p:nvPr/>
        </p:nvSpPr>
        <p:spPr>
          <a:xfrm>
            <a:off x="7160914" y="4621714"/>
            <a:ext cx="626582" cy="369332"/>
          </a:xfrm>
          <a:prstGeom prst="rect">
            <a:avLst/>
          </a:prstGeom>
          <a:noFill/>
        </p:spPr>
        <p:txBody>
          <a:bodyPr wrap="none" rtlCol="0">
            <a:spAutoFit/>
          </a:bodyPr>
          <a:lstStyle/>
          <a:p>
            <a:r>
              <a:rPr lang="es-ES" dirty="0" err="1"/>
              <a:t>prod</a:t>
            </a:r>
            <a:endParaRPr lang="en-GB" baseline="-25000" dirty="0"/>
          </a:p>
        </p:txBody>
      </p:sp>
      <p:sp>
        <p:nvSpPr>
          <p:cNvPr id="74" name="CuadroTexto 5"/>
          <p:cNvSpPr txBox="1"/>
          <p:nvPr/>
        </p:nvSpPr>
        <p:spPr>
          <a:xfrm>
            <a:off x="8622411" y="4702990"/>
            <a:ext cx="619080" cy="369332"/>
          </a:xfrm>
          <a:prstGeom prst="rect">
            <a:avLst/>
          </a:prstGeom>
          <a:noFill/>
        </p:spPr>
        <p:txBody>
          <a:bodyPr wrap="none" rtlCol="0">
            <a:spAutoFit/>
          </a:bodyPr>
          <a:lstStyle/>
          <a:p>
            <a:r>
              <a:rPr lang="es-ES" dirty="0"/>
              <a:t>pack</a:t>
            </a:r>
            <a:endParaRPr lang="en-GB" baseline="-25000" dirty="0"/>
          </a:p>
        </p:txBody>
      </p:sp>
      <p:sp>
        <p:nvSpPr>
          <p:cNvPr id="75" name="Rectángulo 1"/>
          <p:cNvSpPr/>
          <p:nvPr/>
        </p:nvSpPr>
        <p:spPr>
          <a:xfrm rot="16200000">
            <a:off x="2880275" y="4585369"/>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CuadroTexto 5"/>
          <p:cNvSpPr txBox="1"/>
          <p:nvPr/>
        </p:nvSpPr>
        <p:spPr>
          <a:xfrm>
            <a:off x="2774345" y="4210201"/>
            <a:ext cx="612347" cy="369332"/>
          </a:xfrm>
          <a:prstGeom prst="rect">
            <a:avLst/>
          </a:prstGeom>
          <a:noFill/>
        </p:spPr>
        <p:txBody>
          <a:bodyPr wrap="none" rtlCol="0">
            <a:spAutoFit/>
          </a:bodyPr>
          <a:lstStyle/>
          <a:p>
            <a:r>
              <a:rPr lang="es-ES" dirty="0" err="1"/>
              <a:t>gen</a:t>
            </a:r>
            <a:r>
              <a:rPr lang="es-ES" baseline="-25000" dirty="0" err="1"/>
              <a:t>B</a:t>
            </a:r>
            <a:endParaRPr lang="en-GB" baseline="-25000" dirty="0"/>
          </a:p>
        </p:txBody>
      </p:sp>
      <p:cxnSp>
        <p:nvCxnSpPr>
          <p:cNvPr id="77" name="Conector recto de flecha 4"/>
          <p:cNvCxnSpPr>
            <a:stCxn id="75" idx="2"/>
            <a:endCxn id="20" idx="2"/>
          </p:cNvCxnSpPr>
          <p:nvPr/>
        </p:nvCxnSpPr>
        <p:spPr>
          <a:xfrm>
            <a:off x="3168308" y="4693382"/>
            <a:ext cx="282705" cy="497"/>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78" name="CuadroTexto 5"/>
          <p:cNvSpPr txBox="1"/>
          <p:nvPr/>
        </p:nvSpPr>
        <p:spPr>
          <a:xfrm>
            <a:off x="3388667" y="4215248"/>
            <a:ext cx="587981" cy="369332"/>
          </a:xfrm>
          <a:prstGeom prst="rect">
            <a:avLst/>
          </a:prstGeom>
          <a:noFill/>
        </p:spPr>
        <p:txBody>
          <a:bodyPr wrap="none" rtlCol="0">
            <a:spAutoFit/>
          </a:bodyPr>
          <a:lstStyle/>
          <a:p>
            <a:r>
              <a:rPr lang="es-ES" dirty="0" err="1"/>
              <a:t>cnv</a:t>
            </a:r>
            <a:r>
              <a:rPr lang="es-ES" baseline="-25000" dirty="0" err="1"/>
              <a:t>B</a:t>
            </a:r>
            <a:endParaRPr lang="en-GB" baseline="-25000" dirty="0"/>
          </a:p>
        </p:txBody>
      </p:sp>
      <p:sp>
        <p:nvSpPr>
          <p:cNvPr id="79" name="CuadroTexto 23"/>
          <p:cNvSpPr txBox="1"/>
          <p:nvPr/>
        </p:nvSpPr>
        <p:spPr>
          <a:xfrm>
            <a:off x="2933061" y="4033320"/>
            <a:ext cx="880369" cy="307777"/>
          </a:xfrm>
          <a:prstGeom prst="rect">
            <a:avLst/>
          </a:prstGeom>
          <a:noFill/>
        </p:spPr>
        <p:txBody>
          <a:bodyPr wrap="none" rtlCol="0">
            <a:spAutoFit/>
          </a:bodyPr>
          <a:lstStyle/>
          <a:p>
            <a:r>
              <a:rPr lang="es-ES" sz="1400" b="1" dirty="0">
                <a:solidFill>
                  <a:schemeClr val="tx2"/>
                </a:solidFill>
                <a:latin typeface="Consolas" panose="020B0609020204030204" pitchFamily="49" charset="0"/>
                <a:cs typeface="Consolas" panose="020B0609020204030204" pitchFamily="49" charset="0"/>
              </a:rPr>
              <a:t>[</a:t>
            </a:r>
            <a:r>
              <a:rPr lang="es-ES" sz="1400" b="1" dirty="0" err="1">
                <a:solidFill>
                  <a:schemeClr val="tx2"/>
                </a:solidFill>
                <a:latin typeface="Consolas" panose="020B0609020204030204" pitchFamily="49" charset="0"/>
                <a:cs typeface="Consolas" panose="020B0609020204030204" pitchFamily="49" charset="0"/>
              </a:rPr>
              <a:t>PartB</a:t>
            </a:r>
            <a:r>
              <a:rPr lang="es-ES" sz="1400" b="1" dirty="0">
                <a:solidFill>
                  <a:schemeClr val="tx2"/>
                </a:solidFill>
                <a:latin typeface="Consolas" panose="020B0609020204030204" pitchFamily="49" charset="0"/>
                <a:cs typeface="Consolas" panose="020B0609020204030204" pitchFamily="49" charset="0"/>
              </a:rPr>
              <a:t>]</a:t>
            </a:r>
            <a:endParaRPr lang="en-GB" sz="1400" b="1" dirty="0">
              <a:solidFill>
                <a:schemeClr val="tx2"/>
              </a:solidFill>
              <a:latin typeface="Consolas" panose="020B0609020204030204" pitchFamily="49" charset="0"/>
              <a:cs typeface="Consolas" panose="020B0609020204030204" pitchFamily="49" charset="0"/>
            </a:endParaRPr>
          </a:p>
        </p:txBody>
      </p:sp>
      <p:sp>
        <p:nvSpPr>
          <p:cNvPr id="80" name="CuadroTexto 5"/>
          <p:cNvSpPr txBox="1"/>
          <p:nvPr/>
        </p:nvSpPr>
        <p:spPr>
          <a:xfrm>
            <a:off x="7787497" y="4269272"/>
            <a:ext cx="705129" cy="369332"/>
          </a:xfrm>
          <a:prstGeom prst="rect">
            <a:avLst/>
          </a:prstGeom>
          <a:noFill/>
        </p:spPr>
        <p:txBody>
          <a:bodyPr wrap="none" rtlCol="0">
            <a:spAutoFit/>
          </a:bodyPr>
          <a:lstStyle/>
          <a:p>
            <a:r>
              <a:rPr lang="es-ES" dirty="0"/>
              <a:t>prod</a:t>
            </a:r>
            <a:r>
              <a:rPr lang="es-ES" baseline="-25000" dirty="0"/>
              <a:t>1</a:t>
            </a:r>
            <a:endParaRPr lang="en-GB" baseline="-25000" dirty="0"/>
          </a:p>
        </p:txBody>
      </p:sp>
      <p:sp>
        <p:nvSpPr>
          <p:cNvPr id="81" name="CuadroTexto 5"/>
          <p:cNvSpPr txBox="1"/>
          <p:nvPr/>
        </p:nvSpPr>
        <p:spPr>
          <a:xfrm>
            <a:off x="7846553" y="5530976"/>
            <a:ext cx="705129" cy="369332"/>
          </a:xfrm>
          <a:prstGeom prst="rect">
            <a:avLst/>
          </a:prstGeom>
          <a:noFill/>
        </p:spPr>
        <p:txBody>
          <a:bodyPr wrap="none" rtlCol="0">
            <a:spAutoFit/>
          </a:bodyPr>
          <a:lstStyle/>
          <a:p>
            <a:r>
              <a:rPr lang="es-ES" dirty="0"/>
              <a:t>prod</a:t>
            </a:r>
            <a:r>
              <a:rPr lang="es-ES" baseline="-25000" dirty="0"/>
              <a:t>2</a:t>
            </a:r>
            <a:endParaRPr lang="en-GB" baseline="-25000" dirty="0"/>
          </a:p>
        </p:txBody>
      </p:sp>
      <p:sp>
        <p:nvSpPr>
          <p:cNvPr id="82" name="Rectángulo 81"/>
          <p:cNvSpPr/>
          <p:nvPr/>
        </p:nvSpPr>
        <p:spPr>
          <a:xfrm>
            <a:off x="4637822" y="1948300"/>
            <a:ext cx="1878928" cy="265999"/>
          </a:xfrm>
          <a:prstGeom prst="rect">
            <a:avLst/>
          </a:prstGeom>
          <a:solidFill>
            <a:schemeClr val="accent1">
              <a:lumMod val="60000"/>
              <a:lumOff val="40000"/>
            </a:schemeClr>
          </a:solidFill>
          <a:ln w="19050" cap="flat" cmpd="sng" algn="ctr">
            <a:solidFill>
              <a:sysClr val="windowText" lastClr="000000"/>
            </a:solidFill>
            <a:prstDash val="solid"/>
          </a:ln>
          <a:effectLst/>
        </p:spPr>
        <p:txBody>
          <a:bodyPr lIns="72000" tIns="93045" rIns="72000" bIns="93045" anchor="ctr"/>
          <a:lstStyle/>
          <a:p>
            <a:pPr algn="ctr" defTabSz="1860895">
              <a:lnSpc>
                <a:spcPts val="1400"/>
              </a:lnSpc>
            </a:pPr>
            <a:r>
              <a:rPr lang="es-ES" sz="1400" kern="0" dirty="0" err="1">
                <a:solidFill>
                  <a:prstClr val="black"/>
                </a:solidFill>
                <a:latin typeface="Arial" pitchFamily="34" charset="0"/>
                <a:cs typeface="Arial" pitchFamily="34" charset="0"/>
              </a:rPr>
              <a:t>FlexibleAssemblyLine</a:t>
            </a:r>
            <a:endParaRPr lang="en-GB" sz="1400" kern="0" dirty="0">
              <a:solidFill>
                <a:prstClr val="black"/>
              </a:solidFill>
              <a:latin typeface="Arial" pitchFamily="34" charset="0"/>
              <a:cs typeface="Arial" pitchFamily="34" charset="0"/>
            </a:endParaRPr>
          </a:p>
        </p:txBody>
      </p:sp>
      <p:sp>
        <p:nvSpPr>
          <p:cNvPr id="83" name="Rectángulo 82"/>
          <p:cNvSpPr/>
          <p:nvPr/>
        </p:nvSpPr>
        <p:spPr>
          <a:xfrm>
            <a:off x="3146623" y="2406427"/>
            <a:ext cx="863599" cy="279400"/>
          </a:xfrm>
          <a:prstGeom prst="rect">
            <a:avLst/>
          </a:prstGeom>
          <a:solidFill>
            <a:schemeClr val="accent1">
              <a:lumMod val="60000"/>
              <a:lumOff val="40000"/>
            </a:schemeClr>
          </a:solidFill>
          <a:ln w="19050" cap="flat" cmpd="sng" algn="ctr">
            <a:solidFill>
              <a:sysClr val="windowText" lastClr="000000"/>
            </a:solidFill>
            <a:prstDash val="solid"/>
          </a:ln>
          <a:effectLst/>
        </p:spPr>
        <p:txBody>
          <a:bodyPr lIns="72000" tIns="93045" rIns="72000" bIns="93045" anchor="ctr"/>
          <a:lstStyle/>
          <a:p>
            <a:pPr algn="ctr" defTabSz="1860895"/>
            <a:r>
              <a:rPr lang="es-ES" sz="1400" kern="0" dirty="0" err="1">
                <a:solidFill>
                  <a:prstClr val="black"/>
                </a:solidFill>
                <a:latin typeface="Arial" pitchFamily="34" charset="0"/>
                <a:cs typeface="Arial" pitchFamily="34" charset="0"/>
              </a:rPr>
              <a:t>InParts</a:t>
            </a:r>
            <a:endParaRPr lang="en-GB" sz="1400" kern="0" dirty="0">
              <a:solidFill>
                <a:prstClr val="black"/>
              </a:solidFill>
              <a:latin typeface="Arial" pitchFamily="34" charset="0"/>
              <a:cs typeface="Arial" pitchFamily="34" charset="0"/>
            </a:endParaRPr>
          </a:p>
        </p:txBody>
      </p:sp>
      <p:sp>
        <p:nvSpPr>
          <p:cNvPr id="84" name="Rectángulo 83"/>
          <p:cNvSpPr/>
          <p:nvPr/>
        </p:nvSpPr>
        <p:spPr>
          <a:xfrm>
            <a:off x="5055474" y="2400567"/>
            <a:ext cx="863599" cy="279400"/>
          </a:xfrm>
          <a:prstGeom prst="rect">
            <a:avLst/>
          </a:prstGeom>
          <a:solidFill>
            <a:schemeClr val="accent1">
              <a:lumMod val="60000"/>
              <a:lumOff val="40000"/>
            </a:schemeClr>
          </a:solidFill>
          <a:ln w="19050" cap="flat" cmpd="sng" algn="ctr">
            <a:solidFill>
              <a:sysClr val="windowText" lastClr="000000"/>
            </a:solidFill>
            <a:prstDash val="solid"/>
          </a:ln>
          <a:effectLst/>
        </p:spPr>
        <p:txBody>
          <a:bodyPr lIns="72000" tIns="93045" rIns="72000" bIns="93045" anchor="ctr"/>
          <a:lstStyle/>
          <a:p>
            <a:pPr algn="ctr" defTabSz="1860895"/>
            <a:r>
              <a:rPr lang="es-ES" sz="1400" kern="0" dirty="0" err="1">
                <a:solidFill>
                  <a:prstClr val="black"/>
                </a:solidFill>
                <a:latin typeface="Arial" pitchFamily="34" charset="0"/>
                <a:cs typeface="Arial" pitchFamily="34" charset="0"/>
              </a:rPr>
              <a:t>Process</a:t>
            </a:r>
            <a:endParaRPr lang="en-GB" sz="1400" kern="0" dirty="0">
              <a:solidFill>
                <a:prstClr val="black"/>
              </a:solidFill>
              <a:latin typeface="Arial" pitchFamily="34" charset="0"/>
              <a:cs typeface="Arial" pitchFamily="34" charset="0"/>
            </a:endParaRPr>
          </a:p>
        </p:txBody>
      </p:sp>
      <p:sp>
        <p:nvSpPr>
          <p:cNvPr id="85" name="Rectángulo 84"/>
          <p:cNvSpPr/>
          <p:nvPr/>
        </p:nvSpPr>
        <p:spPr>
          <a:xfrm>
            <a:off x="6485512" y="2400567"/>
            <a:ext cx="1193800" cy="279400"/>
          </a:xfrm>
          <a:prstGeom prst="rect">
            <a:avLst/>
          </a:prstGeom>
          <a:solidFill>
            <a:schemeClr val="accent1">
              <a:lumMod val="60000"/>
              <a:lumOff val="40000"/>
            </a:schemeClr>
          </a:solidFill>
          <a:ln w="19050" cap="flat" cmpd="sng" algn="ctr">
            <a:solidFill>
              <a:sysClr val="windowText" lastClr="000000"/>
            </a:solidFill>
            <a:prstDash val="solid"/>
          </a:ln>
          <a:effectLst/>
        </p:spPr>
        <p:txBody>
          <a:bodyPr lIns="72000" tIns="93045" rIns="72000" bIns="93045" anchor="ctr"/>
          <a:lstStyle/>
          <a:p>
            <a:pPr algn="ctr" defTabSz="1860895"/>
            <a:r>
              <a:rPr lang="es-ES" sz="1400" kern="0" dirty="0" err="1">
                <a:solidFill>
                  <a:prstClr val="black"/>
                </a:solidFill>
                <a:latin typeface="Arial" pitchFamily="34" charset="0"/>
                <a:cs typeface="Arial" pitchFamily="34" charset="0"/>
              </a:rPr>
              <a:t>OutProducts</a:t>
            </a:r>
            <a:endParaRPr lang="en-GB" sz="1400" kern="0" dirty="0">
              <a:solidFill>
                <a:prstClr val="black"/>
              </a:solidFill>
              <a:latin typeface="Arial" pitchFamily="34" charset="0"/>
              <a:cs typeface="Arial" pitchFamily="34" charset="0"/>
            </a:endParaRPr>
          </a:p>
        </p:txBody>
      </p:sp>
      <p:sp>
        <p:nvSpPr>
          <p:cNvPr id="86" name="Elipse 85"/>
          <p:cNvSpPr/>
          <p:nvPr/>
        </p:nvSpPr>
        <p:spPr>
          <a:xfrm>
            <a:off x="3502221" y="2313294"/>
            <a:ext cx="135466" cy="13546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Elipse 86"/>
          <p:cNvSpPr/>
          <p:nvPr/>
        </p:nvSpPr>
        <p:spPr>
          <a:xfrm>
            <a:off x="5411072" y="2298967"/>
            <a:ext cx="135466" cy="13546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Elipse 87"/>
          <p:cNvSpPr/>
          <p:nvPr/>
        </p:nvSpPr>
        <p:spPr>
          <a:xfrm>
            <a:off x="7035844" y="2307434"/>
            <a:ext cx="135466" cy="13546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9" name="Conector recto 88"/>
          <p:cNvCxnSpPr>
            <a:stCxn id="86" idx="0"/>
            <a:endCxn id="82" idx="2"/>
          </p:cNvCxnSpPr>
          <p:nvPr/>
        </p:nvCxnSpPr>
        <p:spPr>
          <a:xfrm flipV="1">
            <a:off x="3569954" y="2214299"/>
            <a:ext cx="2007332" cy="989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Conector recto 89"/>
          <p:cNvCxnSpPr>
            <a:stCxn id="87" idx="0"/>
          </p:cNvCxnSpPr>
          <p:nvPr/>
        </p:nvCxnSpPr>
        <p:spPr>
          <a:xfrm flipH="1" flipV="1">
            <a:off x="5476065" y="2214298"/>
            <a:ext cx="2740" cy="8466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Conector recto 90"/>
          <p:cNvCxnSpPr>
            <a:stCxn id="88" idx="1"/>
            <a:endCxn id="82" idx="2"/>
          </p:cNvCxnSpPr>
          <p:nvPr/>
        </p:nvCxnSpPr>
        <p:spPr>
          <a:xfrm flipH="1" flipV="1">
            <a:off x="5577287" y="2214298"/>
            <a:ext cx="1478397" cy="1129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Rectángulo 91"/>
          <p:cNvSpPr/>
          <p:nvPr/>
        </p:nvSpPr>
        <p:spPr>
          <a:xfrm>
            <a:off x="2933209" y="2905961"/>
            <a:ext cx="594414" cy="279400"/>
          </a:xfrm>
          <a:prstGeom prst="rect">
            <a:avLst/>
          </a:prstGeom>
          <a:solidFill>
            <a:schemeClr val="accent1">
              <a:lumMod val="60000"/>
              <a:lumOff val="40000"/>
            </a:schemeClr>
          </a:solidFill>
          <a:ln w="19050" cap="flat" cmpd="sng" algn="ctr">
            <a:solidFill>
              <a:sysClr val="windowText" lastClr="000000"/>
            </a:solidFill>
            <a:prstDash val="solid"/>
          </a:ln>
          <a:effectLst/>
        </p:spPr>
        <p:txBody>
          <a:bodyPr lIns="72000" tIns="93045" rIns="72000" bIns="93045" anchor="ctr"/>
          <a:lstStyle/>
          <a:p>
            <a:pPr algn="ctr" defTabSz="1860895"/>
            <a:r>
              <a:rPr lang="es-ES" sz="1400" kern="0" dirty="0" err="1">
                <a:solidFill>
                  <a:prstClr val="black"/>
                </a:solidFill>
                <a:latin typeface="Arial" pitchFamily="34" charset="0"/>
                <a:cs typeface="Arial" pitchFamily="34" charset="0"/>
              </a:rPr>
              <a:t>PartA</a:t>
            </a:r>
            <a:endParaRPr lang="en-GB" sz="1400" kern="0" dirty="0">
              <a:solidFill>
                <a:prstClr val="black"/>
              </a:solidFill>
              <a:latin typeface="Arial" pitchFamily="34" charset="0"/>
              <a:cs typeface="Arial" pitchFamily="34" charset="0"/>
            </a:endParaRPr>
          </a:p>
        </p:txBody>
      </p:sp>
      <p:sp>
        <p:nvSpPr>
          <p:cNvPr id="93" name="Rectángulo 92"/>
          <p:cNvSpPr/>
          <p:nvPr/>
        </p:nvSpPr>
        <p:spPr>
          <a:xfrm>
            <a:off x="3587223" y="2901230"/>
            <a:ext cx="609599" cy="279400"/>
          </a:xfrm>
          <a:prstGeom prst="rect">
            <a:avLst/>
          </a:prstGeom>
          <a:solidFill>
            <a:schemeClr val="accent1">
              <a:lumMod val="60000"/>
              <a:lumOff val="40000"/>
            </a:schemeClr>
          </a:solidFill>
          <a:ln w="19050" cap="flat" cmpd="sng" algn="ctr">
            <a:solidFill>
              <a:sysClr val="windowText" lastClr="000000"/>
            </a:solidFill>
            <a:prstDash val="solid"/>
          </a:ln>
          <a:effectLst/>
        </p:spPr>
        <p:txBody>
          <a:bodyPr lIns="72000" tIns="93045" rIns="72000" bIns="93045" anchor="ctr"/>
          <a:lstStyle/>
          <a:p>
            <a:pPr algn="ctr" defTabSz="1860895"/>
            <a:r>
              <a:rPr lang="es-ES" sz="1400" kern="0" dirty="0" err="1">
                <a:solidFill>
                  <a:prstClr val="black"/>
                </a:solidFill>
                <a:latin typeface="Arial" pitchFamily="34" charset="0"/>
                <a:cs typeface="Arial" pitchFamily="34" charset="0"/>
              </a:rPr>
              <a:t>PartB</a:t>
            </a:r>
            <a:endParaRPr lang="en-GB" sz="1400" kern="0" dirty="0">
              <a:solidFill>
                <a:prstClr val="black"/>
              </a:solidFill>
              <a:latin typeface="Arial" pitchFamily="34" charset="0"/>
              <a:cs typeface="Arial" pitchFamily="34" charset="0"/>
            </a:endParaRPr>
          </a:p>
        </p:txBody>
      </p:sp>
      <p:cxnSp>
        <p:nvCxnSpPr>
          <p:cNvPr id="94" name="Conector recto 93"/>
          <p:cNvCxnSpPr>
            <a:stCxn id="92" idx="0"/>
            <a:endCxn id="83" idx="2"/>
          </p:cNvCxnSpPr>
          <p:nvPr/>
        </p:nvCxnSpPr>
        <p:spPr>
          <a:xfrm flipV="1">
            <a:off x="3230416" y="2685827"/>
            <a:ext cx="348006" cy="2201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Conector recto 94"/>
          <p:cNvCxnSpPr>
            <a:stCxn id="93" idx="0"/>
            <a:endCxn id="83" idx="2"/>
          </p:cNvCxnSpPr>
          <p:nvPr/>
        </p:nvCxnSpPr>
        <p:spPr>
          <a:xfrm flipH="1" flipV="1">
            <a:off x="3578422" y="2685828"/>
            <a:ext cx="313600" cy="2154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Arco 95">
            <a:extLst>
              <a:ext uri="{FF2B5EF4-FFF2-40B4-BE49-F238E27FC236}">
                <a16:creationId xmlns:a16="http://schemas.microsoft.com/office/drawing/2014/main" id="{6F5E5F46-0F44-4DD6-B7A0-BE9EBBE7CFD1}"/>
              </a:ext>
            </a:extLst>
          </p:cNvPr>
          <p:cNvSpPr/>
          <p:nvPr/>
        </p:nvSpPr>
        <p:spPr>
          <a:xfrm rot="2299417" flipV="1">
            <a:off x="3435669" y="2554121"/>
            <a:ext cx="257714" cy="241150"/>
          </a:xfrm>
          <a:prstGeom prst="arc">
            <a:avLst>
              <a:gd name="adj1" fmla="val 15566801"/>
              <a:gd name="adj2" fmla="val 423393"/>
            </a:avLst>
          </a:prstGeom>
          <a:solidFill>
            <a:schemeClr val="tx1"/>
          </a:solidFill>
          <a:ln w="19050" cap="flat" cmpd="sng" algn="ctr">
            <a:solidFill>
              <a:sysClr val="windowText" lastClr="000000"/>
            </a:solidFill>
            <a:prstDash val="solid"/>
            <a:tailEnd type="none"/>
          </a:ln>
          <a:effectLst/>
        </p:spPr>
        <p:txBody>
          <a:bodyPr rtlCol="0" anchor="ctr"/>
          <a:lstStyle/>
          <a:p>
            <a:pPr algn="ctr"/>
            <a:endParaRPr lang="es-ES"/>
          </a:p>
        </p:txBody>
      </p:sp>
      <p:sp>
        <p:nvSpPr>
          <p:cNvPr id="97" name="Rectángulo 96"/>
          <p:cNvSpPr/>
          <p:nvPr/>
        </p:nvSpPr>
        <p:spPr>
          <a:xfrm>
            <a:off x="4243437" y="2900100"/>
            <a:ext cx="1277934" cy="279400"/>
          </a:xfrm>
          <a:prstGeom prst="rect">
            <a:avLst/>
          </a:prstGeom>
          <a:solidFill>
            <a:schemeClr val="accent1">
              <a:lumMod val="60000"/>
              <a:lumOff val="40000"/>
            </a:schemeClr>
          </a:solidFill>
          <a:ln w="19050" cap="flat" cmpd="sng" algn="ctr">
            <a:solidFill>
              <a:sysClr val="windowText" lastClr="000000"/>
            </a:solidFill>
            <a:prstDash val="solid"/>
          </a:ln>
          <a:effectLst/>
        </p:spPr>
        <p:txBody>
          <a:bodyPr lIns="72000" tIns="93045" rIns="72000" bIns="93045" anchor="ctr"/>
          <a:lstStyle/>
          <a:p>
            <a:pPr algn="ctr" defTabSz="1860895">
              <a:lnSpc>
                <a:spcPts val="1400"/>
              </a:lnSpc>
            </a:pPr>
            <a:r>
              <a:rPr lang="es-ES" sz="1400" kern="0" dirty="0" err="1">
                <a:solidFill>
                  <a:prstClr val="black"/>
                </a:solidFill>
                <a:latin typeface="Arial" pitchFamily="34" charset="0"/>
                <a:cs typeface="Arial" pitchFamily="34" charset="0"/>
              </a:rPr>
              <a:t>QualityControl</a:t>
            </a:r>
            <a:endParaRPr lang="en-GB" sz="1400" kern="0" dirty="0">
              <a:solidFill>
                <a:prstClr val="black"/>
              </a:solidFill>
              <a:latin typeface="Arial" pitchFamily="34" charset="0"/>
              <a:cs typeface="Arial" pitchFamily="34" charset="0"/>
            </a:endParaRPr>
          </a:p>
        </p:txBody>
      </p:sp>
      <p:sp>
        <p:nvSpPr>
          <p:cNvPr id="98" name="Rectángulo 97"/>
          <p:cNvSpPr/>
          <p:nvPr/>
        </p:nvSpPr>
        <p:spPr>
          <a:xfrm>
            <a:off x="5582696" y="2900100"/>
            <a:ext cx="771036" cy="279400"/>
          </a:xfrm>
          <a:prstGeom prst="rect">
            <a:avLst/>
          </a:prstGeom>
          <a:solidFill>
            <a:schemeClr val="accent1">
              <a:lumMod val="60000"/>
              <a:lumOff val="40000"/>
            </a:schemeClr>
          </a:solidFill>
          <a:ln w="19050" cap="flat" cmpd="sng" algn="ctr">
            <a:solidFill>
              <a:sysClr val="windowText" lastClr="000000"/>
            </a:solidFill>
            <a:prstDash val="solid"/>
          </a:ln>
          <a:effectLst/>
        </p:spPr>
        <p:txBody>
          <a:bodyPr lIns="72000" tIns="93045" rIns="72000" bIns="93045" anchor="ctr"/>
          <a:lstStyle/>
          <a:p>
            <a:pPr algn="ctr" defTabSz="1860895"/>
            <a:r>
              <a:rPr lang="es-ES" sz="1400" kern="0" dirty="0" err="1">
                <a:solidFill>
                  <a:prstClr val="black"/>
                </a:solidFill>
                <a:latin typeface="Arial" pitchFamily="34" charset="0"/>
                <a:cs typeface="Arial" pitchFamily="34" charset="0"/>
              </a:rPr>
              <a:t>Parallel</a:t>
            </a:r>
            <a:endParaRPr lang="en-GB" sz="1400" kern="0" dirty="0">
              <a:solidFill>
                <a:prstClr val="black"/>
              </a:solidFill>
              <a:latin typeface="Arial" pitchFamily="34" charset="0"/>
              <a:cs typeface="Arial" pitchFamily="34" charset="0"/>
            </a:endParaRPr>
          </a:p>
        </p:txBody>
      </p:sp>
      <p:cxnSp>
        <p:nvCxnSpPr>
          <p:cNvPr id="99" name="Conector recto 98"/>
          <p:cNvCxnSpPr>
            <a:stCxn id="106" idx="7"/>
            <a:endCxn id="84" idx="2"/>
          </p:cNvCxnSpPr>
          <p:nvPr/>
        </p:nvCxnSpPr>
        <p:spPr>
          <a:xfrm flipV="1">
            <a:off x="4924597" y="2679968"/>
            <a:ext cx="562676" cy="13749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Conector recto 99"/>
          <p:cNvCxnSpPr>
            <a:stCxn id="98" idx="0"/>
            <a:endCxn id="84" idx="2"/>
          </p:cNvCxnSpPr>
          <p:nvPr/>
        </p:nvCxnSpPr>
        <p:spPr>
          <a:xfrm flipH="1" flipV="1">
            <a:off x="5487274" y="2679968"/>
            <a:ext cx="480941" cy="2201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Rectángulo 100"/>
          <p:cNvSpPr/>
          <p:nvPr/>
        </p:nvSpPr>
        <p:spPr>
          <a:xfrm>
            <a:off x="6417971" y="2900100"/>
            <a:ext cx="634814" cy="279400"/>
          </a:xfrm>
          <a:prstGeom prst="rect">
            <a:avLst/>
          </a:prstGeom>
          <a:solidFill>
            <a:schemeClr val="accent1">
              <a:lumMod val="60000"/>
              <a:lumOff val="40000"/>
            </a:schemeClr>
          </a:solidFill>
          <a:ln w="19050" cap="flat" cmpd="sng" algn="ctr">
            <a:solidFill>
              <a:sysClr val="windowText" lastClr="000000"/>
            </a:solidFill>
            <a:prstDash val="solid"/>
          </a:ln>
          <a:effectLst/>
        </p:spPr>
        <p:txBody>
          <a:bodyPr lIns="72000" tIns="93045" rIns="72000" bIns="93045" anchor="ctr"/>
          <a:lstStyle/>
          <a:p>
            <a:pPr algn="ctr" defTabSz="1860895"/>
            <a:r>
              <a:rPr lang="es-ES" sz="1400" kern="0" dirty="0">
                <a:solidFill>
                  <a:prstClr val="black"/>
                </a:solidFill>
                <a:latin typeface="Arial" pitchFamily="34" charset="0"/>
                <a:cs typeface="Arial" pitchFamily="34" charset="0"/>
              </a:rPr>
              <a:t>Prod1</a:t>
            </a:r>
            <a:endParaRPr lang="en-GB" sz="1400" kern="0" dirty="0">
              <a:solidFill>
                <a:prstClr val="black"/>
              </a:solidFill>
              <a:latin typeface="Arial" pitchFamily="34" charset="0"/>
              <a:cs typeface="Arial" pitchFamily="34" charset="0"/>
            </a:endParaRPr>
          </a:p>
        </p:txBody>
      </p:sp>
      <p:sp>
        <p:nvSpPr>
          <p:cNvPr id="102" name="Rectángulo 101"/>
          <p:cNvSpPr/>
          <p:nvPr/>
        </p:nvSpPr>
        <p:spPr>
          <a:xfrm>
            <a:off x="7128986" y="2900100"/>
            <a:ext cx="633125" cy="279400"/>
          </a:xfrm>
          <a:prstGeom prst="rect">
            <a:avLst/>
          </a:prstGeom>
          <a:solidFill>
            <a:schemeClr val="accent1">
              <a:lumMod val="60000"/>
              <a:lumOff val="40000"/>
            </a:schemeClr>
          </a:solidFill>
          <a:ln w="19050" cap="flat" cmpd="sng" algn="ctr">
            <a:solidFill>
              <a:sysClr val="windowText" lastClr="000000"/>
            </a:solidFill>
            <a:prstDash val="solid"/>
          </a:ln>
          <a:effectLst/>
        </p:spPr>
        <p:txBody>
          <a:bodyPr lIns="72000" tIns="93045" rIns="72000" bIns="93045" anchor="ctr"/>
          <a:lstStyle/>
          <a:p>
            <a:pPr algn="ctr" defTabSz="1860895"/>
            <a:r>
              <a:rPr lang="es-ES" sz="1400" kern="0" dirty="0">
                <a:solidFill>
                  <a:prstClr val="black"/>
                </a:solidFill>
                <a:latin typeface="Arial" pitchFamily="34" charset="0"/>
                <a:cs typeface="Arial" pitchFamily="34" charset="0"/>
              </a:rPr>
              <a:t>Prod2</a:t>
            </a:r>
            <a:endParaRPr lang="en-GB" sz="1400" kern="0" dirty="0">
              <a:solidFill>
                <a:prstClr val="black"/>
              </a:solidFill>
              <a:latin typeface="Arial" pitchFamily="34" charset="0"/>
              <a:cs typeface="Arial" pitchFamily="34" charset="0"/>
            </a:endParaRPr>
          </a:p>
        </p:txBody>
      </p:sp>
      <p:cxnSp>
        <p:nvCxnSpPr>
          <p:cNvPr id="103" name="Conector recto 102"/>
          <p:cNvCxnSpPr>
            <a:stCxn id="101" idx="0"/>
            <a:endCxn id="85" idx="2"/>
          </p:cNvCxnSpPr>
          <p:nvPr/>
        </p:nvCxnSpPr>
        <p:spPr>
          <a:xfrm flipV="1">
            <a:off x="6735378" y="2679968"/>
            <a:ext cx="347034" cy="2201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Conector recto 103"/>
          <p:cNvCxnSpPr>
            <a:stCxn id="102" idx="0"/>
            <a:endCxn id="85" idx="2"/>
          </p:cNvCxnSpPr>
          <p:nvPr/>
        </p:nvCxnSpPr>
        <p:spPr>
          <a:xfrm flipH="1" flipV="1">
            <a:off x="7082412" y="2679968"/>
            <a:ext cx="363136" cy="2201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Arco 104">
            <a:extLst>
              <a:ext uri="{FF2B5EF4-FFF2-40B4-BE49-F238E27FC236}">
                <a16:creationId xmlns:a16="http://schemas.microsoft.com/office/drawing/2014/main" id="{6F5E5F46-0F44-4DD6-B7A0-BE9EBBE7CFD1}"/>
              </a:ext>
            </a:extLst>
          </p:cNvPr>
          <p:cNvSpPr/>
          <p:nvPr/>
        </p:nvSpPr>
        <p:spPr>
          <a:xfrm rot="2299417" flipV="1">
            <a:off x="6960831" y="2556727"/>
            <a:ext cx="257714" cy="241150"/>
          </a:xfrm>
          <a:prstGeom prst="arc">
            <a:avLst>
              <a:gd name="adj1" fmla="val 15099347"/>
              <a:gd name="adj2" fmla="val 423393"/>
            </a:avLst>
          </a:prstGeom>
          <a:solidFill>
            <a:schemeClr val="tx1"/>
          </a:solidFill>
          <a:ln w="19050" cap="flat" cmpd="sng" algn="ctr">
            <a:solidFill>
              <a:sysClr val="windowText" lastClr="000000"/>
            </a:solidFill>
            <a:prstDash val="solid"/>
            <a:tailEnd type="none"/>
          </a:ln>
          <a:effectLst/>
        </p:spPr>
        <p:txBody>
          <a:bodyPr rtlCol="0" anchor="ctr"/>
          <a:lstStyle/>
          <a:p>
            <a:pPr algn="ctr"/>
            <a:endParaRPr lang="es-ES"/>
          </a:p>
        </p:txBody>
      </p:sp>
      <p:sp>
        <p:nvSpPr>
          <p:cNvPr id="106" name="Elipse 105"/>
          <p:cNvSpPr/>
          <p:nvPr/>
        </p:nvSpPr>
        <p:spPr>
          <a:xfrm>
            <a:off x="4808970" y="2797620"/>
            <a:ext cx="135466" cy="13546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Elipse 106"/>
          <p:cNvSpPr/>
          <p:nvPr/>
        </p:nvSpPr>
        <p:spPr>
          <a:xfrm>
            <a:off x="5851500" y="2832367"/>
            <a:ext cx="135466" cy="13546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CuadroTexto 107"/>
          <p:cNvSpPr txBox="1"/>
          <p:nvPr/>
        </p:nvSpPr>
        <p:spPr>
          <a:xfrm>
            <a:off x="3647803" y="3154272"/>
            <a:ext cx="3543984" cy="307777"/>
          </a:xfrm>
          <a:prstGeom prst="rect">
            <a:avLst/>
          </a:prstGeom>
          <a:noFill/>
        </p:spPr>
        <p:txBody>
          <a:bodyPr wrap="none" rtlCol="0">
            <a:spAutoFit/>
          </a:bodyPr>
          <a:lstStyle/>
          <a:p>
            <a:r>
              <a:rPr lang="es-ES" sz="1400" b="1" dirty="0" err="1"/>
              <a:t>cross-tree</a:t>
            </a:r>
            <a:r>
              <a:rPr lang="es-ES" sz="1400" b="1" dirty="0"/>
              <a:t> </a:t>
            </a:r>
            <a:r>
              <a:rPr lang="es-ES" sz="1400" b="1" dirty="0" err="1"/>
              <a:t>constraints</a:t>
            </a:r>
            <a:r>
              <a:rPr lang="es-ES" sz="1400" b="1" dirty="0"/>
              <a:t>:</a:t>
            </a:r>
            <a:r>
              <a:rPr lang="es-ES" sz="1400" dirty="0"/>
              <a:t> Prod2 </a:t>
            </a:r>
            <a:r>
              <a:rPr lang="es-ES" sz="1400" dirty="0">
                <a:sym typeface="Symbol" panose="05050102010706020507" pitchFamily="18" charset="2"/>
              </a:rPr>
              <a:t> </a:t>
            </a:r>
            <a:r>
              <a:rPr lang="es-ES" sz="1400" dirty="0" err="1">
                <a:sym typeface="Symbol" panose="05050102010706020507" pitchFamily="18" charset="2"/>
              </a:rPr>
              <a:t>PartA</a:t>
            </a:r>
            <a:r>
              <a:rPr lang="es-ES" sz="1400" dirty="0">
                <a:sym typeface="Symbol" panose="05050102010706020507" pitchFamily="18" charset="2"/>
              </a:rPr>
              <a:t>  </a:t>
            </a:r>
            <a:r>
              <a:rPr lang="es-ES" sz="1400" dirty="0" err="1">
                <a:sym typeface="Symbol" panose="05050102010706020507" pitchFamily="18" charset="2"/>
              </a:rPr>
              <a:t>PartB</a:t>
            </a:r>
            <a:endParaRPr lang="en-GB" sz="1400" dirty="0"/>
          </a:p>
        </p:txBody>
      </p:sp>
      <p:sp>
        <p:nvSpPr>
          <p:cNvPr id="112" name="Rectángulo 111">
            <a:extLst>
              <a:ext uri="{FF2B5EF4-FFF2-40B4-BE49-F238E27FC236}">
                <a16:creationId xmlns:a16="http://schemas.microsoft.com/office/drawing/2014/main" id="{57634D1B-BF25-4D76-935F-F8AE5088B941}"/>
              </a:ext>
            </a:extLst>
          </p:cNvPr>
          <p:cNvSpPr/>
          <p:nvPr/>
        </p:nvSpPr>
        <p:spPr>
          <a:xfrm>
            <a:off x="7838310" y="2210932"/>
            <a:ext cx="1519026" cy="115372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cxnSp>
        <p:nvCxnSpPr>
          <p:cNvPr id="113" name="Conector recto de flecha 112">
            <a:extLst>
              <a:ext uri="{FF2B5EF4-FFF2-40B4-BE49-F238E27FC236}">
                <a16:creationId xmlns:a16="http://schemas.microsoft.com/office/drawing/2014/main" id="{D97B8728-A5B7-4127-884D-C8639510AC2F}"/>
              </a:ext>
            </a:extLst>
          </p:cNvPr>
          <p:cNvCxnSpPr>
            <a:cxnSpLocks/>
          </p:cNvCxnSpPr>
          <p:nvPr/>
        </p:nvCxnSpPr>
        <p:spPr>
          <a:xfrm flipH="1">
            <a:off x="8069174" y="2253721"/>
            <a:ext cx="95293" cy="126622"/>
          </a:xfrm>
          <a:prstGeom prst="straightConnector1">
            <a:avLst/>
          </a:prstGeom>
          <a:ln>
            <a:tailEnd type="oval" w="lg" len="lg"/>
          </a:ln>
        </p:spPr>
        <p:style>
          <a:lnRef idx="1">
            <a:schemeClr val="dk1"/>
          </a:lnRef>
          <a:fillRef idx="0">
            <a:schemeClr val="dk1"/>
          </a:fillRef>
          <a:effectRef idx="0">
            <a:schemeClr val="dk1"/>
          </a:effectRef>
          <a:fontRef idx="minor">
            <a:schemeClr val="tx1"/>
          </a:fontRef>
        </p:style>
      </p:cxnSp>
      <p:sp>
        <p:nvSpPr>
          <p:cNvPr id="114" name="CuadroTexto 113">
            <a:extLst>
              <a:ext uri="{FF2B5EF4-FFF2-40B4-BE49-F238E27FC236}">
                <a16:creationId xmlns:a16="http://schemas.microsoft.com/office/drawing/2014/main" id="{5D1571F0-9D32-4C0A-8075-21E76CB17B80}"/>
              </a:ext>
            </a:extLst>
          </p:cNvPr>
          <p:cNvSpPr txBox="1"/>
          <p:nvPr/>
        </p:nvSpPr>
        <p:spPr>
          <a:xfrm>
            <a:off x="8244244" y="2162131"/>
            <a:ext cx="1080745" cy="369332"/>
          </a:xfrm>
          <a:prstGeom prst="rect">
            <a:avLst/>
          </a:prstGeom>
          <a:noFill/>
        </p:spPr>
        <p:txBody>
          <a:bodyPr wrap="none" rtlCol="0">
            <a:spAutoFit/>
          </a:bodyPr>
          <a:lstStyle/>
          <a:p>
            <a:r>
              <a:rPr lang="en-GB" dirty="0">
                <a:latin typeface="Arial Narrow" panose="020B0606020202030204" pitchFamily="34" charset="0"/>
              </a:rPr>
              <a:t>Mandatory</a:t>
            </a:r>
          </a:p>
        </p:txBody>
      </p:sp>
      <p:grpSp>
        <p:nvGrpSpPr>
          <p:cNvPr id="115" name="Grupo 114">
            <a:extLst>
              <a:ext uri="{FF2B5EF4-FFF2-40B4-BE49-F238E27FC236}">
                <a16:creationId xmlns:a16="http://schemas.microsoft.com/office/drawing/2014/main" id="{621401BB-235A-482D-9706-6596A641B924}"/>
              </a:ext>
            </a:extLst>
          </p:cNvPr>
          <p:cNvGrpSpPr/>
          <p:nvPr/>
        </p:nvGrpSpPr>
        <p:grpSpPr>
          <a:xfrm>
            <a:off x="8037906" y="2506972"/>
            <a:ext cx="157829" cy="186153"/>
            <a:chOff x="4787906" y="1953918"/>
            <a:chExt cx="162268" cy="186153"/>
          </a:xfrm>
        </p:grpSpPr>
        <p:cxnSp>
          <p:nvCxnSpPr>
            <p:cNvPr id="116" name="Conector recto de flecha 115">
              <a:extLst>
                <a:ext uri="{FF2B5EF4-FFF2-40B4-BE49-F238E27FC236}">
                  <a16:creationId xmlns:a16="http://schemas.microsoft.com/office/drawing/2014/main" id="{C45FBC98-4E77-4005-B524-B3902DB471C2}"/>
                </a:ext>
              </a:extLst>
            </p:cNvPr>
            <p:cNvCxnSpPr>
              <a:cxnSpLocks/>
            </p:cNvCxnSpPr>
            <p:nvPr/>
          </p:nvCxnSpPr>
          <p:spPr>
            <a:xfrm flipH="1">
              <a:off x="4852201" y="1953918"/>
              <a:ext cx="97973" cy="126622"/>
            </a:xfrm>
            <a:prstGeom prst="straightConnector1">
              <a:avLst/>
            </a:prstGeom>
            <a:ln>
              <a:tailEnd type="oval" w="lg" len="lg"/>
            </a:ln>
          </p:spPr>
          <p:style>
            <a:lnRef idx="1">
              <a:schemeClr val="dk1"/>
            </a:lnRef>
            <a:fillRef idx="0">
              <a:schemeClr val="dk1"/>
            </a:fillRef>
            <a:effectRef idx="0">
              <a:schemeClr val="dk1"/>
            </a:effectRef>
            <a:fontRef idx="minor">
              <a:schemeClr val="tx1"/>
            </a:fontRef>
          </p:style>
        </p:cxnSp>
        <p:sp>
          <p:nvSpPr>
            <p:cNvPr id="117" name="Diagrama de flujo: conector 81">
              <a:extLst>
                <a:ext uri="{FF2B5EF4-FFF2-40B4-BE49-F238E27FC236}">
                  <a16:creationId xmlns:a16="http://schemas.microsoft.com/office/drawing/2014/main" id="{74FC3F20-F643-4A1B-97F7-98C893C4338F}"/>
                </a:ext>
              </a:extLst>
            </p:cNvPr>
            <p:cNvSpPr/>
            <p:nvPr/>
          </p:nvSpPr>
          <p:spPr>
            <a:xfrm>
              <a:off x="4787906" y="2021008"/>
              <a:ext cx="119063" cy="119063"/>
            </a:xfrm>
            <a:prstGeom prst="flowChartConnector">
              <a:avLst/>
            </a:prstGeom>
            <a:ln w="3175"/>
          </p:spPr>
          <p:style>
            <a:lnRef idx="2">
              <a:schemeClr val="dk1"/>
            </a:lnRef>
            <a:fillRef idx="1">
              <a:schemeClr val="lt1"/>
            </a:fillRef>
            <a:effectRef idx="0">
              <a:schemeClr val="dk1"/>
            </a:effectRef>
            <a:fontRef idx="minor">
              <a:schemeClr val="dk1"/>
            </a:fontRef>
          </p:style>
          <p:txBody>
            <a:bodyPr rtlCol="0" anchor="ctr"/>
            <a:lstStyle/>
            <a:p>
              <a:pPr algn="ctr"/>
              <a:endParaRPr lang="es-ES">
                <a:latin typeface="Arial Narrow" panose="020B0606020202030204" pitchFamily="34" charset="0"/>
              </a:endParaRPr>
            </a:p>
          </p:txBody>
        </p:sp>
      </p:grpSp>
      <p:sp>
        <p:nvSpPr>
          <p:cNvPr id="118" name="CuadroTexto 117">
            <a:extLst>
              <a:ext uri="{FF2B5EF4-FFF2-40B4-BE49-F238E27FC236}">
                <a16:creationId xmlns:a16="http://schemas.microsoft.com/office/drawing/2014/main" id="{2D505A5F-D09C-49D7-A9CC-8D4EC9E59511}"/>
              </a:ext>
            </a:extLst>
          </p:cNvPr>
          <p:cNvSpPr txBox="1"/>
          <p:nvPr/>
        </p:nvSpPr>
        <p:spPr>
          <a:xfrm>
            <a:off x="8244244" y="2438125"/>
            <a:ext cx="1051181" cy="369332"/>
          </a:xfrm>
          <a:prstGeom prst="rect">
            <a:avLst/>
          </a:prstGeom>
          <a:noFill/>
        </p:spPr>
        <p:txBody>
          <a:bodyPr wrap="square" rtlCol="0">
            <a:spAutoFit/>
          </a:bodyPr>
          <a:lstStyle/>
          <a:p>
            <a:r>
              <a:rPr lang="en-GB" dirty="0">
                <a:latin typeface="Arial Narrow" panose="020B0606020202030204" pitchFamily="34" charset="0"/>
              </a:rPr>
              <a:t>Optional</a:t>
            </a:r>
          </a:p>
        </p:txBody>
      </p:sp>
      <p:grpSp>
        <p:nvGrpSpPr>
          <p:cNvPr id="119" name="Grupo 118">
            <a:extLst>
              <a:ext uri="{FF2B5EF4-FFF2-40B4-BE49-F238E27FC236}">
                <a16:creationId xmlns:a16="http://schemas.microsoft.com/office/drawing/2014/main" id="{C7DCA178-FF2F-4684-BEB2-DE057EC3380A}"/>
              </a:ext>
            </a:extLst>
          </p:cNvPr>
          <p:cNvGrpSpPr/>
          <p:nvPr/>
        </p:nvGrpSpPr>
        <p:grpSpPr>
          <a:xfrm>
            <a:off x="7955049" y="2619042"/>
            <a:ext cx="323542" cy="380853"/>
            <a:chOff x="7745143" y="1557748"/>
            <a:chExt cx="612000" cy="700702"/>
          </a:xfrm>
        </p:grpSpPr>
        <p:grpSp>
          <p:nvGrpSpPr>
            <p:cNvPr id="120" name="Grupo 119">
              <a:extLst>
                <a:ext uri="{FF2B5EF4-FFF2-40B4-BE49-F238E27FC236}">
                  <a16:creationId xmlns:a16="http://schemas.microsoft.com/office/drawing/2014/main" id="{50CA7B1C-8449-48B6-939C-02DD13218DCA}"/>
                </a:ext>
              </a:extLst>
            </p:cNvPr>
            <p:cNvGrpSpPr/>
            <p:nvPr/>
          </p:nvGrpSpPr>
          <p:grpSpPr>
            <a:xfrm>
              <a:off x="7840683" y="1845921"/>
              <a:ext cx="439255" cy="412529"/>
              <a:chOff x="6178389" y="2349638"/>
              <a:chExt cx="679975" cy="859046"/>
            </a:xfrm>
          </p:grpSpPr>
          <p:cxnSp>
            <p:nvCxnSpPr>
              <p:cNvPr id="122" name="Conector recto de flecha 121">
                <a:extLst>
                  <a:ext uri="{FF2B5EF4-FFF2-40B4-BE49-F238E27FC236}">
                    <a16:creationId xmlns:a16="http://schemas.microsoft.com/office/drawing/2014/main" id="{6E7FACF0-DB9B-45B3-85FD-564BA26A5686}"/>
                  </a:ext>
                </a:extLst>
              </p:cNvPr>
              <p:cNvCxnSpPr>
                <a:cxnSpLocks/>
              </p:cNvCxnSpPr>
              <p:nvPr/>
            </p:nvCxnSpPr>
            <p:spPr>
              <a:xfrm flipH="1">
                <a:off x="6178389" y="2349638"/>
                <a:ext cx="325796" cy="859046"/>
              </a:xfrm>
              <a:prstGeom prst="straightConnector1">
                <a:avLst/>
              </a:prstGeom>
              <a:ln>
                <a:tailEnd type="none" w="lg" len="lg"/>
              </a:ln>
            </p:spPr>
            <p:style>
              <a:lnRef idx="1">
                <a:schemeClr val="dk1"/>
              </a:lnRef>
              <a:fillRef idx="0">
                <a:schemeClr val="dk1"/>
              </a:fillRef>
              <a:effectRef idx="0">
                <a:schemeClr val="dk1"/>
              </a:effectRef>
              <a:fontRef idx="minor">
                <a:schemeClr val="tx1"/>
              </a:fontRef>
            </p:style>
          </p:cxnSp>
          <p:cxnSp>
            <p:nvCxnSpPr>
              <p:cNvPr id="123" name="Conector recto de flecha 122">
                <a:extLst>
                  <a:ext uri="{FF2B5EF4-FFF2-40B4-BE49-F238E27FC236}">
                    <a16:creationId xmlns:a16="http://schemas.microsoft.com/office/drawing/2014/main" id="{E338E3D4-D381-4467-B409-3EAA4F43DE95}"/>
                  </a:ext>
                </a:extLst>
              </p:cNvPr>
              <p:cNvCxnSpPr>
                <a:cxnSpLocks/>
              </p:cNvCxnSpPr>
              <p:nvPr/>
            </p:nvCxnSpPr>
            <p:spPr>
              <a:xfrm>
                <a:off x="6504184" y="2349638"/>
                <a:ext cx="354180" cy="859046"/>
              </a:xfrm>
              <a:prstGeom prst="straightConnector1">
                <a:avLst/>
              </a:prstGeom>
              <a:ln>
                <a:tailEnd type="none" w="lg" len="lg"/>
              </a:ln>
            </p:spPr>
            <p:style>
              <a:lnRef idx="1">
                <a:schemeClr val="dk1"/>
              </a:lnRef>
              <a:fillRef idx="0">
                <a:schemeClr val="dk1"/>
              </a:fillRef>
              <a:effectRef idx="0">
                <a:schemeClr val="dk1"/>
              </a:effectRef>
              <a:fontRef idx="minor">
                <a:schemeClr val="tx1"/>
              </a:fontRef>
            </p:style>
          </p:cxnSp>
        </p:grpSp>
        <p:sp>
          <p:nvSpPr>
            <p:cNvPr id="121" name="Círculo parcial 89">
              <a:extLst>
                <a:ext uri="{FF2B5EF4-FFF2-40B4-BE49-F238E27FC236}">
                  <a16:creationId xmlns:a16="http://schemas.microsoft.com/office/drawing/2014/main" id="{AC664A0A-D28A-4006-885E-688B1FBB4C2C}"/>
                </a:ext>
              </a:extLst>
            </p:cNvPr>
            <p:cNvSpPr/>
            <p:nvPr/>
          </p:nvSpPr>
          <p:spPr>
            <a:xfrm rot="2757080">
              <a:off x="7745143" y="1557748"/>
              <a:ext cx="612000" cy="612000"/>
            </a:xfrm>
            <a:prstGeom prst="pie">
              <a:avLst>
                <a:gd name="adj1" fmla="val 847677"/>
                <a:gd name="adj2" fmla="val 4228174"/>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solidFill>
                  <a:schemeClr val="tx1"/>
                </a:solidFill>
                <a:latin typeface="Arial Narrow" panose="020B0606020202030204" pitchFamily="34" charset="0"/>
              </a:endParaRPr>
            </a:p>
          </p:txBody>
        </p:sp>
      </p:grpSp>
      <p:sp>
        <p:nvSpPr>
          <p:cNvPr id="124" name="CuadroTexto 123">
            <a:extLst>
              <a:ext uri="{FF2B5EF4-FFF2-40B4-BE49-F238E27FC236}">
                <a16:creationId xmlns:a16="http://schemas.microsoft.com/office/drawing/2014/main" id="{AA26D126-00A7-4784-B0A6-519F12AA5584}"/>
              </a:ext>
            </a:extLst>
          </p:cNvPr>
          <p:cNvSpPr txBox="1"/>
          <p:nvPr/>
        </p:nvSpPr>
        <p:spPr>
          <a:xfrm>
            <a:off x="8244244" y="2714119"/>
            <a:ext cx="1051181" cy="369332"/>
          </a:xfrm>
          <a:prstGeom prst="rect">
            <a:avLst/>
          </a:prstGeom>
          <a:noFill/>
        </p:spPr>
        <p:txBody>
          <a:bodyPr wrap="square" rtlCol="0">
            <a:spAutoFit/>
          </a:bodyPr>
          <a:lstStyle/>
          <a:p>
            <a:r>
              <a:rPr lang="en-GB" dirty="0">
                <a:latin typeface="Arial Narrow" panose="020B0606020202030204" pitchFamily="34" charset="0"/>
              </a:rPr>
              <a:t>Or Group</a:t>
            </a:r>
          </a:p>
        </p:txBody>
      </p:sp>
      <p:sp>
        <p:nvSpPr>
          <p:cNvPr id="125" name="CuadroTexto 124">
            <a:extLst>
              <a:ext uri="{FF2B5EF4-FFF2-40B4-BE49-F238E27FC236}">
                <a16:creationId xmlns:a16="http://schemas.microsoft.com/office/drawing/2014/main" id="{117FE118-983F-4E94-B93C-312CEE2F5371}"/>
              </a:ext>
            </a:extLst>
          </p:cNvPr>
          <p:cNvSpPr txBox="1"/>
          <p:nvPr/>
        </p:nvSpPr>
        <p:spPr>
          <a:xfrm>
            <a:off x="7749332" y="1883935"/>
            <a:ext cx="920445" cy="369332"/>
          </a:xfrm>
          <a:prstGeom prst="rect">
            <a:avLst/>
          </a:prstGeom>
          <a:noFill/>
        </p:spPr>
        <p:txBody>
          <a:bodyPr wrap="none" rtlCol="0">
            <a:spAutoFit/>
          </a:bodyPr>
          <a:lstStyle/>
          <a:p>
            <a:r>
              <a:rPr lang="en-GB" b="1" i="1" dirty="0">
                <a:latin typeface="Arial Narrow" panose="020B0606020202030204" pitchFamily="34" charset="0"/>
              </a:rPr>
              <a:t>Legend:</a:t>
            </a:r>
          </a:p>
        </p:txBody>
      </p:sp>
      <p:grpSp>
        <p:nvGrpSpPr>
          <p:cNvPr id="126" name="Grupo 93">
            <a:extLst>
              <a:ext uri="{FF2B5EF4-FFF2-40B4-BE49-F238E27FC236}">
                <a16:creationId xmlns:a16="http://schemas.microsoft.com/office/drawing/2014/main" id="{50CA7B1C-8449-48B6-939C-02DD13218DCA}"/>
              </a:ext>
            </a:extLst>
          </p:cNvPr>
          <p:cNvGrpSpPr/>
          <p:nvPr/>
        </p:nvGrpSpPr>
        <p:grpSpPr>
          <a:xfrm>
            <a:off x="8014024" y="3097404"/>
            <a:ext cx="232218" cy="224222"/>
            <a:chOff x="6178389" y="2349638"/>
            <a:chExt cx="679975" cy="859046"/>
          </a:xfrm>
        </p:grpSpPr>
        <p:cxnSp>
          <p:nvCxnSpPr>
            <p:cNvPr id="127" name="Conector recto de flecha 87">
              <a:extLst>
                <a:ext uri="{FF2B5EF4-FFF2-40B4-BE49-F238E27FC236}">
                  <a16:creationId xmlns:a16="http://schemas.microsoft.com/office/drawing/2014/main" id="{6E7FACF0-DB9B-45B3-85FD-564BA26A5686}"/>
                </a:ext>
              </a:extLst>
            </p:cNvPr>
            <p:cNvCxnSpPr>
              <a:cxnSpLocks/>
            </p:cNvCxnSpPr>
            <p:nvPr/>
          </p:nvCxnSpPr>
          <p:spPr>
            <a:xfrm flipH="1">
              <a:off x="6178389" y="2349638"/>
              <a:ext cx="325796" cy="859046"/>
            </a:xfrm>
            <a:prstGeom prst="straightConnector1">
              <a:avLst/>
            </a:prstGeom>
            <a:ln>
              <a:tailEnd type="none" w="lg" len="lg"/>
            </a:ln>
          </p:spPr>
          <p:style>
            <a:lnRef idx="1">
              <a:schemeClr val="dk1"/>
            </a:lnRef>
            <a:fillRef idx="0">
              <a:schemeClr val="dk1"/>
            </a:fillRef>
            <a:effectRef idx="0">
              <a:schemeClr val="dk1"/>
            </a:effectRef>
            <a:fontRef idx="minor">
              <a:schemeClr val="tx1"/>
            </a:fontRef>
          </p:style>
        </p:cxnSp>
        <p:cxnSp>
          <p:nvCxnSpPr>
            <p:cNvPr id="128" name="Conector recto de flecha 88">
              <a:extLst>
                <a:ext uri="{FF2B5EF4-FFF2-40B4-BE49-F238E27FC236}">
                  <a16:creationId xmlns:a16="http://schemas.microsoft.com/office/drawing/2014/main" id="{E338E3D4-D381-4467-B409-3EAA4F43DE95}"/>
                </a:ext>
              </a:extLst>
            </p:cNvPr>
            <p:cNvCxnSpPr>
              <a:cxnSpLocks/>
            </p:cNvCxnSpPr>
            <p:nvPr/>
          </p:nvCxnSpPr>
          <p:spPr>
            <a:xfrm>
              <a:off x="6504184" y="2349638"/>
              <a:ext cx="354180" cy="859046"/>
            </a:xfrm>
            <a:prstGeom prst="straightConnector1">
              <a:avLst/>
            </a:prstGeom>
            <a:ln>
              <a:tailEnd type="none" w="lg" len="lg"/>
            </a:ln>
          </p:spPr>
          <p:style>
            <a:lnRef idx="1">
              <a:schemeClr val="dk1"/>
            </a:lnRef>
            <a:fillRef idx="0">
              <a:schemeClr val="dk1"/>
            </a:fillRef>
            <a:effectRef idx="0">
              <a:schemeClr val="dk1"/>
            </a:effectRef>
            <a:fontRef idx="minor">
              <a:schemeClr val="tx1"/>
            </a:fontRef>
          </p:style>
        </p:cxnSp>
      </p:grpSp>
      <p:sp>
        <p:nvSpPr>
          <p:cNvPr id="129" name="Círculo parcial 89">
            <a:extLst>
              <a:ext uri="{FF2B5EF4-FFF2-40B4-BE49-F238E27FC236}">
                <a16:creationId xmlns:a16="http://schemas.microsoft.com/office/drawing/2014/main" id="{AC664A0A-D28A-4006-885E-688B1FBB4C2C}"/>
              </a:ext>
            </a:extLst>
          </p:cNvPr>
          <p:cNvSpPr/>
          <p:nvPr/>
        </p:nvSpPr>
        <p:spPr>
          <a:xfrm rot="2757080">
            <a:off x="7958967" y="2945322"/>
            <a:ext cx="332641" cy="323542"/>
          </a:xfrm>
          <a:prstGeom prst="pie">
            <a:avLst>
              <a:gd name="adj1" fmla="val 847677"/>
              <a:gd name="adj2" fmla="val 4228174"/>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solidFill>
                <a:schemeClr val="tx1"/>
              </a:solidFill>
              <a:latin typeface="Arial Narrow" panose="020B0606020202030204" pitchFamily="34" charset="0"/>
            </a:endParaRPr>
          </a:p>
        </p:txBody>
      </p:sp>
      <p:sp>
        <p:nvSpPr>
          <p:cNvPr id="130" name="CuadroTexto 97">
            <a:extLst>
              <a:ext uri="{FF2B5EF4-FFF2-40B4-BE49-F238E27FC236}">
                <a16:creationId xmlns:a16="http://schemas.microsoft.com/office/drawing/2014/main" id="{AA26D126-00A7-4784-B0A6-519F12AA5584}"/>
              </a:ext>
            </a:extLst>
          </p:cNvPr>
          <p:cNvSpPr txBox="1"/>
          <p:nvPr/>
        </p:nvSpPr>
        <p:spPr>
          <a:xfrm>
            <a:off x="8244243" y="3018917"/>
            <a:ext cx="1231626" cy="369332"/>
          </a:xfrm>
          <a:prstGeom prst="rect">
            <a:avLst/>
          </a:prstGeom>
          <a:noFill/>
        </p:spPr>
        <p:txBody>
          <a:bodyPr wrap="square" rtlCol="0">
            <a:spAutoFit/>
          </a:bodyPr>
          <a:lstStyle/>
          <a:p>
            <a:r>
              <a:rPr lang="en-GB" dirty="0">
                <a:latin typeface="Arial Narrow" panose="020B0606020202030204" pitchFamily="34" charset="0"/>
              </a:rPr>
              <a:t>Alternative</a:t>
            </a:r>
          </a:p>
        </p:txBody>
      </p:sp>
    </p:spTree>
    <p:extLst>
      <p:ext uri="{BB962C8B-B14F-4D97-AF65-F5344CB8AC3E}">
        <p14:creationId xmlns:p14="http://schemas.microsoft.com/office/powerpoint/2010/main" val="379137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GB" dirty="0">
                <a:solidFill>
                  <a:srgbClr val="FFFFFF"/>
                </a:solidFill>
              </a:rPr>
              <a:t>Index</a:t>
            </a:r>
          </a:p>
        </p:txBody>
      </p:sp>
      <p:sp>
        <p:nvSpPr>
          <p:cNvPr id="3" name="Marcador de contenido 2"/>
          <p:cNvSpPr>
            <a:spLocks noGrp="1"/>
          </p:cNvSpPr>
          <p:nvPr>
            <p:ph idx="1"/>
          </p:nvPr>
        </p:nvSpPr>
        <p:spPr/>
        <p:txBody>
          <a:bodyPr anchor="t" anchorCtr="0">
            <a:normAutofit/>
          </a:bodyPr>
          <a:lstStyle/>
          <a:p>
            <a:r>
              <a:rPr lang="en-GB" dirty="0"/>
              <a:t>Motivation</a:t>
            </a:r>
          </a:p>
          <a:p>
            <a:r>
              <a:rPr lang="en-GB" dirty="0"/>
              <a:t>Basic Concepts</a:t>
            </a:r>
          </a:p>
          <a:p>
            <a:r>
              <a:rPr lang="en-GB" dirty="0"/>
              <a:t>Petri Net Product Lines</a:t>
            </a:r>
          </a:p>
          <a:p>
            <a:r>
              <a:rPr lang="en-GB" dirty="0"/>
              <a:t>Analysis of PNPL</a:t>
            </a:r>
          </a:p>
          <a:p>
            <a:r>
              <a:rPr lang="en-GB" dirty="0"/>
              <a:t>Tool Support</a:t>
            </a:r>
          </a:p>
          <a:p>
            <a:r>
              <a:rPr lang="en-GB" dirty="0"/>
              <a:t>Conclusions and Further Work</a:t>
            </a:r>
          </a:p>
        </p:txBody>
      </p:sp>
      <p:sp>
        <p:nvSpPr>
          <p:cNvPr id="5" name="Marcador de número de diapositiva 4"/>
          <p:cNvSpPr>
            <a:spLocks noGrp="1"/>
          </p:cNvSpPr>
          <p:nvPr>
            <p:ph type="sldNum" sz="quarter" idx="12"/>
          </p:nvPr>
        </p:nvSpPr>
        <p:spPr/>
        <p:txBody>
          <a:bodyPr>
            <a:normAutofit lnSpcReduction="10000"/>
          </a:bodyPr>
          <a:lstStyle/>
          <a:p>
            <a:pPr>
              <a:spcAft>
                <a:spcPts val="600"/>
              </a:spcAft>
            </a:pPr>
            <a:fld id="{A7E09D32-447C-433F-910E-6450FEBB1FB8}" type="slidenum">
              <a:rPr lang="en-GB">
                <a:solidFill>
                  <a:schemeClr val="tx1">
                    <a:lumMod val="50000"/>
                    <a:lumOff val="50000"/>
                  </a:schemeClr>
                </a:solidFill>
              </a:rPr>
              <a:pPr>
                <a:spcAft>
                  <a:spcPts val="600"/>
                </a:spcAft>
              </a:pPr>
              <a:t>22</a:t>
            </a:fld>
            <a:endParaRPr lang="en-GB" dirty="0">
              <a:solidFill>
                <a:schemeClr val="tx1">
                  <a:lumMod val="50000"/>
                  <a:lumOff val="50000"/>
                </a:schemeClr>
              </a:solidFill>
            </a:endParaRPr>
          </a:p>
        </p:txBody>
      </p:sp>
    </p:spTree>
    <p:extLst>
      <p:ext uri="{BB962C8B-B14F-4D97-AF65-F5344CB8AC3E}">
        <p14:creationId xmlns:p14="http://schemas.microsoft.com/office/powerpoint/2010/main" val="698568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iterate type="lt">
                                    <p:tmPct val="0"/>
                                  </p:iterate>
                                  <p:childTnLst>
                                    <p:animClr clrSpc="rgb" dir="cw">
                                      <p:cBhvr override="childStyle">
                                        <p:cTn id="6" dur="500" fill="hold"/>
                                        <p:tgtEl>
                                          <p:spTgt spid="3">
                                            <p:txEl>
                                              <p:pRg st="3" end="3"/>
                                            </p:txEl>
                                          </p:spTgt>
                                        </p:tgtEl>
                                        <p:attrNameLst>
                                          <p:attrName>style.color</p:attrName>
                                        </p:attrNameLst>
                                      </p:cBhvr>
                                      <p:to>
                                        <a:schemeClr val="accent2"/>
                                      </p:to>
                                    </p:animClr>
                                    <p:animClr clrSpc="rgb" dir="cw">
                                      <p:cBhvr>
                                        <p:cTn id="7" dur="500" fill="hold"/>
                                        <p:tgtEl>
                                          <p:spTgt spid="3">
                                            <p:txEl>
                                              <p:pRg st="3" end="3"/>
                                            </p:txEl>
                                          </p:spTgt>
                                        </p:tgtEl>
                                        <p:attrNameLst>
                                          <p:attrName>fillcolor</p:attrName>
                                        </p:attrNameLst>
                                      </p:cBhvr>
                                      <p:to>
                                        <a:schemeClr val="accent2"/>
                                      </p:to>
                                    </p:animClr>
                                    <p:set>
                                      <p:cBhvr>
                                        <p:cTn id="8" dur="500" fill="hold"/>
                                        <p:tgtEl>
                                          <p:spTgt spid="3">
                                            <p:txEl>
                                              <p:pRg st="3" end="3"/>
                                            </p:txEl>
                                          </p:spTgt>
                                        </p:tgtEl>
                                        <p:attrNameLst>
                                          <p:attrName>fill.type</p:attrName>
                                        </p:attrNameLst>
                                      </p:cBhvr>
                                      <p:to>
                                        <p:strVal val="solid"/>
                                      </p:to>
                                    </p:set>
                                    <p:set>
                                      <p:cBhvr>
                                        <p:cTn id="9" dur="500" fill="hold"/>
                                        <p:tgtEl>
                                          <p:spTgt spid="3">
                                            <p:txEl>
                                              <p:pRg st="3" end="3"/>
                                            </p:txEl>
                                          </p:spTgt>
                                        </p:tgtEl>
                                        <p:attrNameLst>
                                          <p:attrName>fill.on</p:attrName>
                                        </p:attrNameLst>
                                      </p:cBhvr>
                                      <p:to>
                                        <p:strVal val="true"/>
                                      </p:to>
                                    </p:set>
                                  </p:childTnLst>
                                </p:cTn>
                              </p:par>
                              <p:par>
                                <p:cTn id="10" presetID="15" presetClass="emph" presetSubtype="0" nodeType="withEffect">
                                  <p:stCondLst>
                                    <p:cond delay="0"/>
                                  </p:stCondLst>
                                  <p:iterate type="lt">
                                    <p:tmAbs val="25"/>
                                  </p:iterate>
                                  <p:childTnLst>
                                    <p:set>
                                      <p:cBhvr override="childStyle">
                                        <p:cTn id="11" dur="indefinite"/>
                                        <p:tgtEl>
                                          <p:spTgt spid="3">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Analysis of PNPL</a:t>
            </a:r>
          </a:p>
        </p:txBody>
      </p:sp>
      <p:sp>
        <p:nvSpPr>
          <p:cNvPr id="3" name="Marcador de contenido 2"/>
          <p:cNvSpPr>
            <a:spLocks noGrp="1"/>
          </p:cNvSpPr>
          <p:nvPr>
            <p:ph idx="1"/>
          </p:nvPr>
        </p:nvSpPr>
        <p:spPr/>
        <p:txBody>
          <a:bodyPr>
            <a:normAutofit/>
          </a:bodyPr>
          <a:lstStyle/>
          <a:p>
            <a:pPr marL="228600" lvl="3">
              <a:spcBef>
                <a:spcPts val="1000"/>
              </a:spcBef>
              <a:spcAft>
                <a:spcPts val="200"/>
              </a:spcAft>
              <a:buSzPct val="100000"/>
            </a:pPr>
            <a:r>
              <a:rPr lang="en-GB" sz="2800" b="1" dirty="0">
                <a:solidFill>
                  <a:schemeClr val="accent1">
                    <a:lumMod val="75000"/>
                  </a:schemeClr>
                </a:solidFill>
              </a:rPr>
              <a:t>Structural properties </a:t>
            </a:r>
          </a:p>
          <a:p>
            <a:pPr marL="685800" lvl="4">
              <a:spcBef>
                <a:spcPts val="1000"/>
              </a:spcBef>
              <a:buSzPct val="100000"/>
            </a:pPr>
            <a:r>
              <a:rPr lang="en-GB" sz="2800" dirty="0"/>
              <a:t>Dependent only on the net topology </a:t>
            </a:r>
          </a:p>
          <a:p>
            <a:pPr marL="685800" lvl="4">
              <a:spcBef>
                <a:spcPts val="1000"/>
              </a:spcBef>
              <a:buSzPct val="100000"/>
            </a:pPr>
            <a:r>
              <a:rPr lang="en-GB" sz="2800" dirty="0"/>
              <a:t>Independent of the initial marking </a:t>
            </a:r>
          </a:p>
          <a:p>
            <a:endParaRPr lang="en-GB" dirty="0"/>
          </a:p>
        </p:txBody>
      </p:sp>
      <p:sp>
        <p:nvSpPr>
          <p:cNvPr id="5" name="Marcador de número de diapositiva 4"/>
          <p:cNvSpPr>
            <a:spLocks noGrp="1"/>
          </p:cNvSpPr>
          <p:nvPr>
            <p:ph type="sldNum" sz="quarter" idx="12"/>
          </p:nvPr>
        </p:nvSpPr>
        <p:spPr/>
        <p:txBody>
          <a:bodyPr/>
          <a:lstStyle/>
          <a:p>
            <a:fld id="{A7E09D32-447C-433F-910E-6450FEBB1FB8}" type="slidenum">
              <a:rPr lang="en-GB" smtClean="0"/>
              <a:t>23</a:t>
            </a:fld>
            <a:endParaRPr lang="en-GB" dirty="0"/>
          </a:p>
        </p:txBody>
      </p:sp>
    </p:spTree>
    <p:extLst>
      <p:ext uri="{BB962C8B-B14F-4D97-AF65-F5344CB8AC3E}">
        <p14:creationId xmlns:p14="http://schemas.microsoft.com/office/powerpoint/2010/main" val="3414412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Analysis of PNPL: Structural</a:t>
            </a:r>
          </a:p>
        </p:txBody>
      </p:sp>
      <mc:AlternateContent xmlns:mc="http://schemas.openxmlformats.org/markup-compatibility/2006" xmlns:a14="http://schemas.microsoft.com/office/drawing/2010/main">
        <mc:Choice Requires="a14">
          <p:sp>
            <p:nvSpPr>
              <p:cNvPr id="22" name="Marcador de contenido 2">
                <a:extLst>
                  <a:ext uri="{FF2B5EF4-FFF2-40B4-BE49-F238E27FC236}">
                    <a16:creationId xmlns:a16="http://schemas.microsoft.com/office/drawing/2014/main" id="{67103348-D6FC-4660-BB62-49EF19A51A87}"/>
                  </a:ext>
                </a:extLst>
              </p:cNvPr>
              <p:cNvSpPr>
                <a:spLocks noGrp="1"/>
              </p:cNvSpPr>
              <p:nvPr>
                <p:ph idx="1"/>
              </p:nvPr>
            </p:nvSpPr>
            <p:spPr/>
            <p:txBody>
              <a:bodyPr>
                <a:normAutofit/>
              </a:bodyPr>
              <a:lstStyle/>
              <a:p>
                <a:pPr marL="228600" lvl="3">
                  <a:spcBef>
                    <a:spcPts val="1000"/>
                  </a:spcBef>
                  <a:spcAft>
                    <a:spcPts val="200"/>
                  </a:spcAft>
                  <a:buSzPct val="100000"/>
                </a:pPr>
                <a:r>
                  <a:rPr lang="en-GB" sz="2800" b="1" dirty="0">
                    <a:solidFill>
                      <a:schemeClr val="accent1">
                        <a:lumMod val="75000"/>
                      </a:schemeClr>
                    </a:solidFill>
                  </a:rPr>
                  <a:t>State Machine</a:t>
                </a:r>
              </a:p>
              <a:p>
                <a:pPr marL="685800" lvl="4">
                  <a:spcBef>
                    <a:spcPts val="1000"/>
                  </a:spcBef>
                  <a:spcAft>
                    <a:spcPts val="200"/>
                  </a:spcAft>
                  <a:buSzPct val="100000"/>
                </a:pPr>
                <a:r>
                  <a:rPr lang="nl-NL" sz="2800" dirty="0"/>
                  <a:t>A Petri net </a:t>
                </a:r>
                <a14:m>
                  <m:oMath xmlns:m="http://schemas.openxmlformats.org/officeDocument/2006/math">
                    <m:r>
                      <a:rPr lang="nl-NL" sz="2800" i="1">
                        <a:latin typeface="Cambria Math" panose="02040503050406030204" pitchFamily="18" charset="0"/>
                        <a:ea typeface="Cambria Math" panose="02040503050406030204" pitchFamily="18" charset="0"/>
                      </a:rPr>
                      <m:t>𝒩</m:t>
                    </m:r>
                    <m:r>
                      <a:rPr lang="es-ES" sz="2800" i="1">
                        <a:latin typeface="Cambria Math" panose="02040503050406030204" pitchFamily="18" charset="0"/>
                        <a:ea typeface="Cambria Math" panose="02040503050406030204" pitchFamily="18" charset="0"/>
                      </a:rPr>
                      <m:t>=</m:t>
                    </m:r>
                    <m:d>
                      <m:dPr>
                        <m:ctrlPr>
                          <a:rPr lang="es-ES" sz="2800" i="1">
                            <a:latin typeface="Cambria Math" panose="02040503050406030204" pitchFamily="18" charset="0"/>
                            <a:ea typeface="Cambria Math" panose="02040503050406030204" pitchFamily="18" charset="0"/>
                          </a:rPr>
                        </m:ctrlPr>
                      </m:dPr>
                      <m:e>
                        <m:r>
                          <a:rPr lang="es-ES" sz="2800" i="1">
                            <a:latin typeface="Cambria Math" panose="02040503050406030204" pitchFamily="18" charset="0"/>
                            <a:ea typeface="Cambria Math" panose="02040503050406030204" pitchFamily="18" charset="0"/>
                          </a:rPr>
                          <m:t>𝑃</m:t>
                        </m:r>
                        <m:r>
                          <a:rPr lang="es-ES" sz="2800" i="1">
                            <a:latin typeface="Cambria Math" panose="02040503050406030204" pitchFamily="18" charset="0"/>
                            <a:ea typeface="Cambria Math" panose="02040503050406030204" pitchFamily="18" charset="0"/>
                          </a:rPr>
                          <m:t>,</m:t>
                        </m:r>
                        <m:r>
                          <a:rPr lang="es-ES" sz="2800" i="1">
                            <a:latin typeface="Cambria Math" panose="02040503050406030204" pitchFamily="18" charset="0"/>
                            <a:ea typeface="Cambria Math" panose="02040503050406030204" pitchFamily="18" charset="0"/>
                          </a:rPr>
                          <m:t>𝑇</m:t>
                        </m:r>
                        <m:r>
                          <a:rPr lang="es-ES" sz="2800" i="1">
                            <a:latin typeface="Cambria Math" panose="02040503050406030204" pitchFamily="18" charset="0"/>
                            <a:ea typeface="Cambria Math" panose="02040503050406030204" pitchFamily="18" charset="0"/>
                          </a:rPr>
                          <m:t>,</m:t>
                        </m:r>
                        <m:r>
                          <a:rPr lang="es-ES" sz="2800" i="1">
                            <a:latin typeface="Cambria Math" panose="02040503050406030204" pitchFamily="18" charset="0"/>
                            <a:ea typeface="Cambria Math" panose="02040503050406030204" pitchFamily="18" charset="0"/>
                          </a:rPr>
                          <m:t>𝐴</m:t>
                        </m:r>
                      </m:e>
                    </m:d>
                  </m:oMath>
                </a14:m>
                <a:r>
                  <a:rPr lang="nl-NL" sz="2800" dirty="0"/>
                  <a:t> is </a:t>
                </a:r>
                <a:r>
                  <a:rPr lang="en-US" sz="2800" dirty="0"/>
                  <a:t>a state-machine, if </a:t>
                </a:r>
                <a14:m>
                  <m:oMath xmlns:m="http://schemas.openxmlformats.org/officeDocument/2006/math">
                    <m:r>
                      <a:rPr lang="en-US" sz="2800" i="1">
                        <a:latin typeface="Cambria Math" panose="02040503050406030204" pitchFamily="18" charset="0"/>
                        <a:ea typeface="Cambria Math" panose="02040503050406030204" pitchFamily="18" charset="0"/>
                      </a:rPr>
                      <m:t>∀</m:t>
                    </m:r>
                    <m:r>
                      <a:rPr lang="es-ES" sz="2800" i="1">
                        <a:latin typeface="Cambria Math" panose="02040503050406030204" pitchFamily="18" charset="0"/>
                        <a:ea typeface="Cambria Math" panose="02040503050406030204" pitchFamily="18" charset="0"/>
                      </a:rPr>
                      <m:t> </m:t>
                    </m:r>
                    <m:r>
                      <a:rPr lang="es-ES" sz="2800" i="1">
                        <a:latin typeface="Cambria Math" panose="02040503050406030204" pitchFamily="18" charset="0"/>
                        <a:ea typeface="Cambria Math" panose="02040503050406030204" pitchFamily="18" charset="0"/>
                      </a:rPr>
                      <m:t>𝑡</m:t>
                    </m:r>
                    <m:r>
                      <a:rPr lang="es-ES" sz="2800" i="1">
                        <a:latin typeface="Cambria Math" panose="02040503050406030204" pitchFamily="18" charset="0"/>
                        <a:ea typeface="Cambria Math" panose="02040503050406030204" pitchFamily="18" charset="0"/>
                      </a:rPr>
                      <m:t> ∈</m:t>
                    </m:r>
                    <m:r>
                      <a:rPr lang="es-ES" sz="2800" i="1">
                        <a:latin typeface="Cambria Math" panose="02040503050406030204" pitchFamily="18" charset="0"/>
                        <a:ea typeface="Cambria Math" panose="02040503050406030204" pitchFamily="18" charset="0"/>
                      </a:rPr>
                      <m:t>𝑇</m:t>
                    </m:r>
                    <m:r>
                      <a:rPr lang="es-ES" sz="2800" i="1">
                        <a:latin typeface="Cambria Math" panose="02040503050406030204" pitchFamily="18" charset="0"/>
                        <a:ea typeface="Cambria Math" panose="02040503050406030204" pitchFamily="18" charset="0"/>
                      </a:rPr>
                      <m:t> : </m:t>
                    </m:r>
                    <m:d>
                      <m:dPr>
                        <m:begChr m:val="|"/>
                        <m:endChr m:val="|"/>
                        <m:ctrlPr>
                          <a:rPr lang="es-ES" sz="2800" i="1">
                            <a:latin typeface="Cambria Math" panose="02040503050406030204" pitchFamily="18" charset="0"/>
                            <a:ea typeface="Cambria Math" panose="02040503050406030204" pitchFamily="18" charset="0"/>
                          </a:rPr>
                        </m:ctrlPr>
                      </m:dPr>
                      <m:e>
                        <m:r>
                          <m:rPr>
                            <m:nor/>
                          </m:rPr>
                          <a:rPr lang="es-ES" sz="2800" dirty="0">
                            <a:sym typeface="Wingdings"/>
                          </a:rPr>
                          <m:t></m:t>
                        </m:r>
                        <m:r>
                          <a:rPr lang="es-ES" sz="2800" i="1">
                            <a:latin typeface="Cambria Math" panose="02040503050406030204" pitchFamily="18" charset="0"/>
                            <a:ea typeface="Cambria Math" panose="02040503050406030204" pitchFamily="18" charset="0"/>
                          </a:rPr>
                          <m:t>𝑡</m:t>
                        </m:r>
                      </m:e>
                    </m:d>
                    <m:r>
                      <a:rPr lang="es-ES" sz="2800" i="1">
                        <a:latin typeface="Cambria Math" panose="02040503050406030204" pitchFamily="18" charset="0"/>
                        <a:ea typeface="Cambria Math" panose="02040503050406030204" pitchFamily="18" charset="0"/>
                      </a:rPr>
                      <m:t>=</m:t>
                    </m:r>
                    <m:d>
                      <m:dPr>
                        <m:begChr m:val="|"/>
                        <m:endChr m:val="|"/>
                        <m:ctrlPr>
                          <a:rPr lang="es-ES" sz="2800" i="1">
                            <a:latin typeface="Cambria Math" panose="02040503050406030204" pitchFamily="18" charset="0"/>
                            <a:ea typeface="Cambria Math" panose="02040503050406030204" pitchFamily="18" charset="0"/>
                          </a:rPr>
                        </m:ctrlPr>
                      </m:dPr>
                      <m:e>
                        <m:r>
                          <a:rPr lang="es-ES" sz="2800" i="1">
                            <a:latin typeface="Cambria Math" panose="02040503050406030204" pitchFamily="18" charset="0"/>
                            <a:ea typeface="Cambria Math" panose="02040503050406030204" pitchFamily="18" charset="0"/>
                          </a:rPr>
                          <m:t>𝑡</m:t>
                        </m:r>
                        <m:r>
                          <m:rPr>
                            <m:nor/>
                          </m:rPr>
                          <a:rPr lang="es-ES" sz="2800" dirty="0">
                            <a:sym typeface="Wingdings"/>
                          </a:rPr>
                          <m:t></m:t>
                        </m:r>
                      </m:e>
                    </m:d>
                    <m:r>
                      <a:rPr lang="es-ES" sz="2800" i="1">
                        <a:latin typeface="Cambria Math" panose="02040503050406030204" pitchFamily="18" charset="0"/>
                        <a:ea typeface="Cambria Math" panose="02040503050406030204" pitchFamily="18" charset="0"/>
                      </a:rPr>
                      <m:t>=1</m:t>
                    </m:r>
                  </m:oMath>
                </a14:m>
                <a:endParaRPr lang="en-GB" dirty="0"/>
              </a:p>
            </p:txBody>
          </p:sp>
        </mc:Choice>
        <mc:Fallback xmlns="">
          <p:sp>
            <p:nvSpPr>
              <p:cNvPr id="22" name="Marcador de contenido 2">
                <a:extLst>
                  <a:ext uri="{FF2B5EF4-FFF2-40B4-BE49-F238E27FC236}">
                    <a16:creationId xmlns:a16="http://schemas.microsoft.com/office/drawing/2014/main" id="{67103348-D6FC-4660-BB62-49EF19A51A87}"/>
                  </a:ext>
                </a:extLst>
              </p:cNvPr>
              <p:cNvSpPr>
                <a:spLocks noGrp="1" noRot="1" noChangeAspect="1" noMove="1" noResize="1" noEditPoints="1" noAdjustHandles="1" noChangeArrowheads="1" noChangeShapeType="1" noTextEdit="1"/>
              </p:cNvSpPr>
              <p:nvPr>
                <p:ph idx="1"/>
              </p:nvPr>
            </p:nvSpPr>
            <p:spPr>
              <a:blipFill>
                <a:blip r:embed="rId3"/>
                <a:stretch>
                  <a:fillRect l="-879" t="-1091"/>
                </a:stretch>
              </a:blipFill>
            </p:spPr>
            <p:txBody>
              <a:bodyPr/>
              <a:lstStyle/>
              <a:p>
                <a:r>
                  <a:rPr lang="es-ES">
                    <a:noFill/>
                  </a:rPr>
                  <a:t> </a:t>
                </a:r>
              </a:p>
            </p:txBody>
          </p:sp>
        </mc:Fallback>
      </mc:AlternateContent>
      <p:sp>
        <p:nvSpPr>
          <p:cNvPr id="5" name="Marcador de número de diapositiva 4"/>
          <p:cNvSpPr>
            <a:spLocks noGrp="1"/>
          </p:cNvSpPr>
          <p:nvPr>
            <p:ph type="sldNum" sz="quarter" idx="12"/>
          </p:nvPr>
        </p:nvSpPr>
        <p:spPr/>
        <p:txBody>
          <a:bodyPr/>
          <a:lstStyle/>
          <a:p>
            <a:fld id="{A7E09D32-447C-433F-910E-6450FEBB1FB8}" type="slidenum">
              <a:rPr lang="en-GB" smtClean="0"/>
              <a:t>24</a:t>
            </a:fld>
            <a:endParaRPr lang="en-GB" dirty="0"/>
          </a:p>
        </p:txBody>
      </p:sp>
    </p:spTree>
    <p:extLst>
      <p:ext uri="{BB962C8B-B14F-4D97-AF65-F5344CB8AC3E}">
        <p14:creationId xmlns:p14="http://schemas.microsoft.com/office/powerpoint/2010/main" val="342017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Analysis of PNPL: Structural</a:t>
            </a:r>
          </a:p>
        </p:txBody>
      </p:sp>
      <mc:AlternateContent xmlns:mc="http://schemas.openxmlformats.org/markup-compatibility/2006" xmlns:a14="http://schemas.microsoft.com/office/drawing/2010/main">
        <mc:Choice Requires="a14">
          <p:sp>
            <p:nvSpPr>
              <p:cNvPr id="22" name="Marcador de contenido 2">
                <a:extLst>
                  <a:ext uri="{FF2B5EF4-FFF2-40B4-BE49-F238E27FC236}">
                    <a16:creationId xmlns:a16="http://schemas.microsoft.com/office/drawing/2014/main" id="{67103348-D6FC-4660-BB62-49EF19A51A87}"/>
                  </a:ext>
                </a:extLst>
              </p:cNvPr>
              <p:cNvSpPr>
                <a:spLocks noGrp="1"/>
              </p:cNvSpPr>
              <p:nvPr>
                <p:ph idx="1"/>
              </p:nvPr>
            </p:nvSpPr>
            <p:spPr/>
            <p:txBody>
              <a:bodyPr>
                <a:normAutofit/>
              </a:bodyPr>
              <a:lstStyle/>
              <a:p>
                <a:pPr marL="228600" lvl="3">
                  <a:spcBef>
                    <a:spcPts val="1000"/>
                  </a:spcBef>
                  <a:spcAft>
                    <a:spcPts val="200"/>
                  </a:spcAft>
                  <a:buSzPct val="100000"/>
                </a:pPr>
                <a:r>
                  <a:rPr lang="en-GB" sz="2800" b="1" dirty="0">
                    <a:solidFill>
                      <a:schemeClr val="accent1">
                        <a:lumMod val="75000"/>
                      </a:schemeClr>
                    </a:solidFill>
                  </a:rPr>
                  <a:t>State Machine</a:t>
                </a:r>
              </a:p>
              <a:p>
                <a:pPr marL="685800" lvl="4">
                  <a:spcBef>
                    <a:spcPts val="1000"/>
                  </a:spcBef>
                  <a:spcAft>
                    <a:spcPts val="200"/>
                  </a:spcAft>
                  <a:buSzPct val="100000"/>
                </a:pPr>
                <a:r>
                  <a:rPr lang="nl-NL" sz="2800" dirty="0"/>
                  <a:t>A Petri net </a:t>
                </a:r>
                <a14:m>
                  <m:oMath xmlns:m="http://schemas.openxmlformats.org/officeDocument/2006/math">
                    <m:r>
                      <a:rPr lang="nl-NL" sz="2800" i="1">
                        <a:latin typeface="Cambria Math" panose="02040503050406030204" pitchFamily="18" charset="0"/>
                        <a:ea typeface="Cambria Math" panose="02040503050406030204" pitchFamily="18" charset="0"/>
                      </a:rPr>
                      <m:t>𝒩</m:t>
                    </m:r>
                    <m:r>
                      <a:rPr lang="es-ES" sz="2800" i="1">
                        <a:latin typeface="Cambria Math" panose="02040503050406030204" pitchFamily="18" charset="0"/>
                        <a:ea typeface="Cambria Math" panose="02040503050406030204" pitchFamily="18" charset="0"/>
                      </a:rPr>
                      <m:t>=</m:t>
                    </m:r>
                    <m:d>
                      <m:dPr>
                        <m:ctrlPr>
                          <a:rPr lang="es-ES" sz="2800" i="1">
                            <a:latin typeface="Cambria Math" panose="02040503050406030204" pitchFamily="18" charset="0"/>
                            <a:ea typeface="Cambria Math" panose="02040503050406030204" pitchFamily="18" charset="0"/>
                          </a:rPr>
                        </m:ctrlPr>
                      </m:dPr>
                      <m:e>
                        <m:r>
                          <a:rPr lang="es-ES" sz="2800" i="1">
                            <a:latin typeface="Cambria Math" panose="02040503050406030204" pitchFamily="18" charset="0"/>
                            <a:ea typeface="Cambria Math" panose="02040503050406030204" pitchFamily="18" charset="0"/>
                          </a:rPr>
                          <m:t>𝑃</m:t>
                        </m:r>
                        <m:r>
                          <a:rPr lang="es-ES" sz="2800" i="1">
                            <a:latin typeface="Cambria Math" panose="02040503050406030204" pitchFamily="18" charset="0"/>
                            <a:ea typeface="Cambria Math" panose="02040503050406030204" pitchFamily="18" charset="0"/>
                          </a:rPr>
                          <m:t>,</m:t>
                        </m:r>
                        <m:r>
                          <a:rPr lang="es-ES" sz="2800" i="1">
                            <a:latin typeface="Cambria Math" panose="02040503050406030204" pitchFamily="18" charset="0"/>
                            <a:ea typeface="Cambria Math" panose="02040503050406030204" pitchFamily="18" charset="0"/>
                          </a:rPr>
                          <m:t>𝑇</m:t>
                        </m:r>
                        <m:r>
                          <a:rPr lang="es-ES" sz="2800" i="1">
                            <a:latin typeface="Cambria Math" panose="02040503050406030204" pitchFamily="18" charset="0"/>
                            <a:ea typeface="Cambria Math" panose="02040503050406030204" pitchFamily="18" charset="0"/>
                          </a:rPr>
                          <m:t>,</m:t>
                        </m:r>
                        <m:r>
                          <a:rPr lang="es-ES" sz="2800" i="1">
                            <a:latin typeface="Cambria Math" panose="02040503050406030204" pitchFamily="18" charset="0"/>
                            <a:ea typeface="Cambria Math" panose="02040503050406030204" pitchFamily="18" charset="0"/>
                          </a:rPr>
                          <m:t>𝐴</m:t>
                        </m:r>
                      </m:e>
                    </m:d>
                  </m:oMath>
                </a14:m>
                <a:r>
                  <a:rPr lang="nl-NL" sz="2800" dirty="0"/>
                  <a:t> is </a:t>
                </a:r>
                <a:r>
                  <a:rPr lang="en-US" sz="2800" dirty="0"/>
                  <a:t>a state-machine, if </a:t>
                </a:r>
                <a14:m>
                  <m:oMath xmlns:m="http://schemas.openxmlformats.org/officeDocument/2006/math">
                    <m:r>
                      <a:rPr lang="en-US" sz="2800" i="1">
                        <a:latin typeface="Cambria Math" panose="02040503050406030204" pitchFamily="18" charset="0"/>
                        <a:ea typeface="Cambria Math" panose="02040503050406030204" pitchFamily="18" charset="0"/>
                      </a:rPr>
                      <m:t>∀</m:t>
                    </m:r>
                    <m:r>
                      <a:rPr lang="es-ES" sz="2800" i="1">
                        <a:latin typeface="Cambria Math" panose="02040503050406030204" pitchFamily="18" charset="0"/>
                        <a:ea typeface="Cambria Math" panose="02040503050406030204" pitchFamily="18" charset="0"/>
                      </a:rPr>
                      <m:t> </m:t>
                    </m:r>
                    <m:r>
                      <a:rPr lang="es-ES" sz="2800" i="1">
                        <a:latin typeface="Cambria Math" panose="02040503050406030204" pitchFamily="18" charset="0"/>
                        <a:ea typeface="Cambria Math" panose="02040503050406030204" pitchFamily="18" charset="0"/>
                      </a:rPr>
                      <m:t>𝑡</m:t>
                    </m:r>
                    <m:r>
                      <a:rPr lang="es-ES" sz="2800" i="1">
                        <a:latin typeface="Cambria Math" panose="02040503050406030204" pitchFamily="18" charset="0"/>
                        <a:ea typeface="Cambria Math" panose="02040503050406030204" pitchFamily="18" charset="0"/>
                      </a:rPr>
                      <m:t> ∈</m:t>
                    </m:r>
                    <m:r>
                      <a:rPr lang="es-ES" sz="2800" i="1">
                        <a:latin typeface="Cambria Math" panose="02040503050406030204" pitchFamily="18" charset="0"/>
                        <a:ea typeface="Cambria Math" panose="02040503050406030204" pitchFamily="18" charset="0"/>
                      </a:rPr>
                      <m:t>𝑇</m:t>
                    </m:r>
                    <m:r>
                      <a:rPr lang="es-ES" sz="2800" i="1">
                        <a:latin typeface="Cambria Math" panose="02040503050406030204" pitchFamily="18" charset="0"/>
                        <a:ea typeface="Cambria Math" panose="02040503050406030204" pitchFamily="18" charset="0"/>
                      </a:rPr>
                      <m:t> : </m:t>
                    </m:r>
                    <m:d>
                      <m:dPr>
                        <m:begChr m:val="|"/>
                        <m:endChr m:val="|"/>
                        <m:ctrlPr>
                          <a:rPr lang="es-ES" sz="2800" i="1">
                            <a:latin typeface="Cambria Math" panose="02040503050406030204" pitchFamily="18" charset="0"/>
                            <a:ea typeface="Cambria Math" panose="02040503050406030204" pitchFamily="18" charset="0"/>
                          </a:rPr>
                        </m:ctrlPr>
                      </m:dPr>
                      <m:e>
                        <m:r>
                          <m:rPr>
                            <m:nor/>
                          </m:rPr>
                          <a:rPr lang="es-ES" sz="2800" dirty="0">
                            <a:sym typeface="Wingdings"/>
                          </a:rPr>
                          <m:t></m:t>
                        </m:r>
                        <m:r>
                          <a:rPr lang="es-ES" sz="2800" i="1">
                            <a:latin typeface="Cambria Math" panose="02040503050406030204" pitchFamily="18" charset="0"/>
                            <a:ea typeface="Cambria Math" panose="02040503050406030204" pitchFamily="18" charset="0"/>
                          </a:rPr>
                          <m:t>𝑡</m:t>
                        </m:r>
                      </m:e>
                    </m:d>
                    <m:r>
                      <a:rPr lang="es-ES" sz="2800" i="1">
                        <a:latin typeface="Cambria Math" panose="02040503050406030204" pitchFamily="18" charset="0"/>
                        <a:ea typeface="Cambria Math" panose="02040503050406030204" pitchFamily="18" charset="0"/>
                      </a:rPr>
                      <m:t>=</m:t>
                    </m:r>
                    <m:d>
                      <m:dPr>
                        <m:begChr m:val="|"/>
                        <m:endChr m:val="|"/>
                        <m:ctrlPr>
                          <a:rPr lang="es-ES" sz="2800" i="1">
                            <a:latin typeface="Cambria Math" panose="02040503050406030204" pitchFamily="18" charset="0"/>
                            <a:ea typeface="Cambria Math" panose="02040503050406030204" pitchFamily="18" charset="0"/>
                          </a:rPr>
                        </m:ctrlPr>
                      </m:dPr>
                      <m:e>
                        <m:r>
                          <a:rPr lang="es-ES" sz="2800" i="1">
                            <a:latin typeface="Cambria Math" panose="02040503050406030204" pitchFamily="18" charset="0"/>
                            <a:ea typeface="Cambria Math" panose="02040503050406030204" pitchFamily="18" charset="0"/>
                          </a:rPr>
                          <m:t>𝑡</m:t>
                        </m:r>
                        <m:r>
                          <m:rPr>
                            <m:nor/>
                          </m:rPr>
                          <a:rPr lang="es-ES" sz="2800" dirty="0">
                            <a:sym typeface="Wingdings"/>
                          </a:rPr>
                          <m:t></m:t>
                        </m:r>
                      </m:e>
                    </m:d>
                    <m:r>
                      <a:rPr lang="es-ES" sz="2800" i="1">
                        <a:latin typeface="Cambria Math" panose="02040503050406030204" pitchFamily="18" charset="0"/>
                        <a:ea typeface="Cambria Math" panose="02040503050406030204" pitchFamily="18" charset="0"/>
                      </a:rPr>
                      <m:t>=1</m:t>
                    </m:r>
                  </m:oMath>
                </a14:m>
                <a:endParaRPr lang="en-GB" dirty="0"/>
              </a:p>
            </p:txBody>
          </p:sp>
        </mc:Choice>
        <mc:Fallback xmlns="">
          <p:sp>
            <p:nvSpPr>
              <p:cNvPr id="22" name="Marcador de contenido 2">
                <a:extLst>
                  <a:ext uri="{FF2B5EF4-FFF2-40B4-BE49-F238E27FC236}">
                    <a16:creationId xmlns:a16="http://schemas.microsoft.com/office/drawing/2014/main" id="{67103348-D6FC-4660-BB62-49EF19A51A87}"/>
                  </a:ext>
                </a:extLst>
              </p:cNvPr>
              <p:cNvSpPr>
                <a:spLocks noGrp="1" noRot="1" noChangeAspect="1" noMove="1" noResize="1" noEditPoints="1" noAdjustHandles="1" noChangeArrowheads="1" noChangeShapeType="1" noTextEdit="1"/>
              </p:cNvSpPr>
              <p:nvPr>
                <p:ph idx="1"/>
              </p:nvPr>
            </p:nvSpPr>
            <p:spPr>
              <a:blipFill>
                <a:blip r:embed="rId3"/>
                <a:stretch>
                  <a:fillRect l="-879" t="-1091"/>
                </a:stretch>
              </a:blipFill>
            </p:spPr>
            <p:txBody>
              <a:bodyPr/>
              <a:lstStyle/>
              <a:p>
                <a:r>
                  <a:rPr lang="es-ES">
                    <a:noFill/>
                  </a:rPr>
                  <a:t> </a:t>
                </a:r>
              </a:p>
            </p:txBody>
          </p:sp>
        </mc:Fallback>
      </mc:AlternateContent>
      <p:sp>
        <p:nvSpPr>
          <p:cNvPr id="5" name="Marcador de número de diapositiva 4"/>
          <p:cNvSpPr>
            <a:spLocks noGrp="1"/>
          </p:cNvSpPr>
          <p:nvPr>
            <p:ph type="sldNum" sz="quarter" idx="12"/>
          </p:nvPr>
        </p:nvSpPr>
        <p:spPr/>
        <p:txBody>
          <a:bodyPr/>
          <a:lstStyle/>
          <a:p>
            <a:fld id="{A7E09D32-447C-433F-910E-6450FEBB1FB8}" type="slidenum">
              <a:rPr lang="en-GB" smtClean="0"/>
              <a:t>25</a:t>
            </a:fld>
            <a:endParaRPr lang="en-GB" dirty="0"/>
          </a:p>
        </p:txBody>
      </p:sp>
      <p:grpSp>
        <p:nvGrpSpPr>
          <p:cNvPr id="23" name="Grupo 22">
            <a:extLst>
              <a:ext uri="{FF2B5EF4-FFF2-40B4-BE49-F238E27FC236}">
                <a16:creationId xmlns:a16="http://schemas.microsoft.com/office/drawing/2014/main" id="{B76728F9-E06A-44AD-992D-4F3FA9D1E33B}"/>
              </a:ext>
            </a:extLst>
          </p:cNvPr>
          <p:cNvGrpSpPr/>
          <p:nvPr/>
        </p:nvGrpSpPr>
        <p:grpSpPr>
          <a:xfrm>
            <a:off x="2326315" y="3041201"/>
            <a:ext cx="3195970" cy="2012334"/>
            <a:chOff x="1363508" y="2097078"/>
            <a:chExt cx="3195970" cy="2012334"/>
          </a:xfrm>
        </p:grpSpPr>
        <p:sp>
          <p:nvSpPr>
            <p:cNvPr id="24" name="3 Elipse">
              <a:extLst>
                <a:ext uri="{FF2B5EF4-FFF2-40B4-BE49-F238E27FC236}">
                  <a16:creationId xmlns:a16="http://schemas.microsoft.com/office/drawing/2014/main" id="{1744BC5C-E331-4E05-A66C-6E131D95E877}"/>
                </a:ext>
              </a:extLst>
            </p:cNvPr>
            <p:cNvSpPr/>
            <p:nvPr/>
          </p:nvSpPr>
          <p:spPr>
            <a:xfrm>
              <a:off x="1723547" y="2372534"/>
              <a:ext cx="482352" cy="48235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4 Elipse">
              <a:extLst>
                <a:ext uri="{FF2B5EF4-FFF2-40B4-BE49-F238E27FC236}">
                  <a16:creationId xmlns:a16="http://schemas.microsoft.com/office/drawing/2014/main" id="{04E13C49-03B2-4624-A0CB-AEDE1E89C560}"/>
                </a:ext>
              </a:extLst>
            </p:cNvPr>
            <p:cNvSpPr/>
            <p:nvPr/>
          </p:nvSpPr>
          <p:spPr>
            <a:xfrm>
              <a:off x="3595755" y="2372534"/>
              <a:ext cx="482352" cy="48235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5 Rectángulo">
              <a:extLst>
                <a:ext uri="{FF2B5EF4-FFF2-40B4-BE49-F238E27FC236}">
                  <a16:creationId xmlns:a16="http://schemas.microsoft.com/office/drawing/2014/main" id="{3ADBF284-4717-4C95-B7D8-B7A81B13FD61}"/>
                </a:ext>
              </a:extLst>
            </p:cNvPr>
            <p:cNvSpPr/>
            <p:nvPr/>
          </p:nvSpPr>
          <p:spPr>
            <a:xfrm>
              <a:off x="2731659" y="2399168"/>
              <a:ext cx="288032" cy="4320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6 Rectángulo">
              <a:extLst>
                <a:ext uri="{FF2B5EF4-FFF2-40B4-BE49-F238E27FC236}">
                  <a16:creationId xmlns:a16="http://schemas.microsoft.com/office/drawing/2014/main" id="{6CE2A6DA-3C8E-4F60-BDFF-F7C34CB676F3}"/>
                </a:ext>
              </a:extLst>
            </p:cNvPr>
            <p:cNvSpPr/>
            <p:nvPr/>
          </p:nvSpPr>
          <p:spPr>
            <a:xfrm>
              <a:off x="2731659" y="3335272"/>
              <a:ext cx="288032" cy="4320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7 CuadroTexto">
              <a:extLst>
                <a:ext uri="{FF2B5EF4-FFF2-40B4-BE49-F238E27FC236}">
                  <a16:creationId xmlns:a16="http://schemas.microsoft.com/office/drawing/2014/main" id="{0FD8C999-0404-4BE2-BCF9-F8C2EF43012F}"/>
                </a:ext>
              </a:extLst>
            </p:cNvPr>
            <p:cNvSpPr txBox="1"/>
            <p:nvPr/>
          </p:nvSpPr>
          <p:spPr>
            <a:xfrm>
              <a:off x="1363508" y="2219226"/>
              <a:ext cx="423514" cy="369332"/>
            </a:xfrm>
            <a:prstGeom prst="rect">
              <a:avLst/>
            </a:prstGeom>
            <a:noFill/>
          </p:spPr>
          <p:txBody>
            <a:bodyPr wrap="none" rtlCol="0">
              <a:spAutoFit/>
            </a:bodyPr>
            <a:lstStyle/>
            <a:p>
              <a:r>
                <a:rPr lang="es-ES" dirty="0"/>
                <a:t>p1</a:t>
              </a:r>
              <a:endParaRPr lang="en-US" dirty="0"/>
            </a:p>
          </p:txBody>
        </p:sp>
        <p:sp>
          <p:nvSpPr>
            <p:cNvPr id="29" name="8 CuadroTexto">
              <a:extLst>
                <a:ext uri="{FF2B5EF4-FFF2-40B4-BE49-F238E27FC236}">
                  <a16:creationId xmlns:a16="http://schemas.microsoft.com/office/drawing/2014/main" id="{47336753-7D1C-46FB-AB12-A76B65D62F39}"/>
                </a:ext>
              </a:extLst>
            </p:cNvPr>
            <p:cNvSpPr txBox="1"/>
            <p:nvPr/>
          </p:nvSpPr>
          <p:spPr>
            <a:xfrm>
              <a:off x="4099812" y="2300526"/>
              <a:ext cx="423514" cy="369332"/>
            </a:xfrm>
            <a:prstGeom prst="rect">
              <a:avLst/>
            </a:prstGeom>
            <a:noFill/>
          </p:spPr>
          <p:txBody>
            <a:bodyPr wrap="none" rtlCol="0">
              <a:spAutoFit/>
            </a:bodyPr>
            <a:lstStyle/>
            <a:p>
              <a:r>
                <a:rPr lang="es-ES" dirty="0"/>
                <a:t>p2</a:t>
              </a:r>
              <a:endParaRPr lang="en-US" dirty="0"/>
            </a:p>
          </p:txBody>
        </p:sp>
        <p:sp>
          <p:nvSpPr>
            <p:cNvPr id="30" name="9 Elipse">
              <a:extLst>
                <a:ext uri="{FF2B5EF4-FFF2-40B4-BE49-F238E27FC236}">
                  <a16:creationId xmlns:a16="http://schemas.microsoft.com/office/drawing/2014/main" id="{EE98C309-8C27-4730-A58F-986253270689}"/>
                </a:ext>
              </a:extLst>
            </p:cNvPr>
            <p:cNvSpPr/>
            <p:nvPr/>
          </p:nvSpPr>
          <p:spPr>
            <a:xfrm>
              <a:off x="3631907" y="3308638"/>
              <a:ext cx="482352" cy="48235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10 CuadroTexto">
              <a:extLst>
                <a:ext uri="{FF2B5EF4-FFF2-40B4-BE49-F238E27FC236}">
                  <a16:creationId xmlns:a16="http://schemas.microsoft.com/office/drawing/2014/main" id="{2F1EA151-6CCD-47AE-866E-012AABC1B7D0}"/>
                </a:ext>
              </a:extLst>
            </p:cNvPr>
            <p:cNvSpPr txBox="1"/>
            <p:nvPr/>
          </p:nvSpPr>
          <p:spPr>
            <a:xfrm>
              <a:off x="4135964" y="3236630"/>
              <a:ext cx="423514" cy="369332"/>
            </a:xfrm>
            <a:prstGeom prst="rect">
              <a:avLst/>
            </a:prstGeom>
            <a:noFill/>
          </p:spPr>
          <p:txBody>
            <a:bodyPr wrap="none" rtlCol="0">
              <a:spAutoFit/>
            </a:bodyPr>
            <a:lstStyle/>
            <a:p>
              <a:r>
                <a:rPr lang="es-ES" dirty="0"/>
                <a:t>p3</a:t>
              </a:r>
              <a:endParaRPr lang="en-US" dirty="0"/>
            </a:p>
          </p:txBody>
        </p:sp>
        <p:cxnSp>
          <p:nvCxnSpPr>
            <p:cNvPr id="32" name="12 Conector recto de flecha">
              <a:extLst>
                <a:ext uri="{FF2B5EF4-FFF2-40B4-BE49-F238E27FC236}">
                  <a16:creationId xmlns:a16="http://schemas.microsoft.com/office/drawing/2014/main" id="{4F22134B-AEF4-4436-BE66-9C4A228205DE}"/>
                </a:ext>
              </a:extLst>
            </p:cNvPr>
            <p:cNvCxnSpPr>
              <a:stCxn id="24" idx="6"/>
              <a:endCxn id="26" idx="1"/>
            </p:cNvCxnSpPr>
            <p:nvPr/>
          </p:nvCxnSpPr>
          <p:spPr>
            <a:xfrm>
              <a:off x="2205899" y="2613711"/>
              <a:ext cx="525760" cy="14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13 Conector recto de flecha">
              <a:extLst>
                <a:ext uri="{FF2B5EF4-FFF2-40B4-BE49-F238E27FC236}">
                  <a16:creationId xmlns:a16="http://schemas.microsoft.com/office/drawing/2014/main" id="{12CD2B8E-D373-4966-9EFA-F86F517018C1}"/>
                </a:ext>
              </a:extLst>
            </p:cNvPr>
            <p:cNvCxnSpPr>
              <a:stCxn id="26" idx="3"/>
              <a:endCxn id="25" idx="2"/>
            </p:cNvCxnSpPr>
            <p:nvPr/>
          </p:nvCxnSpPr>
          <p:spPr>
            <a:xfrm flipV="1">
              <a:off x="3019691" y="2613711"/>
              <a:ext cx="576064" cy="14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16 Conector recto de flecha">
              <a:extLst>
                <a:ext uri="{FF2B5EF4-FFF2-40B4-BE49-F238E27FC236}">
                  <a16:creationId xmlns:a16="http://schemas.microsoft.com/office/drawing/2014/main" id="{4A3CFB4E-2C97-41EC-BAA8-52152E6BCEB0}"/>
                </a:ext>
              </a:extLst>
            </p:cNvPr>
            <p:cNvCxnSpPr>
              <a:stCxn id="26" idx="3"/>
              <a:endCxn id="30" idx="1"/>
            </p:cNvCxnSpPr>
            <p:nvPr/>
          </p:nvCxnSpPr>
          <p:spPr>
            <a:xfrm>
              <a:off x="3019693" y="2615194"/>
              <a:ext cx="682855" cy="76408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19 Conector recto de flecha">
              <a:extLst>
                <a:ext uri="{FF2B5EF4-FFF2-40B4-BE49-F238E27FC236}">
                  <a16:creationId xmlns:a16="http://schemas.microsoft.com/office/drawing/2014/main" id="{CC36468F-622C-41C9-B611-F50A039017F4}"/>
                </a:ext>
              </a:extLst>
            </p:cNvPr>
            <p:cNvCxnSpPr>
              <a:stCxn id="30" idx="2"/>
              <a:endCxn id="27" idx="3"/>
            </p:cNvCxnSpPr>
            <p:nvPr/>
          </p:nvCxnSpPr>
          <p:spPr>
            <a:xfrm flipH="1">
              <a:off x="3019691" y="3549815"/>
              <a:ext cx="612216" cy="14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22 Conector recto de flecha">
              <a:extLst>
                <a:ext uri="{FF2B5EF4-FFF2-40B4-BE49-F238E27FC236}">
                  <a16:creationId xmlns:a16="http://schemas.microsoft.com/office/drawing/2014/main" id="{80CB957A-AF52-4B00-9507-6BCDFB7D8586}"/>
                </a:ext>
              </a:extLst>
            </p:cNvPr>
            <p:cNvCxnSpPr>
              <a:stCxn id="27" idx="1"/>
              <a:endCxn id="24" idx="4"/>
            </p:cNvCxnSpPr>
            <p:nvPr/>
          </p:nvCxnSpPr>
          <p:spPr>
            <a:xfrm flipH="1" flipV="1">
              <a:off x="1964723" y="2854887"/>
              <a:ext cx="766936" cy="69641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25 CuadroTexto">
              <a:extLst>
                <a:ext uri="{FF2B5EF4-FFF2-40B4-BE49-F238E27FC236}">
                  <a16:creationId xmlns:a16="http://schemas.microsoft.com/office/drawing/2014/main" id="{D00709DE-1451-4D2B-8CB7-D390D6D41DCD}"/>
                </a:ext>
              </a:extLst>
            </p:cNvPr>
            <p:cNvSpPr txBox="1"/>
            <p:nvPr/>
          </p:nvSpPr>
          <p:spPr>
            <a:xfrm>
              <a:off x="2705025" y="2097078"/>
              <a:ext cx="378630" cy="369332"/>
            </a:xfrm>
            <a:prstGeom prst="rect">
              <a:avLst/>
            </a:prstGeom>
            <a:noFill/>
          </p:spPr>
          <p:txBody>
            <a:bodyPr wrap="none" rtlCol="0">
              <a:spAutoFit/>
            </a:bodyPr>
            <a:lstStyle/>
            <a:p>
              <a:r>
                <a:rPr lang="es-ES" dirty="0"/>
                <a:t>t1</a:t>
              </a:r>
              <a:endParaRPr lang="en-US" dirty="0"/>
            </a:p>
          </p:txBody>
        </p:sp>
        <p:sp>
          <p:nvSpPr>
            <p:cNvPr id="38" name="26 CuadroTexto">
              <a:extLst>
                <a:ext uri="{FF2B5EF4-FFF2-40B4-BE49-F238E27FC236}">
                  <a16:creationId xmlns:a16="http://schemas.microsoft.com/office/drawing/2014/main" id="{F40D878F-69E2-4D93-940A-E09CD67032F5}"/>
                </a:ext>
              </a:extLst>
            </p:cNvPr>
            <p:cNvSpPr txBox="1"/>
            <p:nvPr/>
          </p:nvSpPr>
          <p:spPr>
            <a:xfrm>
              <a:off x="2705025" y="3740080"/>
              <a:ext cx="378630" cy="369332"/>
            </a:xfrm>
            <a:prstGeom prst="rect">
              <a:avLst/>
            </a:prstGeom>
            <a:noFill/>
          </p:spPr>
          <p:txBody>
            <a:bodyPr wrap="none" rtlCol="0">
              <a:spAutoFit/>
            </a:bodyPr>
            <a:lstStyle/>
            <a:p>
              <a:r>
                <a:rPr lang="es-ES" dirty="0"/>
                <a:t>t2</a:t>
              </a:r>
              <a:endParaRPr lang="en-US" dirty="0"/>
            </a:p>
          </p:txBody>
        </p:sp>
      </p:grpSp>
    </p:spTree>
    <p:extLst>
      <p:ext uri="{BB962C8B-B14F-4D97-AF65-F5344CB8AC3E}">
        <p14:creationId xmlns:p14="http://schemas.microsoft.com/office/powerpoint/2010/main" val="140221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Analysis of PNPL: Structural</a:t>
            </a:r>
          </a:p>
        </p:txBody>
      </p:sp>
      <mc:AlternateContent xmlns:mc="http://schemas.openxmlformats.org/markup-compatibility/2006" xmlns:a14="http://schemas.microsoft.com/office/drawing/2010/main">
        <mc:Choice Requires="a14">
          <p:sp>
            <p:nvSpPr>
              <p:cNvPr id="22" name="Marcador de contenido 2">
                <a:extLst>
                  <a:ext uri="{FF2B5EF4-FFF2-40B4-BE49-F238E27FC236}">
                    <a16:creationId xmlns:a16="http://schemas.microsoft.com/office/drawing/2014/main" id="{67103348-D6FC-4660-BB62-49EF19A51A87}"/>
                  </a:ext>
                </a:extLst>
              </p:cNvPr>
              <p:cNvSpPr>
                <a:spLocks noGrp="1"/>
              </p:cNvSpPr>
              <p:nvPr>
                <p:ph idx="1"/>
              </p:nvPr>
            </p:nvSpPr>
            <p:spPr/>
            <p:txBody>
              <a:bodyPr>
                <a:normAutofit/>
              </a:bodyPr>
              <a:lstStyle/>
              <a:p>
                <a:pPr marL="228600" lvl="3">
                  <a:spcBef>
                    <a:spcPts val="1000"/>
                  </a:spcBef>
                  <a:spcAft>
                    <a:spcPts val="200"/>
                  </a:spcAft>
                  <a:buSzPct val="100000"/>
                </a:pPr>
                <a:r>
                  <a:rPr lang="en-GB" sz="2800" b="1" dirty="0">
                    <a:solidFill>
                      <a:schemeClr val="accent1">
                        <a:lumMod val="75000"/>
                      </a:schemeClr>
                    </a:solidFill>
                  </a:rPr>
                  <a:t>State Machine</a:t>
                </a:r>
              </a:p>
              <a:p>
                <a:pPr marL="685800" lvl="4">
                  <a:spcBef>
                    <a:spcPts val="1000"/>
                  </a:spcBef>
                  <a:spcAft>
                    <a:spcPts val="200"/>
                  </a:spcAft>
                  <a:buSzPct val="100000"/>
                </a:pPr>
                <a:r>
                  <a:rPr lang="nl-NL" sz="2800" dirty="0"/>
                  <a:t>A Petri net </a:t>
                </a:r>
                <a14:m>
                  <m:oMath xmlns:m="http://schemas.openxmlformats.org/officeDocument/2006/math">
                    <m:r>
                      <a:rPr lang="nl-NL" sz="2800" i="1">
                        <a:latin typeface="Cambria Math" panose="02040503050406030204" pitchFamily="18" charset="0"/>
                        <a:ea typeface="Cambria Math" panose="02040503050406030204" pitchFamily="18" charset="0"/>
                      </a:rPr>
                      <m:t>𝒩</m:t>
                    </m:r>
                    <m:r>
                      <a:rPr lang="es-ES" sz="2800" i="1">
                        <a:latin typeface="Cambria Math" panose="02040503050406030204" pitchFamily="18" charset="0"/>
                        <a:ea typeface="Cambria Math" panose="02040503050406030204" pitchFamily="18" charset="0"/>
                      </a:rPr>
                      <m:t>=</m:t>
                    </m:r>
                    <m:d>
                      <m:dPr>
                        <m:ctrlPr>
                          <a:rPr lang="es-ES" sz="2800" i="1">
                            <a:latin typeface="Cambria Math" panose="02040503050406030204" pitchFamily="18" charset="0"/>
                            <a:ea typeface="Cambria Math" panose="02040503050406030204" pitchFamily="18" charset="0"/>
                          </a:rPr>
                        </m:ctrlPr>
                      </m:dPr>
                      <m:e>
                        <m:r>
                          <a:rPr lang="es-ES" sz="2800" i="1">
                            <a:latin typeface="Cambria Math" panose="02040503050406030204" pitchFamily="18" charset="0"/>
                            <a:ea typeface="Cambria Math" panose="02040503050406030204" pitchFamily="18" charset="0"/>
                          </a:rPr>
                          <m:t>𝑃</m:t>
                        </m:r>
                        <m:r>
                          <a:rPr lang="es-ES" sz="2800" i="1">
                            <a:latin typeface="Cambria Math" panose="02040503050406030204" pitchFamily="18" charset="0"/>
                            <a:ea typeface="Cambria Math" panose="02040503050406030204" pitchFamily="18" charset="0"/>
                          </a:rPr>
                          <m:t>,</m:t>
                        </m:r>
                        <m:r>
                          <a:rPr lang="es-ES" sz="2800" i="1">
                            <a:latin typeface="Cambria Math" panose="02040503050406030204" pitchFamily="18" charset="0"/>
                            <a:ea typeface="Cambria Math" panose="02040503050406030204" pitchFamily="18" charset="0"/>
                          </a:rPr>
                          <m:t>𝑇</m:t>
                        </m:r>
                        <m:r>
                          <a:rPr lang="es-ES" sz="2800" i="1">
                            <a:latin typeface="Cambria Math" panose="02040503050406030204" pitchFamily="18" charset="0"/>
                            <a:ea typeface="Cambria Math" panose="02040503050406030204" pitchFamily="18" charset="0"/>
                          </a:rPr>
                          <m:t>,</m:t>
                        </m:r>
                        <m:r>
                          <a:rPr lang="es-ES" sz="2800" i="1">
                            <a:latin typeface="Cambria Math" panose="02040503050406030204" pitchFamily="18" charset="0"/>
                            <a:ea typeface="Cambria Math" panose="02040503050406030204" pitchFamily="18" charset="0"/>
                          </a:rPr>
                          <m:t>𝐴</m:t>
                        </m:r>
                      </m:e>
                    </m:d>
                  </m:oMath>
                </a14:m>
                <a:r>
                  <a:rPr lang="nl-NL" sz="2800" dirty="0"/>
                  <a:t> is </a:t>
                </a:r>
                <a:r>
                  <a:rPr lang="en-US" sz="2800" dirty="0"/>
                  <a:t>a state-machine, if </a:t>
                </a:r>
                <a14:m>
                  <m:oMath xmlns:m="http://schemas.openxmlformats.org/officeDocument/2006/math">
                    <m:r>
                      <a:rPr lang="en-US" sz="2800" i="1">
                        <a:latin typeface="Cambria Math" panose="02040503050406030204" pitchFamily="18" charset="0"/>
                        <a:ea typeface="Cambria Math" panose="02040503050406030204" pitchFamily="18" charset="0"/>
                      </a:rPr>
                      <m:t>∀</m:t>
                    </m:r>
                    <m:r>
                      <a:rPr lang="es-ES" sz="2800" i="1">
                        <a:latin typeface="Cambria Math" panose="02040503050406030204" pitchFamily="18" charset="0"/>
                        <a:ea typeface="Cambria Math" panose="02040503050406030204" pitchFamily="18" charset="0"/>
                      </a:rPr>
                      <m:t> </m:t>
                    </m:r>
                    <m:r>
                      <a:rPr lang="es-ES" sz="2800" i="1">
                        <a:latin typeface="Cambria Math" panose="02040503050406030204" pitchFamily="18" charset="0"/>
                        <a:ea typeface="Cambria Math" panose="02040503050406030204" pitchFamily="18" charset="0"/>
                      </a:rPr>
                      <m:t>𝑡</m:t>
                    </m:r>
                    <m:r>
                      <a:rPr lang="es-ES" sz="2800" i="1">
                        <a:latin typeface="Cambria Math" panose="02040503050406030204" pitchFamily="18" charset="0"/>
                        <a:ea typeface="Cambria Math" panose="02040503050406030204" pitchFamily="18" charset="0"/>
                      </a:rPr>
                      <m:t> ∈</m:t>
                    </m:r>
                    <m:r>
                      <a:rPr lang="es-ES" sz="2800" i="1">
                        <a:latin typeface="Cambria Math" panose="02040503050406030204" pitchFamily="18" charset="0"/>
                        <a:ea typeface="Cambria Math" panose="02040503050406030204" pitchFamily="18" charset="0"/>
                      </a:rPr>
                      <m:t>𝑇</m:t>
                    </m:r>
                    <m:r>
                      <a:rPr lang="es-ES" sz="2800" i="1">
                        <a:latin typeface="Cambria Math" panose="02040503050406030204" pitchFamily="18" charset="0"/>
                        <a:ea typeface="Cambria Math" panose="02040503050406030204" pitchFamily="18" charset="0"/>
                      </a:rPr>
                      <m:t> : </m:t>
                    </m:r>
                    <m:d>
                      <m:dPr>
                        <m:begChr m:val="|"/>
                        <m:endChr m:val="|"/>
                        <m:ctrlPr>
                          <a:rPr lang="es-ES" sz="2800" i="1">
                            <a:latin typeface="Cambria Math" panose="02040503050406030204" pitchFamily="18" charset="0"/>
                            <a:ea typeface="Cambria Math" panose="02040503050406030204" pitchFamily="18" charset="0"/>
                          </a:rPr>
                        </m:ctrlPr>
                      </m:dPr>
                      <m:e>
                        <m:r>
                          <m:rPr>
                            <m:nor/>
                          </m:rPr>
                          <a:rPr lang="es-ES" sz="2800" dirty="0">
                            <a:sym typeface="Wingdings"/>
                          </a:rPr>
                          <m:t></m:t>
                        </m:r>
                        <m:r>
                          <a:rPr lang="es-ES" sz="2800" i="1">
                            <a:latin typeface="Cambria Math" panose="02040503050406030204" pitchFamily="18" charset="0"/>
                            <a:ea typeface="Cambria Math" panose="02040503050406030204" pitchFamily="18" charset="0"/>
                          </a:rPr>
                          <m:t>𝑡</m:t>
                        </m:r>
                      </m:e>
                    </m:d>
                    <m:r>
                      <a:rPr lang="es-ES" sz="2800" i="1">
                        <a:latin typeface="Cambria Math" panose="02040503050406030204" pitchFamily="18" charset="0"/>
                        <a:ea typeface="Cambria Math" panose="02040503050406030204" pitchFamily="18" charset="0"/>
                      </a:rPr>
                      <m:t>=</m:t>
                    </m:r>
                    <m:d>
                      <m:dPr>
                        <m:begChr m:val="|"/>
                        <m:endChr m:val="|"/>
                        <m:ctrlPr>
                          <a:rPr lang="es-ES" sz="2800" i="1">
                            <a:latin typeface="Cambria Math" panose="02040503050406030204" pitchFamily="18" charset="0"/>
                            <a:ea typeface="Cambria Math" panose="02040503050406030204" pitchFamily="18" charset="0"/>
                          </a:rPr>
                        </m:ctrlPr>
                      </m:dPr>
                      <m:e>
                        <m:r>
                          <a:rPr lang="es-ES" sz="2800" i="1">
                            <a:latin typeface="Cambria Math" panose="02040503050406030204" pitchFamily="18" charset="0"/>
                            <a:ea typeface="Cambria Math" panose="02040503050406030204" pitchFamily="18" charset="0"/>
                          </a:rPr>
                          <m:t>𝑡</m:t>
                        </m:r>
                        <m:r>
                          <m:rPr>
                            <m:nor/>
                          </m:rPr>
                          <a:rPr lang="es-ES" sz="2800" dirty="0">
                            <a:sym typeface="Wingdings"/>
                          </a:rPr>
                          <m:t></m:t>
                        </m:r>
                      </m:e>
                    </m:d>
                    <m:r>
                      <a:rPr lang="es-ES" sz="2800" i="1">
                        <a:latin typeface="Cambria Math" panose="02040503050406030204" pitchFamily="18" charset="0"/>
                        <a:ea typeface="Cambria Math" panose="02040503050406030204" pitchFamily="18" charset="0"/>
                      </a:rPr>
                      <m:t>=1</m:t>
                    </m:r>
                  </m:oMath>
                </a14:m>
                <a:endParaRPr lang="en-GB" dirty="0"/>
              </a:p>
            </p:txBody>
          </p:sp>
        </mc:Choice>
        <mc:Fallback xmlns="">
          <p:sp>
            <p:nvSpPr>
              <p:cNvPr id="22" name="Marcador de contenido 2">
                <a:extLst>
                  <a:ext uri="{FF2B5EF4-FFF2-40B4-BE49-F238E27FC236}">
                    <a16:creationId xmlns:a16="http://schemas.microsoft.com/office/drawing/2014/main" id="{67103348-D6FC-4660-BB62-49EF19A51A87}"/>
                  </a:ext>
                </a:extLst>
              </p:cNvPr>
              <p:cNvSpPr>
                <a:spLocks noGrp="1" noRot="1" noChangeAspect="1" noMove="1" noResize="1" noEditPoints="1" noAdjustHandles="1" noChangeArrowheads="1" noChangeShapeType="1" noTextEdit="1"/>
              </p:cNvSpPr>
              <p:nvPr>
                <p:ph idx="1"/>
              </p:nvPr>
            </p:nvSpPr>
            <p:spPr>
              <a:blipFill>
                <a:blip r:embed="rId3"/>
                <a:stretch>
                  <a:fillRect l="-879" t="-1091"/>
                </a:stretch>
              </a:blipFill>
            </p:spPr>
            <p:txBody>
              <a:bodyPr/>
              <a:lstStyle/>
              <a:p>
                <a:r>
                  <a:rPr lang="es-ES">
                    <a:noFill/>
                  </a:rPr>
                  <a:t> </a:t>
                </a:r>
              </a:p>
            </p:txBody>
          </p:sp>
        </mc:Fallback>
      </mc:AlternateContent>
      <p:sp>
        <p:nvSpPr>
          <p:cNvPr id="5" name="Marcador de número de diapositiva 4"/>
          <p:cNvSpPr>
            <a:spLocks noGrp="1"/>
          </p:cNvSpPr>
          <p:nvPr>
            <p:ph type="sldNum" sz="quarter" idx="12"/>
          </p:nvPr>
        </p:nvSpPr>
        <p:spPr/>
        <p:txBody>
          <a:bodyPr/>
          <a:lstStyle/>
          <a:p>
            <a:fld id="{A7E09D32-447C-433F-910E-6450FEBB1FB8}" type="slidenum">
              <a:rPr lang="en-GB" smtClean="0"/>
              <a:t>26</a:t>
            </a:fld>
            <a:endParaRPr lang="en-GB" dirty="0"/>
          </a:p>
        </p:txBody>
      </p:sp>
      <mc:AlternateContent xmlns:mc="http://schemas.openxmlformats.org/markup-compatibility/2006" xmlns:a14="http://schemas.microsoft.com/office/drawing/2010/main">
        <mc:Choice Requires="a14">
          <p:sp>
            <p:nvSpPr>
              <p:cNvPr id="51" name="CuadroTexto 50">
                <a:extLst>
                  <a:ext uri="{FF2B5EF4-FFF2-40B4-BE49-F238E27FC236}">
                    <a16:creationId xmlns:a16="http://schemas.microsoft.com/office/drawing/2014/main" id="{6091BD63-1E04-437F-AA00-9E1A37BE84D2}"/>
                  </a:ext>
                </a:extLst>
              </p:cNvPr>
              <p:cNvSpPr txBox="1"/>
              <p:nvPr/>
            </p:nvSpPr>
            <p:spPr>
              <a:xfrm>
                <a:off x="6294523" y="3225868"/>
                <a:ext cx="3755680" cy="1200329"/>
              </a:xfrm>
              <a:prstGeom prst="rect">
                <a:avLst/>
              </a:prstGeom>
              <a:noFill/>
            </p:spPr>
            <p:txBody>
              <a:bodyPr wrap="square">
                <a:spAutoFit/>
              </a:bodyPr>
              <a:lstStyle/>
              <a:p>
                <a:r>
                  <a:rPr lang="es-ES" sz="2400" dirty="0"/>
                  <a:t>This net </a:t>
                </a:r>
                <a:r>
                  <a:rPr lang="es-ES" sz="2400" dirty="0" err="1"/>
                  <a:t>is</a:t>
                </a:r>
                <a:r>
                  <a:rPr lang="es-ES" sz="2400" dirty="0"/>
                  <a:t> </a:t>
                </a:r>
                <a:r>
                  <a:rPr lang="es-ES" sz="2400" dirty="0" err="1"/>
                  <a:t>not</a:t>
                </a:r>
                <a:r>
                  <a:rPr lang="es-ES" sz="2400" dirty="0"/>
                  <a:t> SM</a:t>
                </a:r>
              </a:p>
              <a:p>
                <a14:m>
                  <m:oMath xmlns:m="http://schemas.openxmlformats.org/officeDocument/2006/math">
                    <m:r>
                      <a:rPr lang="es-ES" sz="2400" i="1" dirty="0">
                        <a:latin typeface="Cambria Math" panose="02040503050406030204" pitchFamily="18" charset="0"/>
                      </a:rPr>
                      <m:t> </m:t>
                    </m:r>
                    <m:sSub>
                      <m:sSubPr>
                        <m:ctrlPr>
                          <a:rPr lang="es-ES" sz="2400" i="1" dirty="0">
                            <a:latin typeface="Cambria Math" panose="02040503050406030204" pitchFamily="18" charset="0"/>
                          </a:rPr>
                        </m:ctrlPr>
                      </m:sSubPr>
                      <m:e>
                        <m:r>
                          <a:rPr lang="es-ES" sz="2400" i="1" dirty="0">
                            <a:latin typeface="Cambria Math" panose="02040503050406030204" pitchFamily="18" charset="0"/>
                          </a:rPr>
                          <m:t>𝑡</m:t>
                        </m:r>
                      </m:e>
                      <m:sub>
                        <m:r>
                          <a:rPr lang="es-ES" sz="2400" i="1" dirty="0">
                            <a:latin typeface="Cambria Math" panose="02040503050406030204" pitchFamily="18" charset="0"/>
                          </a:rPr>
                          <m:t>1</m:t>
                        </m:r>
                      </m:sub>
                    </m:sSub>
                    <m:r>
                      <a:rPr lang="es-ES" sz="2400" i="1" dirty="0">
                        <a:latin typeface="Cambria Math" panose="02040503050406030204" pitchFamily="18" charset="0"/>
                        <a:sym typeface="Wingdings"/>
                      </a:rPr>
                      <m:t> </m:t>
                    </m:r>
                    <m:r>
                      <a:rPr lang="es-ES" sz="2400" i="1" dirty="0">
                        <a:latin typeface="Cambria Math" panose="02040503050406030204" pitchFamily="18" charset="0"/>
                      </a:rPr>
                      <m:t>= {</m:t>
                    </m:r>
                    <m:r>
                      <a:rPr lang="es-ES" sz="2400" i="1" dirty="0">
                        <a:latin typeface="Cambria Math" panose="02040503050406030204" pitchFamily="18" charset="0"/>
                      </a:rPr>
                      <m:t>𝑝</m:t>
                    </m:r>
                    <m:r>
                      <a:rPr lang="es-ES" sz="2400" i="1" dirty="0">
                        <a:latin typeface="Cambria Math" panose="02040503050406030204" pitchFamily="18" charset="0"/>
                      </a:rPr>
                      <m:t>2, </m:t>
                    </m:r>
                    <m:r>
                      <a:rPr lang="es-ES" sz="2400" i="1" dirty="0">
                        <a:latin typeface="Cambria Math" panose="02040503050406030204" pitchFamily="18" charset="0"/>
                      </a:rPr>
                      <m:t>𝑝</m:t>
                    </m:r>
                    <m:r>
                      <a:rPr lang="es-ES" sz="2400" i="1" dirty="0">
                        <a:latin typeface="Cambria Math" panose="02040503050406030204" pitchFamily="18" charset="0"/>
                      </a:rPr>
                      <m:t>3}</m:t>
                    </m:r>
                  </m:oMath>
                </a14:m>
                <a:r>
                  <a:rPr lang="es-ES" sz="2400" dirty="0"/>
                  <a:t> </a:t>
                </a:r>
              </a:p>
              <a:p>
                <a:pPr/>
                <a14:m>
                  <m:oMathPara xmlns:m="http://schemas.openxmlformats.org/officeDocument/2006/math">
                    <m:oMathParaPr>
                      <m:jc m:val="left"/>
                    </m:oMathParaPr>
                    <m:oMath xmlns:m="http://schemas.openxmlformats.org/officeDocument/2006/math">
                      <m:r>
                        <a:rPr lang="es-ES" sz="2400" i="1" dirty="0">
                          <a:latin typeface="Cambria Math" panose="02040503050406030204" pitchFamily="18" charset="0"/>
                        </a:rPr>
                        <m:t> </m:t>
                      </m:r>
                      <m:d>
                        <m:dPr>
                          <m:begChr m:val="|"/>
                          <m:endChr m:val="|"/>
                          <m:ctrlPr>
                            <a:rPr lang="es-ES" sz="2400" i="1" dirty="0">
                              <a:latin typeface="Cambria Math" panose="02040503050406030204" pitchFamily="18" charset="0"/>
                            </a:rPr>
                          </m:ctrlPr>
                        </m:dPr>
                        <m:e>
                          <m:sSub>
                            <m:sSubPr>
                              <m:ctrlPr>
                                <a:rPr lang="es-ES" sz="2400" i="1" dirty="0">
                                  <a:latin typeface="Cambria Math" panose="02040503050406030204" pitchFamily="18" charset="0"/>
                                </a:rPr>
                              </m:ctrlPr>
                            </m:sSubPr>
                            <m:e>
                              <m:r>
                                <a:rPr lang="es-ES" sz="2400" i="1" dirty="0">
                                  <a:latin typeface="Cambria Math" panose="02040503050406030204" pitchFamily="18" charset="0"/>
                                </a:rPr>
                                <m:t>𝑡</m:t>
                              </m:r>
                            </m:e>
                            <m:sub>
                              <m:r>
                                <a:rPr lang="es-ES" sz="2400" i="1" dirty="0">
                                  <a:latin typeface="Cambria Math" panose="02040503050406030204" pitchFamily="18" charset="0"/>
                                </a:rPr>
                                <m:t>1</m:t>
                              </m:r>
                            </m:sub>
                          </m:sSub>
                          <m:r>
                            <a:rPr lang="es-ES" sz="2400" i="1" dirty="0">
                              <a:latin typeface="Cambria Math" panose="02040503050406030204" pitchFamily="18" charset="0"/>
                              <a:sym typeface="Wingdings"/>
                            </a:rPr>
                            <m:t></m:t>
                          </m:r>
                        </m:e>
                      </m:d>
                      <m:r>
                        <a:rPr lang="es-ES" sz="2400" i="1" dirty="0">
                          <a:latin typeface="Cambria Math" panose="02040503050406030204" pitchFamily="18" charset="0"/>
                          <a:sym typeface="Wingdings"/>
                        </a:rPr>
                        <m:t> </m:t>
                      </m:r>
                      <m:r>
                        <a:rPr lang="es-ES" sz="2400" i="1" dirty="0">
                          <a:latin typeface="Cambria Math" panose="02040503050406030204" pitchFamily="18" charset="0"/>
                        </a:rPr>
                        <m:t>=2</m:t>
                      </m:r>
                    </m:oMath>
                  </m:oMathPara>
                </a14:m>
                <a:endParaRPr lang="en-US" sz="2400" dirty="0"/>
              </a:p>
            </p:txBody>
          </p:sp>
        </mc:Choice>
        <mc:Fallback xmlns="">
          <p:sp>
            <p:nvSpPr>
              <p:cNvPr id="51" name="CuadroTexto 50">
                <a:extLst>
                  <a:ext uri="{FF2B5EF4-FFF2-40B4-BE49-F238E27FC236}">
                    <a16:creationId xmlns:a16="http://schemas.microsoft.com/office/drawing/2014/main" id="{6091BD63-1E04-437F-AA00-9E1A37BE84D2}"/>
                  </a:ext>
                </a:extLst>
              </p:cNvPr>
              <p:cNvSpPr txBox="1">
                <a:spLocks noRot="1" noChangeAspect="1" noMove="1" noResize="1" noEditPoints="1" noAdjustHandles="1" noChangeArrowheads="1" noChangeShapeType="1" noTextEdit="1"/>
              </p:cNvSpPr>
              <p:nvPr/>
            </p:nvSpPr>
            <p:spPr>
              <a:xfrm>
                <a:off x="6294523" y="3225868"/>
                <a:ext cx="3755680" cy="1200329"/>
              </a:xfrm>
              <a:prstGeom prst="rect">
                <a:avLst/>
              </a:prstGeom>
              <a:blipFill>
                <a:blip r:embed="rId4"/>
                <a:stretch>
                  <a:fillRect l="-2597" t="-4061"/>
                </a:stretch>
              </a:blipFill>
            </p:spPr>
            <p:txBody>
              <a:bodyPr/>
              <a:lstStyle/>
              <a:p>
                <a:r>
                  <a:rPr lang="es-ES">
                    <a:noFill/>
                  </a:rPr>
                  <a:t> </a:t>
                </a:r>
              </a:p>
            </p:txBody>
          </p:sp>
        </mc:Fallback>
      </mc:AlternateContent>
      <p:grpSp>
        <p:nvGrpSpPr>
          <p:cNvPr id="52" name="Grupo 51">
            <a:extLst>
              <a:ext uri="{FF2B5EF4-FFF2-40B4-BE49-F238E27FC236}">
                <a16:creationId xmlns:a16="http://schemas.microsoft.com/office/drawing/2014/main" id="{07FF70AE-3775-4127-AA16-5CDC988FB3FB}"/>
              </a:ext>
            </a:extLst>
          </p:cNvPr>
          <p:cNvGrpSpPr/>
          <p:nvPr/>
        </p:nvGrpSpPr>
        <p:grpSpPr>
          <a:xfrm>
            <a:off x="2326315" y="3041201"/>
            <a:ext cx="3195970" cy="2012334"/>
            <a:chOff x="1363508" y="2097078"/>
            <a:chExt cx="3195970" cy="2012334"/>
          </a:xfrm>
        </p:grpSpPr>
        <p:sp>
          <p:nvSpPr>
            <p:cNvPr id="53" name="3 Elipse">
              <a:extLst>
                <a:ext uri="{FF2B5EF4-FFF2-40B4-BE49-F238E27FC236}">
                  <a16:creationId xmlns:a16="http://schemas.microsoft.com/office/drawing/2014/main" id="{7884F4EB-908F-4188-9B55-69C664B76181}"/>
                </a:ext>
              </a:extLst>
            </p:cNvPr>
            <p:cNvSpPr/>
            <p:nvPr/>
          </p:nvSpPr>
          <p:spPr>
            <a:xfrm>
              <a:off x="1723547" y="2372534"/>
              <a:ext cx="482352" cy="48235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4 Elipse">
              <a:extLst>
                <a:ext uri="{FF2B5EF4-FFF2-40B4-BE49-F238E27FC236}">
                  <a16:creationId xmlns:a16="http://schemas.microsoft.com/office/drawing/2014/main" id="{2D9209AD-855D-4FC7-BD2A-71F9924F0370}"/>
                </a:ext>
              </a:extLst>
            </p:cNvPr>
            <p:cNvSpPr/>
            <p:nvPr/>
          </p:nvSpPr>
          <p:spPr>
            <a:xfrm>
              <a:off x="3595755" y="2372534"/>
              <a:ext cx="482352" cy="48235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5 Rectángulo">
              <a:extLst>
                <a:ext uri="{FF2B5EF4-FFF2-40B4-BE49-F238E27FC236}">
                  <a16:creationId xmlns:a16="http://schemas.microsoft.com/office/drawing/2014/main" id="{605A3FE9-EAE0-42FA-9701-C208E5E6F4A4}"/>
                </a:ext>
              </a:extLst>
            </p:cNvPr>
            <p:cNvSpPr/>
            <p:nvPr/>
          </p:nvSpPr>
          <p:spPr>
            <a:xfrm>
              <a:off x="2731659" y="2399168"/>
              <a:ext cx="288032" cy="4320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6 Rectángulo">
              <a:extLst>
                <a:ext uri="{FF2B5EF4-FFF2-40B4-BE49-F238E27FC236}">
                  <a16:creationId xmlns:a16="http://schemas.microsoft.com/office/drawing/2014/main" id="{39DF02E9-8375-48C2-83FC-C765C448278C}"/>
                </a:ext>
              </a:extLst>
            </p:cNvPr>
            <p:cNvSpPr/>
            <p:nvPr/>
          </p:nvSpPr>
          <p:spPr>
            <a:xfrm>
              <a:off x="2731659" y="3335272"/>
              <a:ext cx="288032" cy="4320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7 CuadroTexto">
              <a:extLst>
                <a:ext uri="{FF2B5EF4-FFF2-40B4-BE49-F238E27FC236}">
                  <a16:creationId xmlns:a16="http://schemas.microsoft.com/office/drawing/2014/main" id="{F76E9D76-CA93-4DD1-8E0E-D29810540D07}"/>
                </a:ext>
              </a:extLst>
            </p:cNvPr>
            <p:cNvSpPr txBox="1"/>
            <p:nvPr/>
          </p:nvSpPr>
          <p:spPr>
            <a:xfrm>
              <a:off x="1363508" y="2219226"/>
              <a:ext cx="423514" cy="369332"/>
            </a:xfrm>
            <a:prstGeom prst="rect">
              <a:avLst/>
            </a:prstGeom>
            <a:noFill/>
          </p:spPr>
          <p:txBody>
            <a:bodyPr wrap="none" rtlCol="0">
              <a:spAutoFit/>
            </a:bodyPr>
            <a:lstStyle/>
            <a:p>
              <a:r>
                <a:rPr lang="es-ES" dirty="0"/>
                <a:t>p1</a:t>
              </a:r>
              <a:endParaRPr lang="en-US" dirty="0"/>
            </a:p>
          </p:txBody>
        </p:sp>
        <p:sp>
          <p:nvSpPr>
            <p:cNvPr id="58" name="8 CuadroTexto">
              <a:extLst>
                <a:ext uri="{FF2B5EF4-FFF2-40B4-BE49-F238E27FC236}">
                  <a16:creationId xmlns:a16="http://schemas.microsoft.com/office/drawing/2014/main" id="{47B23A4D-4297-4025-9E98-78D87D982172}"/>
                </a:ext>
              </a:extLst>
            </p:cNvPr>
            <p:cNvSpPr txBox="1"/>
            <p:nvPr/>
          </p:nvSpPr>
          <p:spPr>
            <a:xfrm>
              <a:off x="4099812" y="2300526"/>
              <a:ext cx="423514" cy="369332"/>
            </a:xfrm>
            <a:prstGeom prst="rect">
              <a:avLst/>
            </a:prstGeom>
            <a:noFill/>
          </p:spPr>
          <p:txBody>
            <a:bodyPr wrap="none" rtlCol="0">
              <a:spAutoFit/>
            </a:bodyPr>
            <a:lstStyle/>
            <a:p>
              <a:r>
                <a:rPr lang="es-ES" dirty="0"/>
                <a:t>p2</a:t>
              </a:r>
              <a:endParaRPr lang="en-US" dirty="0"/>
            </a:p>
          </p:txBody>
        </p:sp>
        <p:sp>
          <p:nvSpPr>
            <p:cNvPr id="59" name="9 Elipse">
              <a:extLst>
                <a:ext uri="{FF2B5EF4-FFF2-40B4-BE49-F238E27FC236}">
                  <a16:creationId xmlns:a16="http://schemas.microsoft.com/office/drawing/2014/main" id="{C71A3883-01FA-4126-B969-FFC8324DEC19}"/>
                </a:ext>
              </a:extLst>
            </p:cNvPr>
            <p:cNvSpPr/>
            <p:nvPr/>
          </p:nvSpPr>
          <p:spPr>
            <a:xfrm>
              <a:off x="3631907" y="3308638"/>
              <a:ext cx="482352" cy="48235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10 CuadroTexto">
              <a:extLst>
                <a:ext uri="{FF2B5EF4-FFF2-40B4-BE49-F238E27FC236}">
                  <a16:creationId xmlns:a16="http://schemas.microsoft.com/office/drawing/2014/main" id="{612FA27D-0EE0-4BED-B978-EDCE38741FD4}"/>
                </a:ext>
              </a:extLst>
            </p:cNvPr>
            <p:cNvSpPr txBox="1"/>
            <p:nvPr/>
          </p:nvSpPr>
          <p:spPr>
            <a:xfrm>
              <a:off x="4135964" y="3236630"/>
              <a:ext cx="423514" cy="369332"/>
            </a:xfrm>
            <a:prstGeom prst="rect">
              <a:avLst/>
            </a:prstGeom>
            <a:noFill/>
          </p:spPr>
          <p:txBody>
            <a:bodyPr wrap="none" rtlCol="0">
              <a:spAutoFit/>
            </a:bodyPr>
            <a:lstStyle/>
            <a:p>
              <a:r>
                <a:rPr lang="es-ES" dirty="0"/>
                <a:t>p3</a:t>
              </a:r>
              <a:endParaRPr lang="en-US" dirty="0"/>
            </a:p>
          </p:txBody>
        </p:sp>
        <p:cxnSp>
          <p:nvCxnSpPr>
            <p:cNvPr id="61" name="12 Conector recto de flecha">
              <a:extLst>
                <a:ext uri="{FF2B5EF4-FFF2-40B4-BE49-F238E27FC236}">
                  <a16:creationId xmlns:a16="http://schemas.microsoft.com/office/drawing/2014/main" id="{61C1DE3D-84CE-4E0F-B223-BFE77E1FBC76}"/>
                </a:ext>
              </a:extLst>
            </p:cNvPr>
            <p:cNvCxnSpPr>
              <a:stCxn id="53" idx="6"/>
              <a:endCxn id="55" idx="1"/>
            </p:cNvCxnSpPr>
            <p:nvPr/>
          </p:nvCxnSpPr>
          <p:spPr>
            <a:xfrm>
              <a:off x="2205899" y="2613711"/>
              <a:ext cx="525760" cy="14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2" name="13 Conector recto de flecha">
              <a:extLst>
                <a:ext uri="{FF2B5EF4-FFF2-40B4-BE49-F238E27FC236}">
                  <a16:creationId xmlns:a16="http://schemas.microsoft.com/office/drawing/2014/main" id="{70C4309D-6E1F-4AF4-BFB8-F4E80FEED231}"/>
                </a:ext>
              </a:extLst>
            </p:cNvPr>
            <p:cNvCxnSpPr>
              <a:stCxn id="55" idx="3"/>
              <a:endCxn id="54" idx="2"/>
            </p:cNvCxnSpPr>
            <p:nvPr/>
          </p:nvCxnSpPr>
          <p:spPr>
            <a:xfrm flipV="1">
              <a:off x="3019691" y="2613711"/>
              <a:ext cx="576064" cy="14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3" name="16 Conector recto de flecha">
              <a:extLst>
                <a:ext uri="{FF2B5EF4-FFF2-40B4-BE49-F238E27FC236}">
                  <a16:creationId xmlns:a16="http://schemas.microsoft.com/office/drawing/2014/main" id="{5C1AB04B-6671-4876-A5D4-C644CB7671C2}"/>
                </a:ext>
              </a:extLst>
            </p:cNvPr>
            <p:cNvCxnSpPr>
              <a:stCxn id="55" idx="3"/>
              <a:endCxn id="59" idx="1"/>
            </p:cNvCxnSpPr>
            <p:nvPr/>
          </p:nvCxnSpPr>
          <p:spPr>
            <a:xfrm>
              <a:off x="3019693" y="2615194"/>
              <a:ext cx="682855" cy="76408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4" name="19 Conector recto de flecha">
              <a:extLst>
                <a:ext uri="{FF2B5EF4-FFF2-40B4-BE49-F238E27FC236}">
                  <a16:creationId xmlns:a16="http://schemas.microsoft.com/office/drawing/2014/main" id="{279CD49F-D9AF-4A03-B565-46A7A11032BA}"/>
                </a:ext>
              </a:extLst>
            </p:cNvPr>
            <p:cNvCxnSpPr>
              <a:stCxn id="59" idx="2"/>
              <a:endCxn id="56" idx="3"/>
            </p:cNvCxnSpPr>
            <p:nvPr/>
          </p:nvCxnSpPr>
          <p:spPr>
            <a:xfrm flipH="1">
              <a:off x="3019691" y="3549815"/>
              <a:ext cx="612216" cy="14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5" name="22 Conector recto de flecha">
              <a:extLst>
                <a:ext uri="{FF2B5EF4-FFF2-40B4-BE49-F238E27FC236}">
                  <a16:creationId xmlns:a16="http://schemas.microsoft.com/office/drawing/2014/main" id="{68A5F8A4-C590-4CAE-8E55-D26E82583101}"/>
                </a:ext>
              </a:extLst>
            </p:cNvPr>
            <p:cNvCxnSpPr>
              <a:stCxn id="56" idx="1"/>
              <a:endCxn id="53" idx="4"/>
            </p:cNvCxnSpPr>
            <p:nvPr/>
          </p:nvCxnSpPr>
          <p:spPr>
            <a:xfrm flipH="1" flipV="1">
              <a:off x="1964723" y="2854887"/>
              <a:ext cx="766936" cy="69641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6" name="25 CuadroTexto">
              <a:extLst>
                <a:ext uri="{FF2B5EF4-FFF2-40B4-BE49-F238E27FC236}">
                  <a16:creationId xmlns:a16="http://schemas.microsoft.com/office/drawing/2014/main" id="{22844CDB-6351-47B4-9C99-CC9F5D530C9C}"/>
                </a:ext>
              </a:extLst>
            </p:cNvPr>
            <p:cNvSpPr txBox="1"/>
            <p:nvPr/>
          </p:nvSpPr>
          <p:spPr>
            <a:xfrm>
              <a:off x="2705025" y="2097078"/>
              <a:ext cx="378630" cy="369332"/>
            </a:xfrm>
            <a:prstGeom prst="rect">
              <a:avLst/>
            </a:prstGeom>
            <a:noFill/>
          </p:spPr>
          <p:txBody>
            <a:bodyPr wrap="none" rtlCol="0">
              <a:spAutoFit/>
            </a:bodyPr>
            <a:lstStyle/>
            <a:p>
              <a:r>
                <a:rPr lang="es-ES" dirty="0"/>
                <a:t>t1</a:t>
              </a:r>
              <a:endParaRPr lang="en-US" dirty="0"/>
            </a:p>
          </p:txBody>
        </p:sp>
        <p:sp>
          <p:nvSpPr>
            <p:cNvPr id="67" name="26 CuadroTexto">
              <a:extLst>
                <a:ext uri="{FF2B5EF4-FFF2-40B4-BE49-F238E27FC236}">
                  <a16:creationId xmlns:a16="http://schemas.microsoft.com/office/drawing/2014/main" id="{FB340527-68B5-4344-BFCF-8A48F9295379}"/>
                </a:ext>
              </a:extLst>
            </p:cNvPr>
            <p:cNvSpPr txBox="1"/>
            <p:nvPr/>
          </p:nvSpPr>
          <p:spPr>
            <a:xfrm>
              <a:off x="2705025" y="3740080"/>
              <a:ext cx="378630" cy="369332"/>
            </a:xfrm>
            <a:prstGeom prst="rect">
              <a:avLst/>
            </a:prstGeom>
            <a:noFill/>
          </p:spPr>
          <p:txBody>
            <a:bodyPr wrap="none" rtlCol="0">
              <a:spAutoFit/>
            </a:bodyPr>
            <a:lstStyle/>
            <a:p>
              <a:r>
                <a:rPr lang="es-ES" dirty="0"/>
                <a:t>t2</a:t>
              </a:r>
              <a:endParaRPr lang="en-US" dirty="0"/>
            </a:p>
          </p:txBody>
        </p:sp>
      </p:grpSp>
    </p:spTree>
    <p:extLst>
      <p:ext uri="{BB962C8B-B14F-4D97-AF65-F5344CB8AC3E}">
        <p14:creationId xmlns:p14="http://schemas.microsoft.com/office/powerpoint/2010/main" val="428461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Analysis of PNPL: Structural</a:t>
            </a:r>
          </a:p>
        </p:txBody>
      </p:sp>
      <mc:AlternateContent xmlns:mc="http://schemas.openxmlformats.org/markup-compatibility/2006" xmlns:a14="http://schemas.microsoft.com/office/drawing/2010/main">
        <mc:Choice Requires="a14">
          <p:sp>
            <p:nvSpPr>
              <p:cNvPr id="90" name="Marcador de contenido 2">
                <a:extLst>
                  <a:ext uri="{FF2B5EF4-FFF2-40B4-BE49-F238E27FC236}">
                    <a16:creationId xmlns:a16="http://schemas.microsoft.com/office/drawing/2014/main" id="{53D11858-0D73-4042-A764-B4ED9CFE9A4B}"/>
                  </a:ext>
                </a:extLst>
              </p:cNvPr>
              <p:cNvSpPr>
                <a:spLocks noGrp="1"/>
              </p:cNvSpPr>
              <p:nvPr>
                <p:ph idx="1"/>
              </p:nvPr>
            </p:nvSpPr>
            <p:spPr/>
            <p:txBody>
              <a:bodyPr>
                <a:normAutofit/>
              </a:bodyPr>
              <a:lstStyle/>
              <a:p>
                <a:pPr marL="228600" lvl="3">
                  <a:spcBef>
                    <a:spcPts val="1000"/>
                  </a:spcBef>
                  <a:spcAft>
                    <a:spcPts val="200"/>
                  </a:spcAft>
                  <a:buSzPct val="100000"/>
                </a:pPr>
                <a:r>
                  <a:rPr lang="en-GB" sz="2800" b="1" dirty="0">
                    <a:solidFill>
                      <a:schemeClr val="accent1">
                        <a:lumMod val="75000"/>
                      </a:schemeClr>
                    </a:solidFill>
                  </a:rPr>
                  <a:t>State Machine</a:t>
                </a:r>
              </a:p>
              <a:p>
                <a:pPr marL="685800" lvl="4">
                  <a:spcBef>
                    <a:spcPts val="1000"/>
                  </a:spcBef>
                  <a:spcAft>
                    <a:spcPts val="200"/>
                  </a:spcAft>
                  <a:buSzPct val="100000"/>
                </a:pPr>
                <a:r>
                  <a:rPr lang="nl-NL" sz="2800" dirty="0"/>
                  <a:t>A Petri net </a:t>
                </a:r>
                <a14:m>
                  <m:oMath xmlns:m="http://schemas.openxmlformats.org/officeDocument/2006/math">
                    <m:r>
                      <a:rPr lang="nl-NL" sz="2800" i="1">
                        <a:latin typeface="Cambria Math" panose="02040503050406030204" pitchFamily="18" charset="0"/>
                        <a:ea typeface="Cambria Math" panose="02040503050406030204" pitchFamily="18" charset="0"/>
                      </a:rPr>
                      <m:t>𝒩</m:t>
                    </m:r>
                    <m:r>
                      <a:rPr lang="es-ES" sz="2800" i="1">
                        <a:latin typeface="Cambria Math" panose="02040503050406030204" pitchFamily="18" charset="0"/>
                        <a:ea typeface="Cambria Math" panose="02040503050406030204" pitchFamily="18" charset="0"/>
                      </a:rPr>
                      <m:t>=</m:t>
                    </m:r>
                    <m:d>
                      <m:dPr>
                        <m:ctrlPr>
                          <a:rPr lang="es-ES" sz="2800" i="1">
                            <a:latin typeface="Cambria Math" panose="02040503050406030204" pitchFamily="18" charset="0"/>
                            <a:ea typeface="Cambria Math" panose="02040503050406030204" pitchFamily="18" charset="0"/>
                          </a:rPr>
                        </m:ctrlPr>
                      </m:dPr>
                      <m:e>
                        <m:r>
                          <a:rPr lang="es-ES" sz="2800" i="1">
                            <a:latin typeface="Cambria Math" panose="02040503050406030204" pitchFamily="18" charset="0"/>
                            <a:ea typeface="Cambria Math" panose="02040503050406030204" pitchFamily="18" charset="0"/>
                          </a:rPr>
                          <m:t>𝑃</m:t>
                        </m:r>
                        <m:r>
                          <a:rPr lang="es-ES" sz="2800" i="1">
                            <a:latin typeface="Cambria Math" panose="02040503050406030204" pitchFamily="18" charset="0"/>
                            <a:ea typeface="Cambria Math" panose="02040503050406030204" pitchFamily="18" charset="0"/>
                          </a:rPr>
                          <m:t>,</m:t>
                        </m:r>
                        <m:r>
                          <a:rPr lang="es-ES" sz="2800" i="1">
                            <a:latin typeface="Cambria Math" panose="02040503050406030204" pitchFamily="18" charset="0"/>
                            <a:ea typeface="Cambria Math" panose="02040503050406030204" pitchFamily="18" charset="0"/>
                          </a:rPr>
                          <m:t>𝑇</m:t>
                        </m:r>
                        <m:r>
                          <a:rPr lang="es-ES" sz="2800" i="1">
                            <a:latin typeface="Cambria Math" panose="02040503050406030204" pitchFamily="18" charset="0"/>
                            <a:ea typeface="Cambria Math" panose="02040503050406030204" pitchFamily="18" charset="0"/>
                          </a:rPr>
                          <m:t>,</m:t>
                        </m:r>
                        <m:r>
                          <a:rPr lang="es-ES" sz="2800" i="1">
                            <a:latin typeface="Cambria Math" panose="02040503050406030204" pitchFamily="18" charset="0"/>
                            <a:ea typeface="Cambria Math" panose="02040503050406030204" pitchFamily="18" charset="0"/>
                          </a:rPr>
                          <m:t>𝐴</m:t>
                        </m:r>
                      </m:e>
                    </m:d>
                  </m:oMath>
                </a14:m>
                <a:r>
                  <a:rPr lang="nl-NL" sz="2800" dirty="0"/>
                  <a:t> is </a:t>
                </a:r>
                <a:r>
                  <a:rPr lang="en-US" sz="2800" dirty="0"/>
                  <a:t>a state- machine, if </a:t>
                </a:r>
                <a14:m>
                  <m:oMath xmlns:m="http://schemas.openxmlformats.org/officeDocument/2006/math">
                    <m:r>
                      <a:rPr lang="en-US" sz="2800" i="1">
                        <a:latin typeface="Cambria Math" panose="02040503050406030204" pitchFamily="18" charset="0"/>
                        <a:ea typeface="Cambria Math" panose="02040503050406030204" pitchFamily="18" charset="0"/>
                      </a:rPr>
                      <m:t>∀</m:t>
                    </m:r>
                    <m:r>
                      <a:rPr lang="es-ES" sz="2800" i="1">
                        <a:latin typeface="Cambria Math" panose="02040503050406030204" pitchFamily="18" charset="0"/>
                        <a:ea typeface="Cambria Math" panose="02040503050406030204" pitchFamily="18" charset="0"/>
                      </a:rPr>
                      <m:t> </m:t>
                    </m:r>
                    <m:r>
                      <a:rPr lang="es-ES" sz="2800" i="1">
                        <a:latin typeface="Cambria Math" panose="02040503050406030204" pitchFamily="18" charset="0"/>
                        <a:ea typeface="Cambria Math" panose="02040503050406030204" pitchFamily="18" charset="0"/>
                      </a:rPr>
                      <m:t>𝑡</m:t>
                    </m:r>
                    <m:r>
                      <a:rPr lang="es-ES" sz="2800" i="1">
                        <a:latin typeface="Cambria Math" panose="02040503050406030204" pitchFamily="18" charset="0"/>
                        <a:ea typeface="Cambria Math" panose="02040503050406030204" pitchFamily="18" charset="0"/>
                      </a:rPr>
                      <m:t> ∈</m:t>
                    </m:r>
                    <m:r>
                      <a:rPr lang="es-ES" sz="2800" i="1">
                        <a:latin typeface="Cambria Math" panose="02040503050406030204" pitchFamily="18" charset="0"/>
                        <a:ea typeface="Cambria Math" panose="02040503050406030204" pitchFamily="18" charset="0"/>
                      </a:rPr>
                      <m:t>𝑇</m:t>
                    </m:r>
                    <m:r>
                      <a:rPr lang="es-ES" sz="2800" i="1">
                        <a:latin typeface="Cambria Math" panose="02040503050406030204" pitchFamily="18" charset="0"/>
                        <a:ea typeface="Cambria Math" panose="02040503050406030204" pitchFamily="18" charset="0"/>
                      </a:rPr>
                      <m:t> : </m:t>
                    </m:r>
                    <m:d>
                      <m:dPr>
                        <m:begChr m:val="|"/>
                        <m:endChr m:val="|"/>
                        <m:ctrlPr>
                          <a:rPr lang="es-ES" sz="2800" i="1">
                            <a:latin typeface="Cambria Math" panose="02040503050406030204" pitchFamily="18" charset="0"/>
                            <a:ea typeface="Cambria Math" panose="02040503050406030204" pitchFamily="18" charset="0"/>
                          </a:rPr>
                        </m:ctrlPr>
                      </m:dPr>
                      <m:e>
                        <m:r>
                          <m:rPr>
                            <m:nor/>
                          </m:rPr>
                          <a:rPr lang="es-ES" sz="2800" dirty="0">
                            <a:sym typeface="Wingdings"/>
                          </a:rPr>
                          <m:t></m:t>
                        </m:r>
                        <m:r>
                          <a:rPr lang="es-ES" sz="2800" i="1">
                            <a:latin typeface="Cambria Math" panose="02040503050406030204" pitchFamily="18" charset="0"/>
                            <a:ea typeface="Cambria Math" panose="02040503050406030204" pitchFamily="18" charset="0"/>
                          </a:rPr>
                          <m:t>𝑡</m:t>
                        </m:r>
                      </m:e>
                    </m:d>
                    <m:r>
                      <a:rPr lang="es-ES" sz="2800" i="1">
                        <a:latin typeface="Cambria Math" panose="02040503050406030204" pitchFamily="18" charset="0"/>
                        <a:ea typeface="Cambria Math" panose="02040503050406030204" pitchFamily="18" charset="0"/>
                      </a:rPr>
                      <m:t>=</m:t>
                    </m:r>
                    <m:d>
                      <m:dPr>
                        <m:begChr m:val="|"/>
                        <m:endChr m:val="|"/>
                        <m:ctrlPr>
                          <a:rPr lang="es-ES" sz="2800" i="1">
                            <a:latin typeface="Cambria Math" panose="02040503050406030204" pitchFamily="18" charset="0"/>
                            <a:ea typeface="Cambria Math" panose="02040503050406030204" pitchFamily="18" charset="0"/>
                          </a:rPr>
                        </m:ctrlPr>
                      </m:dPr>
                      <m:e>
                        <m:r>
                          <a:rPr lang="es-ES" sz="2800" i="1">
                            <a:latin typeface="Cambria Math" panose="02040503050406030204" pitchFamily="18" charset="0"/>
                            <a:ea typeface="Cambria Math" panose="02040503050406030204" pitchFamily="18" charset="0"/>
                          </a:rPr>
                          <m:t>𝑡</m:t>
                        </m:r>
                        <m:r>
                          <m:rPr>
                            <m:nor/>
                          </m:rPr>
                          <a:rPr lang="es-ES" sz="2800" dirty="0">
                            <a:sym typeface="Wingdings"/>
                          </a:rPr>
                          <m:t></m:t>
                        </m:r>
                      </m:e>
                    </m:d>
                    <m:r>
                      <a:rPr lang="es-ES" sz="2800" i="1">
                        <a:latin typeface="Cambria Math" panose="02040503050406030204" pitchFamily="18" charset="0"/>
                        <a:ea typeface="Cambria Math" panose="02040503050406030204" pitchFamily="18" charset="0"/>
                      </a:rPr>
                      <m:t>=1</m:t>
                    </m:r>
                  </m:oMath>
                </a14:m>
                <a:endParaRPr lang="en-GB" dirty="0"/>
              </a:p>
            </p:txBody>
          </p:sp>
        </mc:Choice>
        <mc:Fallback xmlns="">
          <p:sp>
            <p:nvSpPr>
              <p:cNvPr id="90" name="Marcador de contenido 2">
                <a:extLst>
                  <a:ext uri="{FF2B5EF4-FFF2-40B4-BE49-F238E27FC236}">
                    <a16:creationId xmlns:a16="http://schemas.microsoft.com/office/drawing/2014/main" id="{53D11858-0D73-4042-A764-B4ED9CFE9A4B}"/>
                  </a:ext>
                </a:extLst>
              </p:cNvPr>
              <p:cNvSpPr>
                <a:spLocks noGrp="1" noRot="1" noChangeAspect="1" noMove="1" noResize="1" noEditPoints="1" noAdjustHandles="1" noChangeArrowheads="1" noChangeShapeType="1" noTextEdit="1"/>
              </p:cNvSpPr>
              <p:nvPr>
                <p:ph idx="1"/>
              </p:nvPr>
            </p:nvSpPr>
            <p:spPr>
              <a:blipFill>
                <a:blip r:embed="rId3"/>
                <a:stretch>
                  <a:fillRect l="-879" t="-1091"/>
                </a:stretch>
              </a:blipFill>
            </p:spPr>
            <p:txBody>
              <a:bodyPr/>
              <a:lstStyle/>
              <a:p>
                <a:r>
                  <a:rPr lang="es-ES">
                    <a:noFill/>
                  </a:rPr>
                  <a:t> </a:t>
                </a:r>
              </a:p>
            </p:txBody>
          </p:sp>
        </mc:Fallback>
      </mc:AlternateContent>
      <p:sp>
        <p:nvSpPr>
          <p:cNvPr id="5" name="Marcador de número de diapositiva 4"/>
          <p:cNvSpPr>
            <a:spLocks noGrp="1"/>
          </p:cNvSpPr>
          <p:nvPr>
            <p:ph type="sldNum" sz="quarter" idx="12"/>
          </p:nvPr>
        </p:nvSpPr>
        <p:spPr/>
        <p:txBody>
          <a:bodyPr/>
          <a:lstStyle/>
          <a:p>
            <a:fld id="{A7E09D32-447C-433F-910E-6450FEBB1FB8}" type="slidenum">
              <a:rPr lang="en-GB" smtClean="0"/>
              <a:t>27</a:t>
            </a:fld>
            <a:endParaRPr lang="en-GB" dirty="0"/>
          </a:p>
        </p:txBody>
      </p:sp>
      <p:grpSp>
        <p:nvGrpSpPr>
          <p:cNvPr id="6" name="Grupo 5">
            <a:extLst>
              <a:ext uri="{FF2B5EF4-FFF2-40B4-BE49-F238E27FC236}">
                <a16:creationId xmlns:a16="http://schemas.microsoft.com/office/drawing/2014/main" id="{2E709556-F6FF-4FE6-BD12-6535DA8CA33C}"/>
              </a:ext>
            </a:extLst>
          </p:cNvPr>
          <p:cNvGrpSpPr/>
          <p:nvPr/>
        </p:nvGrpSpPr>
        <p:grpSpPr>
          <a:xfrm>
            <a:off x="7459457" y="2770756"/>
            <a:ext cx="1708953" cy="1163714"/>
            <a:chOff x="6421923" y="2770756"/>
            <a:chExt cx="1708953" cy="1163714"/>
          </a:xfrm>
        </p:grpSpPr>
        <p:sp>
          <p:nvSpPr>
            <p:cNvPr id="44" name="14 Rectángulo"/>
            <p:cNvSpPr/>
            <p:nvPr/>
          </p:nvSpPr>
          <p:spPr>
            <a:xfrm>
              <a:off x="6932389" y="2770756"/>
              <a:ext cx="683581" cy="3262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PN</a:t>
              </a:r>
              <a:endParaRPr lang="en-US" dirty="0"/>
            </a:p>
          </p:txBody>
        </p:sp>
        <p:sp>
          <p:nvSpPr>
            <p:cNvPr id="45" name="27 Rectángulo"/>
            <p:cNvSpPr/>
            <p:nvPr/>
          </p:nvSpPr>
          <p:spPr>
            <a:xfrm>
              <a:off x="6421923" y="3606737"/>
              <a:ext cx="683581" cy="326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f</a:t>
              </a:r>
              <a:endParaRPr lang="en-US" dirty="0">
                <a:solidFill>
                  <a:schemeClr val="tx1"/>
                </a:solidFill>
              </a:endParaRPr>
            </a:p>
          </p:txBody>
        </p:sp>
        <p:sp>
          <p:nvSpPr>
            <p:cNvPr id="46" name="28 Rectángulo"/>
            <p:cNvSpPr/>
            <p:nvPr/>
          </p:nvSpPr>
          <p:spPr>
            <a:xfrm>
              <a:off x="7447295" y="3608217"/>
              <a:ext cx="683581" cy="3262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g</a:t>
              </a:r>
              <a:endParaRPr lang="en-US" dirty="0">
                <a:solidFill>
                  <a:schemeClr val="tx1"/>
                </a:solidFill>
              </a:endParaRPr>
            </a:p>
          </p:txBody>
        </p:sp>
        <p:cxnSp>
          <p:nvCxnSpPr>
            <p:cNvPr id="47" name="17 Conector recto"/>
            <p:cNvCxnSpPr>
              <a:stCxn id="44" idx="2"/>
              <a:endCxn id="49" idx="7"/>
            </p:cNvCxnSpPr>
            <p:nvPr/>
          </p:nvCxnSpPr>
          <p:spPr>
            <a:xfrm flipH="1">
              <a:off x="6799220" y="3097009"/>
              <a:ext cx="474960" cy="440395"/>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29 Conector recto"/>
            <p:cNvCxnSpPr>
              <a:stCxn id="44" idx="2"/>
              <a:endCxn id="50" idx="0"/>
            </p:cNvCxnSpPr>
            <p:nvPr/>
          </p:nvCxnSpPr>
          <p:spPr>
            <a:xfrm>
              <a:off x="7274180" y="3097009"/>
              <a:ext cx="464695" cy="421608"/>
            </a:xfrm>
            <a:prstGeom prst="line">
              <a:avLst/>
            </a:prstGeom>
          </p:spPr>
          <p:style>
            <a:lnRef idx="1">
              <a:schemeClr val="accent1"/>
            </a:lnRef>
            <a:fillRef idx="0">
              <a:schemeClr val="accent1"/>
            </a:fillRef>
            <a:effectRef idx="0">
              <a:schemeClr val="accent1"/>
            </a:effectRef>
            <a:fontRef idx="minor">
              <a:schemeClr val="tx1"/>
            </a:fontRef>
          </p:style>
        </p:cxnSp>
        <p:sp>
          <p:nvSpPr>
            <p:cNvPr id="49" name="32 Elipse"/>
            <p:cNvSpPr/>
            <p:nvPr/>
          </p:nvSpPr>
          <p:spPr>
            <a:xfrm>
              <a:off x="6713502" y="3520097"/>
              <a:ext cx="100425" cy="1181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34 Elipse"/>
            <p:cNvSpPr/>
            <p:nvPr/>
          </p:nvSpPr>
          <p:spPr>
            <a:xfrm>
              <a:off x="7688662" y="3518617"/>
              <a:ext cx="100425" cy="1181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36 CuadroTexto"/>
          <p:cNvSpPr txBox="1"/>
          <p:nvPr/>
        </p:nvSpPr>
        <p:spPr>
          <a:xfrm>
            <a:off x="6927017" y="4235463"/>
            <a:ext cx="2769391" cy="707886"/>
          </a:xfrm>
          <a:prstGeom prst="rect">
            <a:avLst/>
          </a:prstGeom>
          <a:noFill/>
        </p:spPr>
        <p:txBody>
          <a:bodyPr wrap="square" rtlCol="0">
            <a:spAutoFit/>
          </a:bodyPr>
          <a:lstStyle/>
          <a:p>
            <a:pPr algn="ctr"/>
            <a:r>
              <a:rPr lang="es-ES" sz="2000" dirty="0" err="1"/>
              <a:t>We</a:t>
            </a:r>
            <a:r>
              <a:rPr lang="es-ES" sz="2000" dirty="0"/>
              <a:t> </a:t>
            </a:r>
            <a:r>
              <a:rPr lang="es-ES" sz="2000" dirty="0" err="1"/>
              <a:t>have</a:t>
            </a:r>
            <a:r>
              <a:rPr lang="es-ES" sz="2000" dirty="0"/>
              <a:t> 4 </a:t>
            </a:r>
            <a:r>
              <a:rPr lang="es-ES" sz="2000" dirty="0" err="1"/>
              <a:t>configs</a:t>
            </a:r>
            <a:r>
              <a:rPr lang="es-ES" sz="2000" dirty="0"/>
              <a:t>:</a:t>
            </a:r>
          </a:p>
          <a:p>
            <a:pPr algn="ctr"/>
            <a:r>
              <a:rPr lang="es-ES" sz="2000" dirty="0"/>
              <a:t>&lt;&gt;,&lt;f&gt;, &lt;g&gt;, &lt;f, g&gt; </a:t>
            </a:r>
            <a:endParaRPr lang="en-US" sz="2000" dirty="0"/>
          </a:p>
        </p:txBody>
      </p:sp>
      <p:grpSp>
        <p:nvGrpSpPr>
          <p:cNvPr id="7" name="Grupo 6">
            <a:extLst>
              <a:ext uri="{FF2B5EF4-FFF2-40B4-BE49-F238E27FC236}">
                <a16:creationId xmlns:a16="http://schemas.microsoft.com/office/drawing/2014/main" id="{1EAD2EFD-2D97-465E-85DF-CA6F862A7238}"/>
              </a:ext>
            </a:extLst>
          </p:cNvPr>
          <p:cNvGrpSpPr/>
          <p:nvPr/>
        </p:nvGrpSpPr>
        <p:grpSpPr>
          <a:xfrm>
            <a:off x="2326315" y="3041201"/>
            <a:ext cx="3195970" cy="2337562"/>
            <a:chOff x="802315" y="3041201"/>
            <a:chExt cx="3195970" cy="2337562"/>
          </a:xfrm>
        </p:grpSpPr>
        <p:grpSp>
          <p:nvGrpSpPr>
            <p:cNvPr id="3" name="Grupo 2">
              <a:extLst>
                <a:ext uri="{FF2B5EF4-FFF2-40B4-BE49-F238E27FC236}">
                  <a16:creationId xmlns:a16="http://schemas.microsoft.com/office/drawing/2014/main" id="{97D25668-40E0-4FDC-A69E-7FBD2B3E1DC2}"/>
                </a:ext>
              </a:extLst>
            </p:cNvPr>
            <p:cNvGrpSpPr/>
            <p:nvPr/>
          </p:nvGrpSpPr>
          <p:grpSpPr>
            <a:xfrm>
              <a:off x="1378134" y="3887060"/>
              <a:ext cx="1466808" cy="1491703"/>
              <a:chOff x="781022" y="3325457"/>
              <a:chExt cx="1466808" cy="1491703"/>
            </a:xfrm>
          </p:grpSpPr>
          <p:sp>
            <p:nvSpPr>
              <p:cNvPr id="40" name="11 CuadroTexto"/>
              <p:cNvSpPr txBox="1"/>
              <p:nvPr/>
            </p:nvSpPr>
            <p:spPr>
              <a:xfrm>
                <a:off x="1413671" y="4447828"/>
                <a:ext cx="657552" cy="369332"/>
              </a:xfrm>
              <a:prstGeom prst="rect">
                <a:avLst/>
              </a:prstGeom>
              <a:noFill/>
            </p:spPr>
            <p:txBody>
              <a:bodyPr wrap="none" rtlCol="0">
                <a:spAutoFit/>
              </a:bodyPr>
              <a:lstStyle/>
              <a:p>
                <a:r>
                  <a:rPr lang="es-ES" b="1" dirty="0">
                    <a:solidFill>
                      <a:srgbClr val="03AAE3"/>
                    </a:solidFill>
                  </a:rPr>
                  <a:t>[</a:t>
                </a:r>
                <a:r>
                  <a:rPr lang="es-ES" b="1" dirty="0" err="1">
                    <a:solidFill>
                      <a:srgbClr val="03AAE3"/>
                    </a:solidFill>
                  </a:rPr>
                  <a:t>f</a:t>
                </a:r>
                <a:r>
                  <a:rPr lang="es-ES" b="1" dirty="0" err="1">
                    <a:solidFill>
                      <a:srgbClr val="03AAE3"/>
                    </a:solidFill>
                    <a:sym typeface="Symbol"/>
                  </a:rPr>
                  <a:t>g</a:t>
                </a:r>
                <a:r>
                  <a:rPr lang="es-ES" b="1" dirty="0">
                    <a:solidFill>
                      <a:srgbClr val="03AAE3"/>
                    </a:solidFill>
                    <a:sym typeface="Symbol"/>
                  </a:rPr>
                  <a:t>]</a:t>
                </a:r>
                <a:endParaRPr lang="en-US" b="1" dirty="0">
                  <a:solidFill>
                    <a:srgbClr val="03AAE3"/>
                  </a:solidFill>
                </a:endParaRPr>
              </a:p>
            </p:txBody>
          </p:sp>
          <p:sp>
            <p:nvSpPr>
              <p:cNvPr id="41" name="20 CuadroTexto"/>
              <p:cNvSpPr txBox="1"/>
              <p:nvPr/>
            </p:nvSpPr>
            <p:spPr>
              <a:xfrm>
                <a:off x="1803478" y="3325457"/>
                <a:ext cx="444352" cy="369332"/>
              </a:xfrm>
              <a:prstGeom prst="rect">
                <a:avLst/>
              </a:prstGeom>
              <a:noFill/>
            </p:spPr>
            <p:txBody>
              <a:bodyPr wrap="none" rtlCol="0">
                <a:spAutoFit/>
              </a:bodyPr>
              <a:lstStyle/>
              <a:p>
                <a:r>
                  <a:rPr lang="es-ES" b="1" dirty="0">
                    <a:solidFill>
                      <a:srgbClr val="03AAE3"/>
                    </a:solidFill>
                  </a:rPr>
                  <a:t>[</a:t>
                </a:r>
                <a:r>
                  <a:rPr lang="es-ES" b="1" dirty="0">
                    <a:solidFill>
                      <a:srgbClr val="03AAE3"/>
                    </a:solidFill>
                    <a:sym typeface="Symbol"/>
                  </a:rPr>
                  <a:t>g]</a:t>
                </a:r>
                <a:endParaRPr lang="en-US" b="1" dirty="0">
                  <a:solidFill>
                    <a:srgbClr val="03AAE3"/>
                  </a:solidFill>
                </a:endParaRPr>
              </a:p>
            </p:txBody>
          </p:sp>
          <p:sp>
            <p:nvSpPr>
              <p:cNvPr id="43" name="23 CuadroTexto"/>
              <p:cNvSpPr txBox="1"/>
              <p:nvPr/>
            </p:nvSpPr>
            <p:spPr>
              <a:xfrm>
                <a:off x="781022" y="3478061"/>
                <a:ext cx="444352" cy="369332"/>
              </a:xfrm>
              <a:prstGeom prst="rect">
                <a:avLst/>
              </a:prstGeom>
              <a:noFill/>
            </p:spPr>
            <p:txBody>
              <a:bodyPr wrap="none" rtlCol="0">
                <a:spAutoFit/>
              </a:bodyPr>
              <a:lstStyle/>
              <a:p>
                <a:r>
                  <a:rPr lang="es-ES" b="1" dirty="0">
                    <a:solidFill>
                      <a:srgbClr val="03AAE3"/>
                    </a:solidFill>
                  </a:rPr>
                  <a:t>[</a:t>
                </a:r>
                <a:r>
                  <a:rPr lang="es-ES" b="1" dirty="0">
                    <a:solidFill>
                      <a:srgbClr val="03AAE3"/>
                    </a:solidFill>
                    <a:sym typeface="Symbol"/>
                  </a:rPr>
                  <a:t>g]</a:t>
                </a:r>
                <a:endParaRPr lang="en-US" b="1" dirty="0">
                  <a:solidFill>
                    <a:srgbClr val="03AAE3"/>
                  </a:solidFill>
                </a:endParaRPr>
              </a:p>
            </p:txBody>
          </p:sp>
        </p:grpSp>
        <p:sp>
          <p:nvSpPr>
            <p:cNvPr id="75" name="3 Elipse">
              <a:extLst>
                <a:ext uri="{FF2B5EF4-FFF2-40B4-BE49-F238E27FC236}">
                  <a16:creationId xmlns:a16="http://schemas.microsoft.com/office/drawing/2014/main" id="{525A4D1F-BC25-4F1D-8778-88E0F7C4A89F}"/>
                </a:ext>
              </a:extLst>
            </p:cNvPr>
            <p:cNvSpPr/>
            <p:nvPr/>
          </p:nvSpPr>
          <p:spPr>
            <a:xfrm>
              <a:off x="1162354" y="3316657"/>
              <a:ext cx="482352" cy="48235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4 Elipse">
              <a:extLst>
                <a:ext uri="{FF2B5EF4-FFF2-40B4-BE49-F238E27FC236}">
                  <a16:creationId xmlns:a16="http://schemas.microsoft.com/office/drawing/2014/main" id="{B78930AD-A78C-448F-ADB8-A86FE502E2C8}"/>
                </a:ext>
              </a:extLst>
            </p:cNvPr>
            <p:cNvSpPr/>
            <p:nvPr/>
          </p:nvSpPr>
          <p:spPr>
            <a:xfrm>
              <a:off x="3034562" y="3316657"/>
              <a:ext cx="482352" cy="48235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5 Rectángulo">
              <a:extLst>
                <a:ext uri="{FF2B5EF4-FFF2-40B4-BE49-F238E27FC236}">
                  <a16:creationId xmlns:a16="http://schemas.microsoft.com/office/drawing/2014/main" id="{1C072446-F2FD-4407-A2C2-0D56E8212165}"/>
                </a:ext>
              </a:extLst>
            </p:cNvPr>
            <p:cNvSpPr/>
            <p:nvPr/>
          </p:nvSpPr>
          <p:spPr>
            <a:xfrm>
              <a:off x="2170466" y="3343291"/>
              <a:ext cx="288032" cy="4320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6 Rectángulo">
              <a:extLst>
                <a:ext uri="{FF2B5EF4-FFF2-40B4-BE49-F238E27FC236}">
                  <a16:creationId xmlns:a16="http://schemas.microsoft.com/office/drawing/2014/main" id="{AA5DA72E-E744-4FE1-A2B1-3FDBA596E54F}"/>
                </a:ext>
              </a:extLst>
            </p:cNvPr>
            <p:cNvSpPr/>
            <p:nvPr/>
          </p:nvSpPr>
          <p:spPr>
            <a:xfrm>
              <a:off x="2170466" y="4279395"/>
              <a:ext cx="288032" cy="4320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7 CuadroTexto">
              <a:extLst>
                <a:ext uri="{FF2B5EF4-FFF2-40B4-BE49-F238E27FC236}">
                  <a16:creationId xmlns:a16="http://schemas.microsoft.com/office/drawing/2014/main" id="{ABF9D35D-B5F3-4D4B-B2CC-27BA79A1BC43}"/>
                </a:ext>
              </a:extLst>
            </p:cNvPr>
            <p:cNvSpPr txBox="1"/>
            <p:nvPr/>
          </p:nvSpPr>
          <p:spPr>
            <a:xfrm>
              <a:off x="802315" y="3163349"/>
              <a:ext cx="423514" cy="369332"/>
            </a:xfrm>
            <a:prstGeom prst="rect">
              <a:avLst/>
            </a:prstGeom>
            <a:noFill/>
          </p:spPr>
          <p:txBody>
            <a:bodyPr wrap="none" rtlCol="0">
              <a:spAutoFit/>
            </a:bodyPr>
            <a:lstStyle/>
            <a:p>
              <a:r>
                <a:rPr lang="es-ES" dirty="0"/>
                <a:t>p1</a:t>
              </a:r>
              <a:endParaRPr lang="en-US" dirty="0"/>
            </a:p>
          </p:txBody>
        </p:sp>
        <p:sp>
          <p:nvSpPr>
            <p:cNvPr id="80" name="8 CuadroTexto">
              <a:extLst>
                <a:ext uri="{FF2B5EF4-FFF2-40B4-BE49-F238E27FC236}">
                  <a16:creationId xmlns:a16="http://schemas.microsoft.com/office/drawing/2014/main" id="{C30A3261-B006-405F-84DC-349A3089865E}"/>
                </a:ext>
              </a:extLst>
            </p:cNvPr>
            <p:cNvSpPr txBox="1"/>
            <p:nvPr/>
          </p:nvSpPr>
          <p:spPr>
            <a:xfrm>
              <a:off x="3538619" y="3244649"/>
              <a:ext cx="423514" cy="369332"/>
            </a:xfrm>
            <a:prstGeom prst="rect">
              <a:avLst/>
            </a:prstGeom>
            <a:noFill/>
          </p:spPr>
          <p:txBody>
            <a:bodyPr wrap="none" rtlCol="0">
              <a:spAutoFit/>
            </a:bodyPr>
            <a:lstStyle/>
            <a:p>
              <a:r>
                <a:rPr lang="es-ES" dirty="0"/>
                <a:t>p2</a:t>
              </a:r>
              <a:endParaRPr lang="en-US" dirty="0"/>
            </a:p>
          </p:txBody>
        </p:sp>
        <p:sp>
          <p:nvSpPr>
            <p:cNvPr id="81" name="9 Elipse">
              <a:extLst>
                <a:ext uri="{FF2B5EF4-FFF2-40B4-BE49-F238E27FC236}">
                  <a16:creationId xmlns:a16="http://schemas.microsoft.com/office/drawing/2014/main" id="{D41D4CC4-CADF-4352-9479-E2315DF30794}"/>
                </a:ext>
              </a:extLst>
            </p:cNvPr>
            <p:cNvSpPr/>
            <p:nvPr/>
          </p:nvSpPr>
          <p:spPr>
            <a:xfrm>
              <a:off x="3070714" y="4252761"/>
              <a:ext cx="482352" cy="48235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10 CuadroTexto">
              <a:extLst>
                <a:ext uri="{FF2B5EF4-FFF2-40B4-BE49-F238E27FC236}">
                  <a16:creationId xmlns:a16="http://schemas.microsoft.com/office/drawing/2014/main" id="{A49AF4EA-1B59-47C0-9482-59E14943AE80}"/>
                </a:ext>
              </a:extLst>
            </p:cNvPr>
            <p:cNvSpPr txBox="1"/>
            <p:nvPr/>
          </p:nvSpPr>
          <p:spPr>
            <a:xfrm>
              <a:off x="3574771" y="4180753"/>
              <a:ext cx="423514" cy="369332"/>
            </a:xfrm>
            <a:prstGeom prst="rect">
              <a:avLst/>
            </a:prstGeom>
            <a:noFill/>
          </p:spPr>
          <p:txBody>
            <a:bodyPr wrap="none" rtlCol="0">
              <a:spAutoFit/>
            </a:bodyPr>
            <a:lstStyle/>
            <a:p>
              <a:r>
                <a:rPr lang="es-ES" dirty="0"/>
                <a:t>p3</a:t>
              </a:r>
              <a:endParaRPr lang="en-US" dirty="0"/>
            </a:p>
          </p:txBody>
        </p:sp>
        <p:cxnSp>
          <p:nvCxnSpPr>
            <p:cNvPr id="83" name="12 Conector recto de flecha">
              <a:extLst>
                <a:ext uri="{FF2B5EF4-FFF2-40B4-BE49-F238E27FC236}">
                  <a16:creationId xmlns:a16="http://schemas.microsoft.com/office/drawing/2014/main" id="{5AB458F5-E364-4A84-AAF9-DB08F4246EB9}"/>
                </a:ext>
              </a:extLst>
            </p:cNvPr>
            <p:cNvCxnSpPr>
              <a:stCxn id="75" idx="6"/>
              <a:endCxn id="77" idx="1"/>
            </p:cNvCxnSpPr>
            <p:nvPr/>
          </p:nvCxnSpPr>
          <p:spPr>
            <a:xfrm>
              <a:off x="1644706" y="3557834"/>
              <a:ext cx="525760" cy="14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4" name="13 Conector recto de flecha">
              <a:extLst>
                <a:ext uri="{FF2B5EF4-FFF2-40B4-BE49-F238E27FC236}">
                  <a16:creationId xmlns:a16="http://schemas.microsoft.com/office/drawing/2014/main" id="{3729682C-E3C4-4C36-B464-AD7ED1B8B3B6}"/>
                </a:ext>
              </a:extLst>
            </p:cNvPr>
            <p:cNvCxnSpPr>
              <a:stCxn id="77" idx="3"/>
              <a:endCxn id="76" idx="2"/>
            </p:cNvCxnSpPr>
            <p:nvPr/>
          </p:nvCxnSpPr>
          <p:spPr>
            <a:xfrm flipV="1">
              <a:off x="2458498" y="3557834"/>
              <a:ext cx="576064" cy="14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5" name="16 Conector recto de flecha">
              <a:extLst>
                <a:ext uri="{FF2B5EF4-FFF2-40B4-BE49-F238E27FC236}">
                  <a16:creationId xmlns:a16="http://schemas.microsoft.com/office/drawing/2014/main" id="{72685EF2-D204-486A-AE87-7B3B16A8F3C8}"/>
                </a:ext>
              </a:extLst>
            </p:cNvPr>
            <p:cNvCxnSpPr>
              <a:stCxn id="77" idx="3"/>
              <a:endCxn id="81" idx="1"/>
            </p:cNvCxnSpPr>
            <p:nvPr/>
          </p:nvCxnSpPr>
          <p:spPr>
            <a:xfrm>
              <a:off x="2458500" y="3559317"/>
              <a:ext cx="682855" cy="76408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6" name="19 Conector recto de flecha">
              <a:extLst>
                <a:ext uri="{FF2B5EF4-FFF2-40B4-BE49-F238E27FC236}">
                  <a16:creationId xmlns:a16="http://schemas.microsoft.com/office/drawing/2014/main" id="{1BABF2FA-ECE5-4036-9641-1BDDE3D45DD9}"/>
                </a:ext>
              </a:extLst>
            </p:cNvPr>
            <p:cNvCxnSpPr>
              <a:stCxn id="81" idx="2"/>
              <a:endCxn id="78" idx="3"/>
            </p:cNvCxnSpPr>
            <p:nvPr/>
          </p:nvCxnSpPr>
          <p:spPr>
            <a:xfrm flipH="1">
              <a:off x="2458498" y="4493938"/>
              <a:ext cx="612216" cy="14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7" name="22 Conector recto de flecha">
              <a:extLst>
                <a:ext uri="{FF2B5EF4-FFF2-40B4-BE49-F238E27FC236}">
                  <a16:creationId xmlns:a16="http://schemas.microsoft.com/office/drawing/2014/main" id="{D2B41EDD-6A72-4FF1-8A36-DF0EDBE70ECE}"/>
                </a:ext>
              </a:extLst>
            </p:cNvPr>
            <p:cNvCxnSpPr>
              <a:stCxn id="78" idx="1"/>
              <a:endCxn id="75" idx="4"/>
            </p:cNvCxnSpPr>
            <p:nvPr/>
          </p:nvCxnSpPr>
          <p:spPr>
            <a:xfrm flipH="1" flipV="1">
              <a:off x="1403530" y="3799010"/>
              <a:ext cx="766936" cy="69641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8" name="25 CuadroTexto">
              <a:extLst>
                <a:ext uri="{FF2B5EF4-FFF2-40B4-BE49-F238E27FC236}">
                  <a16:creationId xmlns:a16="http://schemas.microsoft.com/office/drawing/2014/main" id="{ADC35159-1BFB-4852-A8EE-BFC715E14757}"/>
                </a:ext>
              </a:extLst>
            </p:cNvPr>
            <p:cNvSpPr txBox="1"/>
            <p:nvPr/>
          </p:nvSpPr>
          <p:spPr>
            <a:xfrm>
              <a:off x="2143832" y="3041201"/>
              <a:ext cx="378630" cy="369332"/>
            </a:xfrm>
            <a:prstGeom prst="rect">
              <a:avLst/>
            </a:prstGeom>
            <a:noFill/>
          </p:spPr>
          <p:txBody>
            <a:bodyPr wrap="none" rtlCol="0">
              <a:spAutoFit/>
            </a:bodyPr>
            <a:lstStyle/>
            <a:p>
              <a:r>
                <a:rPr lang="es-ES" dirty="0"/>
                <a:t>t1</a:t>
              </a:r>
              <a:endParaRPr lang="en-US" dirty="0"/>
            </a:p>
          </p:txBody>
        </p:sp>
        <p:sp>
          <p:nvSpPr>
            <p:cNvPr id="89" name="26 CuadroTexto">
              <a:extLst>
                <a:ext uri="{FF2B5EF4-FFF2-40B4-BE49-F238E27FC236}">
                  <a16:creationId xmlns:a16="http://schemas.microsoft.com/office/drawing/2014/main" id="{69A2513A-87F1-421E-A0D3-23F93BC63CB1}"/>
                </a:ext>
              </a:extLst>
            </p:cNvPr>
            <p:cNvSpPr txBox="1"/>
            <p:nvPr/>
          </p:nvSpPr>
          <p:spPr>
            <a:xfrm>
              <a:off x="2143832" y="4728723"/>
              <a:ext cx="378630" cy="369332"/>
            </a:xfrm>
            <a:prstGeom prst="rect">
              <a:avLst/>
            </a:prstGeom>
            <a:noFill/>
          </p:spPr>
          <p:txBody>
            <a:bodyPr wrap="none" rtlCol="0">
              <a:spAutoFit/>
            </a:bodyPr>
            <a:lstStyle/>
            <a:p>
              <a:r>
                <a:rPr lang="es-ES" dirty="0"/>
                <a:t>t2</a:t>
              </a:r>
              <a:endParaRPr lang="en-US" dirty="0"/>
            </a:p>
          </p:txBody>
        </p:sp>
      </p:grpSp>
    </p:spTree>
    <p:extLst>
      <p:ext uri="{BB962C8B-B14F-4D97-AF65-F5344CB8AC3E}">
        <p14:creationId xmlns:p14="http://schemas.microsoft.com/office/powerpoint/2010/main" val="2606160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Analysis of PNPL: Structural</a:t>
            </a:r>
          </a:p>
        </p:txBody>
      </p:sp>
      <p:sp>
        <p:nvSpPr>
          <p:cNvPr id="65" name="Marcador de contenido 2">
            <a:extLst>
              <a:ext uri="{FF2B5EF4-FFF2-40B4-BE49-F238E27FC236}">
                <a16:creationId xmlns:a16="http://schemas.microsoft.com/office/drawing/2014/main" id="{EECAF554-EF71-492F-B0A8-8867416335F3}"/>
              </a:ext>
            </a:extLst>
          </p:cNvPr>
          <p:cNvSpPr>
            <a:spLocks noGrp="1"/>
          </p:cNvSpPr>
          <p:nvPr>
            <p:ph idx="1"/>
          </p:nvPr>
        </p:nvSpPr>
        <p:spPr/>
        <p:txBody>
          <a:bodyPr>
            <a:normAutofit/>
          </a:bodyPr>
          <a:lstStyle/>
          <a:p>
            <a:pPr marL="228600" lvl="3">
              <a:spcBef>
                <a:spcPts val="1000"/>
              </a:spcBef>
              <a:spcAft>
                <a:spcPts val="200"/>
              </a:spcAft>
              <a:buSzPct val="100000"/>
            </a:pPr>
            <a:r>
              <a:rPr lang="en-GB" sz="2800" b="1" dirty="0">
                <a:solidFill>
                  <a:schemeClr val="accent1">
                    <a:lumMod val="75000"/>
                  </a:schemeClr>
                </a:solidFill>
              </a:rPr>
              <a:t>State Machine</a:t>
            </a:r>
          </a:p>
        </p:txBody>
      </p:sp>
      <mc:AlternateContent xmlns:mc="http://schemas.openxmlformats.org/markup-compatibility/2006" xmlns:a14="http://schemas.microsoft.com/office/drawing/2010/main">
        <mc:Choice Requires="a14">
          <p:sp>
            <p:nvSpPr>
              <p:cNvPr id="52" name="2 Marcador de contenido"/>
              <p:cNvSpPr txBox="1">
                <a:spLocks/>
              </p:cNvSpPr>
              <p:nvPr/>
            </p:nvSpPr>
            <p:spPr>
              <a:xfrm>
                <a:off x="5716546" y="1207699"/>
                <a:ext cx="4563980" cy="497608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lvl="3">
                  <a:lnSpc>
                    <a:spcPct val="90000"/>
                  </a:lnSpc>
                  <a:spcBef>
                    <a:spcPts val="1000"/>
                  </a:spcBef>
                  <a:spcAft>
                    <a:spcPts val="200"/>
                  </a:spcAft>
                  <a:buClr>
                    <a:schemeClr val="accent1">
                      <a:lumMod val="75000"/>
                    </a:schemeClr>
                  </a:buClr>
                  <a:buSzPct val="100000"/>
                  <a:buFont typeface="Wingdings" panose="05000000000000000000" pitchFamily="2" charset="2"/>
                  <a:buChar char="§"/>
                </a:pPr>
                <a:r>
                  <a:rPr lang="en-GB" sz="2800" dirty="0"/>
                  <a:t>t1: any configuration where g=true is not a SM</a:t>
                </a:r>
              </a:p>
              <a:p>
                <a:pPr marL="228600" lvl="3">
                  <a:lnSpc>
                    <a:spcPct val="90000"/>
                  </a:lnSpc>
                  <a:spcBef>
                    <a:spcPts val="1000"/>
                  </a:spcBef>
                  <a:spcAft>
                    <a:spcPts val="200"/>
                  </a:spcAft>
                  <a:buClr>
                    <a:schemeClr val="accent1">
                      <a:lumMod val="75000"/>
                    </a:schemeClr>
                  </a:buClr>
                  <a:buSzPct val="100000"/>
                  <a:buFont typeface="Wingdings" panose="05000000000000000000" pitchFamily="2" charset="2"/>
                  <a:buChar char="§"/>
                </a:pPr>
                <a:r>
                  <a:rPr lang="en-GB" sz="2800" dirty="0"/>
                  <a:t>t2: only when </a:t>
                </a:r>
                <a14:m>
                  <m:oMath xmlns:m="http://schemas.openxmlformats.org/officeDocument/2006/math">
                    <m:r>
                      <a:rPr lang="en-GB" sz="2800" i="1" dirty="0">
                        <a:latin typeface="Cambria Math" panose="02040503050406030204" pitchFamily="18" charset="0"/>
                      </a:rPr>
                      <m:t>𝑓</m:t>
                    </m:r>
                    <m:r>
                      <a:rPr lang="en-GB" sz="2800" i="1" dirty="0" err="1">
                        <a:latin typeface="Cambria Math" panose="02040503050406030204" pitchFamily="18" charset="0"/>
                        <a:sym typeface="Symbol"/>
                      </a:rPr>
                      <m:t></m:t>
                    </m:r>
                    <m:r>
                      <a:rPr lang="en-GB" sz="2800" i="1" dirty="0" err="1">
                        <a:latin typeface="Cambria Math" panose="02040503050406030204" pitchFamily="18" charset="0"/>
                        <a:sym typeface="Symbol"/>
                      </a:rPr>
                      <m:t>𝑔</m:t>
                    </m:r>
                  </m:oMath>
                </a14:m>
                <a:r>
                  <a:rPr lang="en-GB" sz="2800" dirty="0">
                    <a:sym typeface="Symbol"/>
                  </a:rPr>
                  <a:t>, is SM when </a:t>
                </a:r>
                <a14:m>
                  <m:oMath xmlns:m="http://schemas.openxmlformats.org/officeDocument/2006/math">
                    <m:r>
                      <a:rPr lang="en-GB" sz="2800" i="1" dirty="0">
                        <a:latin typeface="Cambria Math" panose="02040503050406030204" pitchFamily="18" charset="0"/>
                        <a:sym typeface="Symbol"/>
                      </a:rPr>
                      <m:t>𝑓</m:t>
                    </m:r>
                    <m:r>
                      <a:rPr lang="en-GB" sz="2800" i="1" dirty="0">
                        <a:latin typeface="Cambria Math" panose="02040503050406030204" pitchFamily="18" charset="0"/>
                        <a:sym typeface="Symbol"/>
                      </a:rPr>
                      <m:t></m:t>
                    </m:r>
                    <m:r>
                      <a:rPr lang="en-GB" sz="2800" i="1" dirty="0">
                        <a:latin typeface="Cambria Math" panose="02040503050406030204" pitchFamily="18" charset="0"/>
                        <a:sym typeface="Symbol"/>
                      </a:rPr>
                      <m:t>𝑔</m:t>
                    </m:r>
                  </m:oMath>
                </a14:m>
                <a:endParaRPr lang="en-GB" sz="2800" dirty="0">
                  <a:sym typeface="Wingdings" panose="05000000000000000000" pitchFamily="2" charset="2"/>
                </a:endParaRPr>
              </a:p>
              <a:p>
                <a:pPr marL="0" lvl="3" indent="0">
                  <a:lnSpc>
                    <a:spcPct val="90000"/>
                  </a:lnSpc>
                  <a:spcBef>
                    <a:spcPts val="1000"/>
                  </a:spcBef>
                  <a:spcAft>
                    <a:spcPts val="200"/>
                  </a:spcAft>
                  <a:buClr>
                    <a:schemeClr val="accent1">
                      <a:lumMod val="75000"/>
                    </a:schemeClr>
                  </a:buClr>
                  <a:buSzPct val="100000"/>
                  <a:buNone/>
                </a:pPr>
                <a:endParaRPr lang="en-GB" sz="2800" dirty="0">
                  <a:sym typeface="Symbol"/>
                </a:endParaRPr>
              </a:p>
              <a:p>
                <a:pPr marL="685800" lvl="4">
                  <a:lnSpc>
                    <a:spcPct val="90000"/>
                  </a:lnSpc>
                  <a:spcBef>
                    <a:spcPts val="1000"/>
                  </a:spcBef>
                  <a:spcAft>
                    <a:spcPts val="200"/>
                  </a:spcAft>
                  <a:buClr>
                    <a:schemeClr val="accent1">
                      <a:lumMod val="75000"/>
                    </a:schemeClr>
                  </a:buClr>
                  <a:buSzPct val="100000"/>
                  <a:buFont typeface="Wingdings" panose="05000000000000000000" pitchFamily="2" charset="2"/>
                  <a:buChar char="§"/>
                </a:pPr>
                <a14:m>
                  <m:oMath xmlns:m="http://schemas.openxmlformats.org/officeDocument/2006/math">
                    <m:r>
                      <a:rPr lang="en-GB" sz="2800" i="1" dirty="0">
                        <a:latin typeface="Cambria Math" panose="02040503050406030204" pitchFamily="18" charset="0"/>
                        <a:sym typeface="Symbol"/>
                      </a:rPr>
                      <m:t>&lt;&gt;</m:t>
                    </m:r>
                  </m:oMath>
                </a14:m>
                <a:r>
                  <a:rPr lang="en-GB" sz="2800" dirty="0">
                    <a:sym typeface="Symbol"/>
                  </a:rPr>
                  <a:t> is a SM</a:t>
                </a:r>
              </a:p>
              <a:p>
                <a:pPr marL="685800" lvl="4">
                  <a:lnSpc>
                    <a:spcPct val="90000"/>
                  </a:lnSpc>
                  <a:spcBef>
                    <a:spcPts val="1000"/>
                  </a:spcBef>
                  <a:spcAft>
                    <a:spcPts val="200"/>
                  </a:spcAft>
                  <a:buClr>
                    <a:schemeClr val="accent1">
                      <a:lumMod val="75000"/>
                    </a:schemeClr>
                  </a:buClr>
                  <a:buSzPct val="100000"/>
                  <a:buFont typeface="Wingdings" panose="05000000000000000000" pitchFamily="2" charset="2"/>
                  <a:buChar char="§"/>
                </a:pPr>
                <a14:m>
                  <m:oMath xmlns:m="http://schemas.openxmlformats.org/officeDocument/2006/math">
                    <m:r>
                      <a:rPr lang="en-GB" sz="2800" i="1" dirty="0">
                        <a:latin typeface="Cambria Math" panose="02040503050406030204" pitchFamily="18" charset="0"/>
                        <a:sym typeface="Symbol"/>
                      </a:rPr>
                      <m:t>&lt;</m:t>
                    </m:r>
                    <m:r>
                      <a:rPr lang="en-GB" sz="2800" i="1" dirty="0">
                        <a:latin typeface="Cambria Math" panose="02040503050406030204" pitchFamily="18" charset="0"/>
                        <a:sym typeface="Symbol"/>
                      </a:rPr>
                      <m:t>𝑓</m:t>
                    </m:r>
                    <m:r>
                      <a:rPr lang="en-GB" sz="2800" i="1" dirty="0">
                        <a:latin typeface="Cambria Math" panose="02040503050406030204" pitchFamily="18" charset="0"/>
                        <a:sym typeface="Symbol"/>
                      </a:rPr>
                      <m:t>&gt;</m:t>
                    </m:r>
                  </m:oMath>
                </a14:m>
                <a:r>
                  <a:rPr lang="en-GB" sz="2800" dirty="0">
                    <a:sym typeface="Symbol"/>
                  </a:rPr>
                  <a:t> is not a SM</a:t>
                </a:r>
              </a:p>
              <a:p>
                <a:pPr marL="685800" lvl="4">
                  <a:lnSpc>
                    <a:spcPct val="90000"/>
                  </a:lnSpc>
                  <a:spcBef>
                    <a:spcPts val="1000"/>
                  </a:spcBef>
                  <a:spcAft>
                    <a:spcPts val="200"/>
                  </a:spcAft>
                  <a:buClr>
                    <a:schemeClr val="accent1">
                      <a:lumMod val="75000"/>
                    </a:schemeClr>
                  </a:buClr>
                  <a:buSzPct val="100000"/>
                  <a:buFont typeface="Wingdings" panose="05000000000000000000" pitchFamily="2" charset="2"/>
                  <a:buChar char="§"/>
                </a:pPr>
                <a14:m>
                  <m:oMath xmlns:m="http://schemas.openxmlformats.org/officeDocument/2006/math">
                    <m:r>
                      <a:rPr lang="en-GB" sz="2800" i="1" dirty="0">
                        <a:latin typeface="Cambria Math" panose="02040503050406030204" pitchFamily="18" charset="0"/>
                        <a:sym typeface="Symbol"/>
                      </a:rPr>
                      <m:t>&lt;</m:t>
                    </m:r>
                    <m:r>
                      <a:rPr lang="en-GB" sz="2800" i="1" dirty="0">
                        <a:latin typeface="Cambria Math" panose="02040503050406030204" pitchFamily="18" charset="0"/>
                        <a:sym typeface="Symbol"/>
                      </a:rPr>
                      <m:t>𝑔</m:t>
                    </m:r>
                    <m:r>
                      <a:rPr lang="en-GB" sz="2800" i="1" dirty="0">
                        <a:latin typeface="Cambria Math" panose="02040503050406030204" pitchFamily="18" charset="0"/>
                        <a:sym typeface="Symbol"/>
                      </a:rPr>
                      <m:t>&gt;</m:t>
                    </m:r>
                  </m:oMath>
                </a14:m>
                <a:r>
                  <a:rPr lang="en-GB" sz="2800" dirty="0">
                    <a:sym typeface="Symbol"/>
                  </a:rPr>
                  <a:t> is not a SM</a:t>
                </a:r>
              </a:p>
              <a:p>
                <a:pPr marL="685800" lvl="4">
                  <a:lnSpc>
                    <a:spcPct val="90000"/>
                  </a:lnSpc>
                  <a:spcBef>
                    <a:spcPts val="1000"/>
                  </a:spcBef>
                  <a:spcAft>
                    <a:spcPts val="200"/>
                  </a:spcAft>
                  <a:buClr>
                    <a:schemeClr val="accent1">
                      <a:lumMod val="75000"/>
                    </a:schemeClr>
                  </a:buClr>
                  <a:buSzPct val="100000"/>
                  <a:buFont typeface="Wingdings" panose="05000000000000000000" pitchFamily="2" charset="2"/>
                  <a:buChar char="§"/>
                </a:pPr>
                <a14:m>
                  <m:oMath xmlns:m="http://schemas.openxmlformats.org/officeDocument/2006/math">
                    <m:r>
                      <a:rPr lang="en-GB" sz="2800" i="1" dirty="0">
                        <a:latin typeface="Cambria Math" panose="02040503050406030204" pitchFamily="18" charset="0"/>
                        <a:sym typeface="Symbol"/>
                      </a:rPr>
                      <m:t>&lt;</m:t>
                    </m:r>
                    <m:r>
                      <a:rPr lang="en-GB" sz="2800" i="1" dirty="0" err="1">
                        <a:latin typeface="Cambria Math" panose="02040503050406030204" pitchFamily="18" charset="0"/>
                        <a:sym typeface="Symbol"/>
                      </a:rPr>
                      <m:t>𝑓</m:t>
                    </m:r>
                    <m:r>
                      <a:rPr lang="en-GB" sz="2800" i="1" dirty="0" err="1">
                        <a:latin typeface="Cambria Math" panose="02040503050406030204" pitchFamily="18" charset="0"/>
                        <a:sym typeface="Symbol"/>
                      </a:rPr>
                      <m:t>,</m:t>
                    </m:r>
                    <m:r>
                      <a:rPr lang="en-GB" sz="2800" i="1" dirty="0" err="1">
                        <a:latin typeface="Cambria Math" panose="02040503050406030204" pitchFamily="18" charset="0"/>
                        <a:sym typeface="Symbol"/>
                      </a:rPr>
                      <m:t>𝑔</m:t>
                    </m:r>
                    <m:r>
                      <a:rPr lang="en-GB" sz="2800" i="1" dirty="0">
                        <a:latin typeface="Cambria Math" panose="02040503050406030204" pitchFamily="18" charset="0"/>
                        <a:sym typeface="Symbol"/>
                      </a:rPr>
                      <m:t>&gt;</m:t>
                    </m:r>
                  </m:oMath>
                </a14:m>
                <a:r>
                  <a:rPr lang="en-GB" sz="2800" dirty="0">
                    <a:sym typeface="Symbol"/>
                  </a:rPr>
                  <a:t> is not a SM</a:t>
                </a:r>
                <a:endParaRPr lang="en-GB" sz="2800" dirty="0"/>
              </a:p>
            </p:txBody>
          </p:sp>
        </mc:Choice>
        <mc:Fallback xmlns="">
          <p:sp>
            <p:nvSpPr>
              <p:cNvPr id="52" name="2 Marcador de contenido"/>
              <p:cNvSpPr txBox="1">
                <a:spLocks noRot="1" noChangeAspect="1" noMove="1" noResize="1" noEditPoints="1" noAdjustHandles="1" noChangeArrowheads="1" noChangeShapeType="1" noTextEdit="1"/>
              </p:cNvSpPr>
              <p:nvPr/>
            </p:nvSpPr>
            <p:spPr>
              <a:xfrm>
                <a:off x="5716546" y="1207699"/>
                <a:ext cx="4563980" cy="4976087"/>
              </a:xfrm>
              <a:prstGeom prst="rect">
                <a:avLst/>
              </a:prstGeom>
              <a:blipFill>
                <a:blip r:embed="rId3"/>
                <a:stretch>
                  <a:fillRect l="-2406" t="-1961" r="-936"/>
                </a:stretch>
              </a:blipFill>
            </p:spPr>
            <p:txBody>
              <a:bodyPr/>
              <a:lstStyle/>
              <a:p>
                <a:r>
                  <a:rPr lang="es-ES">
                    <a:noFill/>
                  </a:rPr>
                  <a:t> </a:t>
                </a:r>
              </a:p>
            </p:txBody>
          </p:sp>
        </mc:Fallback>
      </mc:AlternateContent>
      <p:grpSp>
        <p:nvGrpSpPr>
          <p:cNvPr id="44" name="Grupo 43">
            <a:extLst>
              <a:ext uri="{FF2B5EF4-FFF2-40B4-BE49-F238E27FC236}">
                <a16:creationId xmlns:a16="http://schemas.microsoft.com/office/drawing/2014/main" id="{B7FCD501-E19D-44EA-A12B-1563FBB6B256}"/>
              </a:ext>
            </a:extLst>
          </p:cNvPr>
          <p:cNvGrpSpPr/>
          <p:nvPr/>
        </p:nvGrpSpPr>
        <p:grpSpPr>
          <a:xfrm>
            <a:off x="2326315" y="3041201"/>
            <a:ext cx="3195970" cy="2337562"/>
            <a:chOff x="802315" y="3041201"/>
            <a:chExt cx="3195970" cy="2337562"/>
          </a:xfrm>
        </p:grpSpPr>
        <p:grpSp>
          <p:nvGrpSpPr>
            <p:cNvPr id="45" name="Grupo 44">
              <a:extLst>
                <a:ext uri="{FF2B5EF4-FFF2-40B4-BE49-F238E27FC236}">
                  <a16:creationId xmlns:a16="http://schemas.microsoft.com/office/drawing/2014/main" id="{166ACEC3-FA49-4353-9995-2A6F428DD7B1}"/>
                </a:ext>
              </a:extLst>
            </p:cNvPr>
            <p:cNvGrpSpPr/>
            <p:nvPr/>
          </p:nvGrpSpPr>
          <p:grpSpPr>
            <a:xfrm>
              <a:off x="1378134" y="3887060"/>
              <a:ext cx="1466808" cy="1491703"/>
              <a:chOff x="781022" y="3325457"/>
              <a:chExt cx="1466808" cy="1491703"/>
            </a:xfrm>
          </p:grpSpPr>
          <p:sp>
            <p:nvSpPr>
              <p:cNvPr id="62" name="11 CuadroTexto">
                <a:extLst>
                  <a:ext uri="{FF2B5EF4-FFF2-40B4-BE49-F238E27FC236}">
                    <a16:creationId xmlns:a16="http://schemas.microsoft.com/office/drawing/2014/main" id="{E5CF4E69-AEBA-4153-8EDB-F26D85A78078}"/>
                  </a:ext>
                </a:extLst>
              </p:cNvPr>
              <p:cNvSpPr txBox="1"/>
              <p:nvPr/>
            </p:nvSpPr>
            <p:spPr>
              <a:xfrm>
                <a:off x="1413671" y="4447828"/>
                <a:ext cx="657552" cy="369332"/>
              </a:xfrm>
              <a:prstGeom prst="rect">
                <a:avLst/>
              </a:prstGeom>
              <a:noFill/>
            </p:spPr>
            <p:txBody>
              <a:bodyPr wrap="none" rtlCol="0">
                <a:spAutoFit/>
              </a:bodyPr>
              <a:lstStyle/>
              <a:p>
                <a:r>
                  <a:rPr lang="es-ES" b="1" dirty="0">
                    <a:solidFill>
                      <a:srgbClr val="03AAE3"/>
                    </a:solidFill>
                  </a:rPr>
                  <a:t>[</a:t>
                </a:r>
                <a:r>
                  <a:rPr lang="es-ES" b="1" dirty="0" err="1">
                    <a:solidFill>
                      <a:srgbClr val="03AAE3"/>
                    </a:solidFill>
                  </a:rPr>
                  <a:t>f</a:t>
                </a:r>
                <a:r>
                  <a:rPr lang="es-ES" b="1" dirty="0" err="1">
                    <a:solidFill>
                      <a:srgbClr val="03AAE3"/>
                    </a:solidFill>
                    <a:sym typeface="Symbol"/>
                  </a:rPr>
                  <a:t>g</a:t>
                </a:r>
                <a:r>
                  <a:rPr lang="es-ES" b="1" dirty="0">
                    <a:solidFill>
                      <a:srgbClr val="03AAE3"/>
                    </a:solidFill>
                    <a:sym typeface="Symbol"/>
                  </a:rPr>
                  <a:t>]</a:t>
                </a:r>
                <a:endParaRPr lang="en-US" b="1" dirty="0">
                  <a:solidFill>
                    <a:srgbClr val="03AAE3"/>
                  </a:solidFill>
                </a:endParaRPr>
              </a:p>
            </p:txBody>
          </p:sp>
          <p:sp>
            <p:nvSpPr>
              <p:cNvPr id="63" name="20 CuadroTexto">
                <a:extLst>
                  <a:ext uri="{FF2B5EF4-FFF2-40B4-BE49-F238E27FC236}">
                    <a16:creationId xmlns:a16="http://schemas.microsoft.com/office/drawing/2014/main" id="{D1A86A94-CBB4-46B7-875A-096293C41793}"/>
                  </a:ext>
                </a:extLst>
              </p:cNvPr>
              <p:cNvSpPr txBox="1"/>
              <p:nvPr/>
            </p:nvSpPr>
            <p:spPr>
              <a:xfrm>
                <a:off x="1803478" y="3325457"/>
                <a:ext cx="444352" cy="369332"/>
              </a:xfrm>
              <a:prstGeom prst="rect">
                <a:avLst/>
              </a:prstGeom>
              <a:noFill/>
            </p:spPr>
            <p:txBody>
              <a:bodyPr wrap="none" rtlCol="0">
                <a:spAutoFit/>
              </a:bodyPr>
              <a:lstStyle/>
              <a:p>
                <a:r>
                  <a:rPr lang="es-ES" b="1" dirty="0">
                    <a:solidFill>
                      <a:srgbClr val="03AAE3"/>
                    </a:solidFill>
                  </a:rPr>
                  <a:t>[</a:t>
                </a:r>
                <a:r>
                  <a:rPr lang="es-ES" b="1" dirty="0">
                    <a:solidFill>
                      <a:srgbClr val="03AAE3"/>
                    </a:solidFill>
                    <a:sym typeface="Symbol"/>
                  </a:rPr>
                  <a:t>g]</a:t>
                </a:r>
                <a:endParaRPr lang="en-US" b="1" dirty="0">
                  <a:solidFill>
                    <a:srgbClr val="03AAE3"/>
                  </a:solidFill>
                </a:endParaRPr>
              </a:p>
            </p:txBody>
          </p:sp>
          <p:sp>
            <p:nvSpPr>
              <p:cNvPr id="64" name="23 CuadroTexto">
                <a:extLst>
                  <a:ext uri="{FF2B5EF4-FFF2-40B4-BE49-F238E27FC236}">
                    <a16:creationId xmlns:a16="http://schemas.microsoft.com/office/drawing/2014/main" id="{04420567-6BCA-4FD5-858F-FDB0876E12E9}"/>
                  </a:ext>
                </a:extLst>
              </p:cNvPr>
              <p:cNvSpPr txBox="1"/>
              <p:nvPr/>
            </p:nvSpPr>
            <p:spPr>
              <a:xfrm>
                <a:off x="781022" y="3478061"/>
                <a:ext cx="444352" cy="369332"/>
              </a:xfrm>
              <a:prstGeom prst="rect">
                <a:avLst/>
              </a:prstGeom>
              <a:noFill/>
            </p:spPr>
            <p:txBody>
              <a:bodyPr wrap="none" rtlCol="0">
                <a:spAutoFit/>
              </a:bodyPr>
              <a:lstStyle/>
              <a:p>
                <a:r>
                  <a:rPr lang="es-ES" b="1" dirty="0">
                    <a:solidFill>
                      <a:srgbClr val="03AAE3"/>
                    </a:solidFill>
                  </a:rPr>
                  <a:t>[</a:t>
                </a:r>
                <a:r>
                  <a:rPr lang="es-ES" b="1" dirty="0">
                    <a:solidFill>
                      <a:srgbClr val="03AAE3"/>
                    </a:solidFill>
                    <a:sym typeface="Symbol"/>
                  </a:rPr>
                  <a:t>g]</a:t>
                </a:r>
                <a:endParaRPr lang="en-US" b="1" dirty="0">
                  <a:solidFill>
                    <a:srgbClr val="03AAE3"/>
                  </a:solidFill>
                </a:endParaRPr>
              </a:p>
            </p:txBody>
          </p:sp>
        </p:grpSp>
        <p:sp>
          <p:nvSpPr>
            <p:cNvPr id="46" name="3 Elipse">
              <a:extLst>
                <a:ext uri="{FF2B5EF4-FFF2-40B4-BE49-F238E27FC236}">
                  <a16:creationId xmlns:a16="http://schemas.microsoft.com/office/drawing/2014/main" id="{7728DAAE-640C-45CE-9527-03EE4BEC428B}"/>
                </a:ext>
              </a:extLst>
            </p:cNvPr>
            <p:cNvSpPr/>
            <p:nvPr/>
          </p:nvSpPr>
          <p:spPr>
            <a:xfrm>
              <a:off x="1162354" y="3316657"/>
              <a:ext cx="482352" cy="48235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4 Elipse">
              <a:extLst>
                <a:ext uri="{FF2B5EF4-FFF2-40B4-BE49-F238E27FC236}">
                  <a16:creationId xmlns:a16="http://schemas.microsoft.com/office/drawing/2014/main" id="{7A1DF9ED-6508-47A3-884D-3E195452FABC}"/>
                </a:ext>
              </a:extLst>
            </p:cNvPr>
            <p:cNvSpPr/>
            <p:nvPr/>
          </p:nvSpPr>
          <p:spPr>
            <a:xfrm>
              <a:off x="3034562" y="3316657"/>
              <a:ext cx="482352" cy="48235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5 Rectángulo">
              <a:extLst>
                <a:ext uri="{FF2B5EF4-FFF2-40B4-BE49-F238E27FC236}">
                  <a16:creationId xmlns:a16="http://schemas.microsoft.com/office/drawing/2014/main" id="{A3712E5F-0F71-429E-8310-89427BBB17C7}"/>
                </a:ext>
              </a:extLst>
            </p:cNvPr>
            <p:cNvSpPr/>
            <p:nvPr/>
          </p:nvSpPr>
          <p:spPr>
            <a:xfrm>
              <a:off x="2170466" y="3343291"/>
              <a:ext cx="288032" cy="4320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6 Rectángulo">
              <a:extLst>
                <a:ext uri="{FF2B5EF4-FFF2-40B4-BE49-F238E27FC236}">
                  <a16:creationId xmlns:a16="http://schemas.microsoft.com/office/drawing/2014/main" id="{3F814AAF-2804-4293-ACC5-CCE28A2E2F6B}"/>
                </a:ext>
              </a:extLst>
            </p:cNvPr>
            <p:cNvSpPr/>
            <p:nvPr/>
          </p:nvSpPr>
          <p:spPr>
            <a:xfrm>
              <a:off x="2170466" y="4279395"/>
              <a:ext cx="288032" cy="4320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7 CuadroTexto">
              <a:extLst>
                <a:ext uri="{FF2B5EF4-FFF2-40B4-BE49-F238E27FC236}">
                  <a16:creationId xmlns:a16="http://schemas.microsoft.com/office/drawing/2014/main" id="{2397D363-8830-4728-BFE8-33976978A581}"/>
                </a:ext>
              </a:extLst>
            </p:cNvPr>
            <p:cNvSpPr txBox="1"/>
            <p:nvPr/>
          </p:nvSpPr>
          <p:spPr>
            <a:xfrm>
              <a:off x="802315" y="3163349"/>
              <a:ext cx="423514" cy="369332"/>
            </a:xfrm>
            <a:prstGeom prst="rect">
              <a:avLst/>
            </a:prstGeom>
            <a:noFill/>
          </p:spPr>
          <p:txBody>
            <a:bodyPr wrap="none" rtlCol="0">
              <a:spAutoFit/>
            </a:bodyPr>
            <a:lstStyle/>
            <a:p>
              <a:r>
                <a:rPr lang="es-ES" dirty="0"/>
                <a:t>p1</a:t>
              </a:r>
              <a:endParaRPr lang="en-US" dirty="0"/>
            </a:p>
          </p:txBody>
        </p:sp>
        <p:sp>
          <p:nvSpPr>
            <p:cNvPr id="51" name="8 CuadroTexto">
              <a:extLst>
                <a:ext uri="{FF2B5EF4-FFF2-40B4-BE49-F238E27FC236}">
                  <a16:creationId xmlns:a16="http://schemas.microsoft.com/office/drawing/2014/main" id="{47132F2A-9603-4666-8EB7-A9EA32DAB653}"/>
                </a:ext>
              </a:extLst>
            </p:cNvPr>
            <p:cNvSpPr txBox="1"/>
            <p:nvPr/>
          </p:nvSpPr>
          <p:spPr>
            <a:xfrm>
              <a:off x="3538619" y="3244649"/>
              <a:ext cx="423514" cy="369332"/>
            </a:xfrm>
            <a:prstGeom prst="rect">
              <a:avLst/>
            </a:prstGeom>
            <a:noFill/>
          </p:spPr>
          <p:txBody>
            <a:bodyPr wrap="none" rtlCol="0">
              <a:spAutoFit/>
            </a:bodyPr>
            <a:lstStyle/>
            <a:p>
              <a:r>
                <a:rPr lang="es-ES" dirty="0"/>
                <a:t>p2</a:t>
              </a:r>
              <a:endParaRPr lang="en-US" dirty="0"/>
            </a:p>
          </p:txBody>
        </p:sp>
        <p:sp>
          <p:nvSpPr>
            <p:cNvPr id="53" name="9 Elipse">
              <a:extLst>
                <a:ext uri="{FF2B5EF4-FFF2-40B4-BE49-F238E27FC236}">
                  <a16:creationId xmlns:a16="http://schemas.microsoft.com/office/drawing/2014/main" id="{F51892A5-A1BB-47AA-B9C4-4512AE04BDB1}"/>
                </a:ext>
              </a:extLst>
            </p:cNvPr>
            <p:cNvSpPr/>
            <p:nvPr/>
          </p:nvSpPr>
          <p:spPr>
            <a:xfrm>
              <a:off x="3070714" y="4252761"/>
              <a:ext cx="482352" cy="48235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10 CuadroTexto">
              <a:extLst>
                <a:ext uri="{FF2B5EF4-FFF2-40B4-BE49-F238E27FC236}">
                  <a16:creationId xmlns:a16="http://schemas.microsoft.com/office/drawing/2014/main" id="{1A1AD480-2531-460D-9A31-69F1C5D33DD7}"/>
                </a:ext>
              </a:extLst>
            </p:cNvPr>
            <p:cNvSpPr txBox="1"/>
            <p:nvPr/>
          </p:nvSpPr>
          <p:spPr>
            <a:xfrm>
              <a:off x="3574771" y="4180753"/>
              <a:ext cx="423514" cy="369332"/>
            </a:xfrm>
            <a:prstGeom prst="rect">
              <a:avLst/>
            </a:prstGeom>
            <a:noFill/>
          </p:spPr>
          <p:txBody>
            <a:bodyPr wrap="none" rtlCol="0">
              <a:spAutoFit/>
            </a:bodyPr>
            <a:lstStyle/>
            <a:p>
              <a:r>
                <a:rPr lang="es-ES" dirty="0"/>
                <a:t>p3</a:t>
              </a:r>
              <a:endParaRPr lang="en-US" dirty="0"/>
            </a:p>
          </p:txBody>
        </p:sp>
        <p:cxnSp>
          <p:nvCxnSpPr>
            <p:cNvPr id="55" name="12 Conector recto de flecha">
              <a:extLst>
                <a:ext uri="{FF2B5EF4-FFF2-40B4-BE49-F238E27FC236}">
                  <a16:creationId xmlns:a16="http://schemas.microsoft.com/office/drawing/2014/main" id="{27958847-520E-4B8A-8910-7E89A062029F}"/>
                </a:ext>
              </a:extLst>
            </p:cNvPr>
            <p:cNvCxnSpPr>
              <a:stCxn id="46" idx="6"/>
              <a:endCxn id="48" idx="1"/>
            </p:cNvCxnSpPr>
            <p:nvPr/>
          </p:nvCxnSpPr>
          <p:spPr>
            <a:xfrm>
              <a:off x="1644706" y="3557834"/>
              <a:ext cx="525760" cy="14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13 Conector recto de flecha">
              <a:extLst>
                <a:ext uri="{FF2B5EF4-FFF2-40B4-BE49-F238E27FC236}">
                  <a16:creationId xmlns:a16="http://schemas.microsoft.com/office/drawing/2014/main" id="{8F0645BF-703B-44FC-812D-DE13B28EB9FE}"/>
                </a:ext>
              </a:extLst>
            </p:cNvPr>
            <p:cNvCxnSpPr>
              <a:stCxn id="48" idx="3"/>
              <a:endCxn id="47" idx="2"/>
            </p:cNvCxnSpPr>
            <p:nvPr/>
          </p:nvCxnSpPr>
          <p:spPr>
            <a:xfrm flipV="1">
              <a:off x="2458498" y="3557834"/>
              <a:ext cx="576064" cy="14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16 Conector recto de flecha">
              <a:extLst>
                <a:ext uri="{FF2B5EF4-FFF2-40B4-BE49-F238E27FC236}">
                  <a16:creationId xmlns:a16="http://schemas.microsoft.com/office/drawing/2014/main" id="{70F27B2D-57B4-4E9B-898E-DBA9063B7601}"/>
                </a:ext>
              </a:extLst>
            </p:cNvPr>
            <p:cNvCxnSpPr>
              <a:stCxn id="48" idx="3"/>
              <a:endCxn id="53" idx="1"/>
            </p:cNvCxnSpPr>
            <p:nvPr/>
          </p:nvCxnSpPr>
          <p:spPr>
            <a:xfrm>
              <a:off x="2458500" y="3559317"/>
              <a:ext cx="682855" cy="76408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19 Conector recto de flecha">
              <a:extLst>
                <a:ext uri="{FF2B5EF4-FFF2-40B4-BE49-F238E27FC236}">
                  <a16:creationId xmlns:a16="http://schemas.microsoft.com/office/drawing/2014/main" id="{1B160EBD-DE19-4B94-8EBC-93413D786D4C}"/>
                </a:ext>
              </a:extLst>
            </p:cNvPr>
            <p:cNvCxnSpPr>
              <a:stCxn id="53" idx="2"/>
              <a:endCxn id="49" idx="3"/>
            </p:cNvCxnSpPr>
            <p:nvPr/>
          </p:nvCxnSpPr>
          <p:spPr>
            <a:xfrm flipH="1">
              <a:off x="2458498" y="4493938"/>
              <a:ext cx="612216" cy="14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9" name="22 Conector recto de flecha">
              <a:extLst>
                <a:ext uri="{FF2B5EF4-FFF2-40B4-BE49-F238E27FC236}">
                  <a16:creationId xmlns:a16="http://schemas.microsoft.com/office/drawing/2014/main" id="{36128866-1151-4295-A94B-9508840483F3}"/>
                </a:ext>
              </a:extLst>
            </p:cNvPr>
            <p:cNvCxnSpPr>
              <a:stCxn id="49" idx="1"/>
              <a:endCxn id="46" idx="4"/>
            </p:cNvCxnSpPr>
            <p:nvPr/>
          </p:nvCxnSpPr>
          <p:spPr>
            <a:xfrm flipH="1" flipV="1">
              <a:off x="1403530" y="3799010"/>
              <a:ext cx="766936" cy="69641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0" name="25 CuadroTexto">
              <a:extLst>
                <a:ext uri="{FF2B5EF4-FFF2-40B4-BE49-F238E27FC236}">
                  <a16:creationId xmlns:a16="http://schemas.microsoft.com/office/drawing/2014/main" id="{AD1C6321-A1B8-4859-8F95-7282D989EE2E}"/>
                </a:ext>
              </a:extLst>
            </p:cNvPr>
            <p:cNvSpPr txBox="1"/>
            <p:nvPr/>
          </p:nvSpPr>
          <p:spPr>
            <a:xfrm>
              <a:off x="2143832" y="3041201"/>
              <a:ext cx="378630" cy="369332"/>
            </a:xfrm>
            <a:prstGeom prst="rect">
              <a:avLst/>
            </a:prstGeom>
            <a:noFill/>
          </p:spPr>
          <p:txBody>
            <a:bodyPr wrap="none" rtlCol="0">
              <a:spAutoFit/>
            </a:bodyPr>
            <a:lstStyle/>
            <a:p>
              <a:r>
                <a:rPr lang="es-ES" dirty="0"/>
                <a:t>t1</a:t>
              </a:r>
              <a:endParaRPr lang="en-US" dirty="0"/>
            </a:p>
          </p:txBody>
        </p:sp>
        <p:sp>
          <p:nvSpPr>
            <p:cNvPr id="61" name="26 CuadroTexto">
              <a:extLst>
                <a:ext uri="{FF2B5EF4-FFF2-40B4-BE49-F238E27FC236}">
                  <a16:creationId xmlns:a16="http://schemas.microsoft.com/office/drawing/2014/main" id="{BE0B0B4D-2CB1-4DD5-B34F-05B2D916484E}"/>
                </a:ext>
              </a:extLst>
            </p:cNvPr>
            <p:cNvSpPr txBox="1"/>
            <p:nvPr/>
          </p:nvSpPr>
          <p:spPr>
            <a:xfrm>
              <a:off x="2143832" y="4728723"/>
              <a:ext cx="378630" cy="369332"/>
            </a:xfrm>
            <a:prstGeom prst="rect">
              <a:avLst/>
            </a:prstGeom>
            <a:noFill/>
          </p:spPr>
          <p:txBody>
            <a:bodyPr wrap="none" rtlCol="0">
              <a:spAutoFit/>
            </a:bodyPr>
            <a:lstStyle/>
            <a:p>
              <a:r>
                <a:rPr lang="es-ES" dirty="0"/>
                <a:t>t2</a:t>
              </a:r>
              <a:endParaRPr lang="en-US" dirty="0"/>
            </a:p>
          </p:txBody>
        </p:sp>
      </p:grpSp>
    </p:spTree>
    <p:extLst>
      <p:ext uri="{BB962C8B-B14F-4D97-AF65-F5344CB8AC3E}">
        <p14:creationId xmlns:p14="http://schemas.microsoft.com/office/powerpoint/2010/main" val="34149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Analysis of PNPL: Structural</a:t>
            </a:r>
          </a:p>
        </p:txBody>
      </p:sp>
      <p:sp>
        <p:nvSpPr>
          <p:cNvPr id="65" name="Marcador de contenido 2">
            <a:extLst>
              <a:ext uri="{FF2B5EF4-FFF2-40B4-BE49-F238E27FC236}">
                <a16:creationId xmlns:a16="http://schemas.microsoft.com/office/drawing/2014/main" id="{EECAF554-EF71-492F-B0A8-8867416335F3}"/>
              </a:ext>
            </a:extLst>
          </p:cNvPr>
          <p:cNvSpPr>
            <a:spLocks noGrp="1"/>
          </p:cNvSpPr>
          <p:nvPr>
            <p:ph idx="1"/>
          </p:nvPr>
        </p:nvSpPr>
        <p:spPr/>
        <p:txBody>
          <a:bodyPr>
            <a:normAutofit/>
          </a:bodyPr>
          <a:lstStyle/>
          <a:p>
            <a:pPr marL="228600" lvl="3">
              <a:spcBef>
                <a:spcPts val="1000"/>
              </a:spcBef>
              <a:spcAft>
                <a:spcPts val="200"/>
              </a:spcAft>
              <a:buSzPct val="100000"/>
            </a:pPr>
            <a:r>
              <a:rPr lang="en-GB" sz="2800" b="1" dirty="0">
                <a:solidFill>
                  <a:schemeClr val="accent1">
                    <a:lumMod val="75000"/>
                  </a:schemeClr>
                </a:solidFill>
              </a:rPr>
              <a:t>State Machine</a:t>
            </a:r>
          </a:p>
        </p:txBody>
      </p:sp>
      <mc:AlternateContent xmlns:mc="http://schemas.openxmlformats.org/markup-compatibility/2006" xmlns:a14="http://schemas.microsoft.com/office/drawing/2010/main">
        <mc:Choice Requires="a14">
          <p:sp>
            <p:nvSpPr>
              <p:cNvPr id="52" name="2 Marcador de contenido"/>
              <p:cNvSpPr txBox="1">
                <a:spLocks/>
              </p:cNvSpPr>
              <p:nvPr/>
            </p:nvSpPr>
            <p:spPr>
              <a:xfrm>
                <a:off x="5716546" y="1207699"/>
                <a:ext cx="4563980" cy="497608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r>
                        <m:rPr>
                          <m:nor/>
                        </m:rPr>
                        <a:rPr lang="en-GB" sz="2800">
                          <a:sym typeface="Wingdings"/>
                        </a:rPr>
                        <m:t></m:t>
                      </m:r>
                      <m:sSub>
                        <m:sSubPr>
                          <m:ctrlPr>
                            <a:rPr lang="en-GB" sz="2800" i="1">
                              <a:latin typeface="Cambria Math" panose="02040503050406030204" pitchFamily="18" charset="0"/>
                              <a:sym typeface="Wingdings"/>
                            </a:rPr>
                          </m:ctrlPr>
                        </m:sSubPr>
                        <m:e>
                          <m:r>
                            <a:rPr lang="en-GB" sz="2800" i="1">
                              <a:latin typeface="Cambria Math" panose="02040503050406030204" pitchFamily="18" charset="0"/>
                              <a:sym typeface="Wingdings"/>
                            </a:rPr>
                            <m:t>𝑡</m:t>
                          </m:r>
                        </m:e>
                        <m:sub>
                          <m:r>
                            <a:rPr lang="en-GB" sz="2800" i="1">
                              <a:latin typeface="Cambria Math" panose="02040503050406030204" pitchFamily="18" charset="0"/>
                              <a:sym typeface="Wingdings"/>
                            </a:rPr>
                            <m:t>1</m:t>
                          </m:r>
                        </m:sub>
                      </m:sSub>
                      <m:r>
                        <a:rPr lang="en-GB" sz="2800" i="1" dirty="0">
                          <a:latin typeface="Cambria Math" panose="02040503050406030204" pitchFamily="18" charset="0"/>
                        </a:rPr>
                        <m:t>= </m:t>
                      </m:r>
                      <m:d>
                        <m:dPr>
                          <m:begChr m:val="{"/>
                          <m:endChr m:val="}"/>
                          <m:ctrlPr>
                            <a:rPr lang="en-GB" sz="2800" i="1" dirty="0">
                              <a:latin typeface="Cambria Math" panose="02040503050406030204" pitchFamily="18" charset="0"/>
                            </a:rPr>
                          </m:ctrlPr>
                        </m:dPr>
                        <m:e>
                          <m:d>
                            <m:dPr>
                              <m:ctrlPr>
                                <a:rPr lang="en-GB" sz="2800" i="1" dirty="0">
                                  <a:latin typeface="Cambria Math" panose="02040503050406030204" pitchFamily="18" charset="0"/>
                                </a:rPr>
                              </m:ctrlPr>
                            </m:dPr>
                            <m:e>
                              <m:r>
                                <a:rPr lang="en-GB" sz="2800" i="1" dirty="0">
                                  <a:latin typeface="Cambria Math" panose="02040503050406030204" pitchFamily="18" charset="0"/>
                                </a:rPr>
                                <m:t>𝑝</m:t>
                              </m:r>
                              <m:r>
                                <a:rPr lang="en-GB" sz="2800" i="1" dirty="0">
                                  <a:latin typeface="Cambria Math" panose="02040503050406030204" pitchFamily="18" charset="0"/>
                                </a:rPr>
                                <m:t>1, </m:t>
                              </m:r>
                              <m:r>
                                <a:rPr lang="en-GB" sz="2800" i="1" dirty="0">
                                  <a:latin typeface="Cambria Math" panose="02040503050406030204" pitchFamily="18" charset="0"/>
                                </a:rPr>
                                <m:t>𝑡𝑟𝑢𝑒</m:t>
                              </m:r>
                            </m:e>
                          </m:d>
                        </m:e>
                      </m:d>
                    </m:oMath>
                  </m:oMathPara>
                </a14:m>
                <a:endParaRPr lang="es-ES" sz="2800" dirty="0"/>
              </a:p>
              <a:p>
                <a:pPr marL="0" indent="0">
                  <a:buNone/>
                </a:pPr>
                <a14:m>
                  <m:oMathPara xmlns:m="http://schemas.openxmlformats.org/officeDocument/2006/math">
                    <m:oMathParaPr>
                      <m:jc m:val="centerGroup"/>
                    </m:oMathParaPr>
                    <m:oMath xmlns:m="http://schemas.openxmlformats.org/officeDocument/2006/math">
                      <m:sSub>
                        <m:sSubPr>
                          <m:ctrlPr>
                            <a:rPr lang="en-GB" sz="2800" i="1">
                              <a:latin typeface="Cambria Math" panose="02040503050406030204" pitchFamily="18" charset="0"/>
                              <a:sym typeface="Wingdings"/>
                            </a:rPr>
                          </m:ctrlPr>
                        </m:sSubPr>
                        <m:e>
                          <m:r>
                            <a:rPr lang="en-GB" sz="2800" i="1">
                              <a:latin typeface="Cambria Math" panose="02040503050406030204" pitchFamily="18" charset="0"/>
                              <a:sym typeface="Wingdings"/>
                            </a:rPr>
                            <m:t>𝑡</m:t>
                          </m:r>
                        </m:e>
                        <m:sub>
                          <m:r>
                            <a:rPr lang="en-GB" sz="2800" i="1">
                              <a:latin typeface="Cambria Math" panose="02040503050406030204" pitchFamily="18" charset="0"/>
                              <a:sym typeface="Wingdings"/>
                            </a:rPr>
                            <m:t>1</m:t>
                          </m:r>
                        </m:sub>
                      </m:sSub>
                      <m:r>
                        <m:rPr>
                          <m:nor/>
                        </m:rPr>
                        <a:rPr lang="en-GB" sz="2800">
                          <a:sym typeface="Wingdings"/>
                        </a:rPr>
                        <m:t></m:t>
                      </m:r>
                      <m:r>
                        <a:rPr lang="en-GB" sz="2800" i="1" dirty="0">
                          <a:latin typeface="Cambria Math" panose="02040503050406030204" pitchFamily="18" charset="0"/>
                          <a:sym typeface="Wingdings"/>
                        </a:rPr>
                        <m:t>={(</m:t>
                      </m:r>
                      <m:r>
                        <a:rPr lang="en-GB" sz="2800" i="1" dirty="0">
                          <a:latin typeface="Cambria Math" panose="02040503050406030204" pitchFamily="18" charset="0"/>
                          <a:sym typeface="Wingdings"/>
                        </a:rPr>
                        <m:t>𝑝</m:t>
                      </m:r>
                      <m:r>
                        <a:rPr lang="en-GB" sz="2800" i="1" dirty="0">
                          <a:latin typeface="Cambria Math" panose="02040503050406030204" pitchFamily="18" charset="0"/>
                          <a:sym typeface="Wingdings"/>
                        </a:rPr>
                        <m:t>2, </m:t>
                      </m:r>
                      <m:r>
                        <a:rPr lang="en-GB" sz="2800" i="1" dirty="0">
                          <a:latin typeface="Cambria Math" panose="02040503050406030204" pitchFamily="18" charset="0"/>
                          <a:sym typeface="Wingdings"/>
                        </a:rPr>
                        <m:t>𝑡𝑟𝑢𝑒</m:t>
                      </m:r>
                      <m:r>
                        <a:rPr lang="en-GB" sz="2800" i="1" dirty="0">
                          <a:latin typeface="Cambria Math" panose="02040503050406030204" pitchFamily="18" charset="0"/>
                          <a:sym typeface="Wingdings"/>
                        </a:rPr>
                        <m:t>), (</m:t>
                      </m:r>
                      <m:r>
                        <a:rPr lang="en-GB" sz="2800" i="1" dirty="0">
                          <a:latin typeface="Cambria Math" panose="02040503050406030204" pitchFamily="18" charset="0"/>
                          <a:sym typeface="Wingdings"/>
                        </a:rPr>
                        <m:t>𝑝</m:t>
                      </m:r>
                      <m:r>
                        <a:rPr lang="en-GB" sz="2800" i="1" dirty="0">
                          <a:latin typeface="Cambria Math" panose="02040503050406030204" pitchFamily="18" charset="0"/>
                          <a:sym typeface="Wingdings"/>
                        </a:rPr>
                        <m:t>3, </m:t>
                      </m:r>
                      <m:r>
                        <a:rPr lang="en-GB" sz="2800" i="1" dirty="0">
                          <a:latin typeface="Cambria Math" panose="02040503050406030204" pitchFamily="18" charset="0"/>
                          <a:sym typeface="Wingdings"/>
                        </a:rPr>
                        <m:t>𝑔</m:t>
                      </m:r>
                      <m:r>
                        <a:rPr lang="en-GB" sz="2800" i="1" dirty="0">
                          <a:latin typeface="Cambria Math" panose="02040503050406030204" pitchFamily="18" charset="0"/>
                          <a:sym typeface="Wingdings"/>
                        </a:rPr>
                        <m:t>)}</m:t>
                      </m:r>
                    </m:oMath>
                  </m:oMathPara>
                </a14:m>
                <a:endParaRPr lang="en-GB" sz="2800" dirty="0">
                  <a:sym typeface="Wingdings"/>
                </a:endParaRPr>
              </a:p>
              <a:p>
                <a:pPr marL="0" indent="0">
                  <a:buNone/>
                </a:pPr>
                <a14:m>
                  <m:oMathPara xmlns:m="http://schemas.openxmlformats.org/officeDocument/2006/math">
                    <m:oMathParaPr>
                      <m:jc m:val="centerGroup"/>
                    </m:oMathParaPr>
                    <m:oMath xmlns:m="http://schemas.openxmlformats.org/officeDocument/2006/math">
                      <m:r>
                        <m:rPr>
                          <m:nor/>
                        </m:rPr>
                        <a:rPr lang="en-GB" sz="2800">
                          <a:sym typeface="Wingdings"/>
                        </a:rPr>
                        <m:t></m:t>
                      </m:r>
                      <m:sSub>
                        <m:sSubPr>
                          <m:ctrlPr>
                            <a:rPr lang="en-GB" sz="2800" i="1">
                              <a:latin typeface="Cambria Math" panose="02040503050406030204" pitchFamily="18" charset="0"/>
                              <a:sym typeface="Wingdings"/>
                            </a:rPr>
                          </m:ctrlPr>
                        </m:sSubPr>
                        <m:e>
                          <m:r>
                            <a:rPr lang="en-GB" sz="2800" i="1">
                              <a:latin typeface="Cambria Math" panose="02040503050406030204" pitchFamily="18" charset="0"/>
                              <a:sym typeface="Wingdings"/>
                            </a:rPr>
                            <m:t>𝑡</m:t>
                          </m:r>
                        </m:e>
                        <m:sub>
                          <m:r>
                            <a:rPr lang="en-GB" sz="2800" i="1">
                              <a:latin typeface="Cambria Math" panose="02040503050406030204" pitchFamily="18" charset="0"/>
                              <a:sym typeface="Wingdings"/>
                            </a:rPr>
                            <m:t>2</m:t>
                          </m:r>
                        </m:sub>
                      </m:sSub>
                      <m:r>
                        <a:rPr lang="en-GB" sz="2800" i="1" dirty="0">
                          <a:latin typeface="Cambria Math" panose="02040503050406030204" pitchFamily="18" charset="0"/>
                        </a:rPr>
                        <m:t>= </m:t>
                      </m:r>
                      <m:d>
                        <m:dPr>
                          <m:begChr m:val="{"/>
                          <m:endChr m:val="}"/>
                          <m:ctrlPr>
                            <a:rPr lang="en-GB" sz="2800" i="1" dirty="0">
                              <a:latin typeface="Cambria Math" panose="02040503050406030204" pitchFamily="18" charset="0"/>
                            </a:rPr>
                          </m:ctrlPr>
                        </m:dPr>
                        <m:e>
                          <m:d>
                            <m:dPr>
                              <m:ctrlPr>
                                <a:rPr lang="en-GB" sz="2800" i="1" dirty="0">
                                  <a:latin typeface="Cambria Math" panose="02040503050406030204" pitchFamily="18" charset="0"/>
                                </a:rPr>
                              </m:ctrlPr>
                            </m:dPr>
                            <m:e>
                              <m:r>
                                <a:rPr lang="en-GB" sz="2800" i="1" dirty="0">
                                  <a:latin typeface="Cambria Math" panose="02040503050406030204" pitchFamily="18" charset="0"/>
                                </a:rPr>
                                <m:t>𝑝</m:t>
                              </m:r>
                              <m:r>
                                <a:rPr lang="en-GB" sz="2800" i="1" dirty="0">
                                  <a:latin typeface="Cambria Math" panose="02040503050406030204" pitchFamily="18" charset="0"/>
                                </a:rPr>
                                <m:t>3, </m:t>
                              </m:r>
                              <m:r>
                                <a:rPr lang="en-GB" sz="2800" i="1" dirty="0">
                                  <a:latin typeface="Cambria Math" panose="02040503050406030204" pitchFamily="18" charset="0"/>
                                </a:rPr>
                                <m:t>𝑓</m:t>
                              </m:r>
                            </m:e>
                          </m:d>
                        </m:e>
                      </m:d>
                    </m:oMath>
                  </m:oMathPara>
                </a14:m>
                <a:endParaRPr lang="es-ES" sz="2800" dirty="0"/>
              </a:p>
              <a:p>
                <a:pPr marL="0" indent="0">
                  <a:buNone/>
                </a:pPr>
                <a14:m>
                  <m:oMathPara xmlns:m="http://schemas.openxmlformats.org/officeDocument/2006/math">
                    <m:oMathParaPr>
                      <m:jc m:val="centerGroup"/>
                    </m:oMathParaPr>
                    <m:oMath xmlns:m="http://schemas.openxmlformats.org/officeDocument/2006/math">
                      <m:sSub>
                        <m:sSubPr>
                          <m:ctrlPr>
                            <a:rPr lang="en-GB" sz="2800" i="1">
                              <a:latin typeface="Cambria Math" panose="02040503050406030204" pitchFamily="18" charset="0"/>
                              <a:sym typeface="Wingdings"/>
                            </a:rPr>
                          </m:ctrlPr>
                        </m:sSubPr>
                        <m:e>
                          <m:r>
                            <a:rPr lang="en-GB" sz="2800" i="1">
                              <a:latin typeface="Cambria Math" panose="02040503050406030204" pitchFamily="18" charset="0"/>
                              <a:sym typeface="Wingdings"/>
                            </a:rPr>
                            <m:t>𝑡</m:t>
                          </m:r>
                        </m:e>
                        <m:sub>
                          <m:r>
                            <a:rPr lang="en-GB" sz="2800" i="1">
                              <a:latin typeface="Cambria Math" panose="02040503050406030204" pitchFamily="18" charset="0"/>
                              <a:sym typeface="Wingdings"/>
                            </a:rPr>
                            <m:t>2</m:t>
                          </m:r>
                        </m:sub>
                      </m:sSub>
                      <m:r>
                        <m:rPr>
                          <m:nor/>
                        </m:rPr>
                        <a:rPr lang="en-GB" sz="2800">
                          <a:sym typeface="Wingdings"/>
                        </a:rPr>
                        <m:t></m:t>
                      </m:r>
                      <m:r>
                        <a:rPr lang="en-GB" sz="2800" i="1" dirty="0">
                          <a:latin typeface="Cambria Math" panose="02040503050406030204" pitchFamily="18" charset="0"/>
                          <a:sym typeface="Wingdings"/>
                        </a:rPr>
                        <m:t>={(</m:t>
                      </m:r>
                      <m:r>
                        <a:rPr lang="en-GB" sz="2800" i="1" dirty="0">
                          <a:latin typeface="Cambria Math" panose="02040503050406030204" pitchFamily="18" charset="0"/>
                          <a:sym typeface="Wingdings"/>
                        </a:rPr>
                        <m:t>𝑝</m:t>
                      </m:r>
                      <m:r>
                        <a:rPr lang="en-GB" sz="2800" i="1" dirty="0">
                          <a:latin typeface="Cambria Math" panose="02040503050406030204" pitchFamily="18" charset="0"/>
                          <a:sym typeface="Wingdings"/>
                        </a:rPr>
                        <m:t>1, </m:t>
                      </m:r>
                      <m:r>
                        <a:rPr lang="en-GB" sz="2800" i="1" dirty="0">
                          <a:latin typeface="Cambria Math" panose="02040503050406030204" pitchFamily="18" charset="0"/>
                          <a:sym typeface="Wingdings"/>
                        </a:rPr>
                        <m:t>𝑔</m:t>
                      </m:r>
                      <m:r>
                        <a:rPr lang="en-GB" sz="2800" i="1" dirty="0">
                          <a:latin typeface="Cambria Math" panose="02040503050406030204" pitchFamily="18" charset="0"/>
                          <a:sym typeface="Wingdings"/>
                        </a:rPr>
                        <m:t>)}</m:t>
                      </m:r>
                    </m:oMath>
                  </m:oMathPara>
                </a14:m>
                <a:endParaRPr lang="en-GB" sz="2800" dirty="0">
                  <a:sym typeface="Wingdings"/>
                </a:endParaRPr>
              </a:p>
              <a:p>
                <a:pPr marL="0" indent="0">
                  <a:buNone/>
                </a:pPr>
                <a:endParaRPr lang="en-GB" sz="2800" dirty="0">
                  <a:sym typeface="Wingdings"/>
                </a:endParaRPr>
              </a:p>
              <a:p>
                <a:pPr marL="0" indent="0">
                  <a:buNone/>
                </a:pPr>
                <a:r>
                  <a:rPr lang="en-GB" sz="2800" dirty="0">
                    <a:sym typeface="Wingdings"/>
                  </a:rPr>
                  <a:t>And so:</a:t>
                </a:r>
              </a:p>
              <a:p>
                <a:pPr marL="0" indent="0">
                  <a:buNone/>
                </a:pPr>
                <a14:m>
                  <m:oMath xmlns:m="http://schemas.openxmlformats.org/officeDocument/2006/math">
                    <m:d>
                      <m:dPr>
                        <m:begChr m:val="|"/>
                        <m:endChr m:val="|"/>
                        <m:ctrlPr>
                          <a:rPr lang="en-GB" sz="2800" i="1">
                            <a:latin typeface="Cambria Math" panose="02040503050406030204" pitchFamily="18" charset="0"/>
                            <a:ea typeface="Cambria Math" panose="02040503050406030204" pitchFamily="18" charset="0"/>
                          </a:rPr>
                        </m:ctrlPr>
                      </m:dPr>
                      <m:e>
                        <m:r>
                          <m:rPr>
                            <m:nor/>
                          </m:rPr>
                          <a:rPr lang="en-GB" sz="2800">
                            <a:sym typeface="Wingdings"/>
                          </a:rPr>
                          <m:t></m:t>
                        </m:r>
                        <m:sSub>
                          <m:sSubPr>
                            <m:ctrlPr>
                              <a:rPr lang="en-GB" sz="2800" i="1">
                                <a:latin typeface="Cambria Math" panose="02040503050406030204" pitchFamily="18" charset="0"/>
                                <a:sym typeface="Wingdings"/>
                              </a:rPr>
                            </m:ctrlPr>
                          </m:sSubPr>
                          <m:e>
                            <m:r>
                              <a:rPr lang="en-GB" sz="2800" i="1">
                                <a:latin typeface="Cambria Math" panose="02040503050406030204" pitchFamily="18" charset="0"/>
                                <a:sym typeface="Wingdings"/>
                              </a:rPr>
                              <m:t>𝑡</m:t>
                            </m:r>
                          </m:e>
                          <m:sub>
                            <m:r>
                              <a:rPr lang="en-GB" sz="2800" i="1">
                                <a:latin typeface="Cambria Math" panose="02040503050406030204" pitchFamily="18" charset="0"/>
                                <a:sym typeface="Wingdings"/>
                              </a:rPr>
                              <m:t>1</m:t>
                            </m:r>
                          </m:sub>
                        </m:sSub>
                      </m:e>
                    </m:d>
                    <m:r>
                      <a:rPr lang="en-GB" sz="2800" i="1">
                        <a:latin typeface="Cambria Math" panose="02040503050406030204" pitchFamily="18" charset="0"/>
                        <a:ea typeface="Cambria Math" panose="02040503050406030204" pitchFamily="18" charset="0"/>
                      </a:rPr>
                      <m:t>=1 </m:t>
                    </m:r>
                  </m:oMath>
                </a14:m>
                <a:r>
                  <a:rPr lang="en-GB" sz="2800" dirty="0"/>
                  <a:t> always</a:t>
                </a:r>
              </a:p>
              <a:p>
                <a:pPr marL="0" indent="0">
                  <a:buNone/>
                </a:pPr>
                <a14:m>
                  <m:oMath xmlns:m="http://schemas.openxmlformats.org/officeDocument/2006/math">
                    <m:d>
                      <m:dPr>
                        <m:begChr m:val="|"/>
                        <m:endChr m:val="|"/>
                        <m:ctrlPr>
                          <a:rPr lang="en-GB" sz="2800" i="1">
                            <a:latin typeface="Cambria Math" panose="02040503050406030204" pitchFamily="18" charset="0"/>
                            <a:ea typeface="Cambria Math" panose="02040503050406030204" pitchFamily="18" charset="0"/>
                          </a:rPr>
                        </m:ctrlPr>
                      </m:dPr>
                      <m:e>
                        <m:sSub>
                          <m:sSubPr>
                            <m:ctrlPr>
                              <a:rPr lang="en-GB" sz="2800" i="1">
                                <a:latin typeface="Cambria Math" panose="02040503050406030204" pitchFamily="18" charset="0"/>
                                <a:sym typeface="Wingdings"/>
                              </a:rPr>
                            </m:ctrlPr>
                          </m:sSubPr>
                          <m:e>
                            <m:r>
                              <a:rPr lang="en-GB" sz="2800" i="1">
                                <a:latin typeface="Cambria Math" panose="02040503050406030204" pitchFamily="18" charset="0"/>
                                <a:sym typeface="Wingdings"/>
                              </a:rPr>
                              <m:t>𝑡</m:t>
                            </m:r>
                          </m:e>
                          <m:sub>
                            <m:r>
                              <a:rPr lang="en-GB" sz="2800" i="1">
                                <a:latin typeface="Cambria Math" panose="02040503050406030204" pitchFamily="18" charset="0"/>
                                <a:sym typeface="Wingdings"/>
                              </a:rPr>
                              <m:t>1</m:t>
                            </m:r>
                          </m:sub>
                        </m:sSub>
                        <m:r>
                          <m:rPr>
                            <m:nor/>
                          </m:rPr>
                          <a:rPr lang="en-GB" sz="2800">
                            <a:sym typeface="Wingdings"/>
                          </a:rPr>
                          <m:t></m:t>
                        </m:r>
                      </m:e>
                    </m:d>
                    <m:r>
                      <a:rPr lang="en-GB" sz="2800" i="1">
                        <a:latin typeface="Cambria Math" panose="02040503050406030204" pitchFamily="18" charset="0"/>
                        <a:ea typeface="Cambria Math" panose="02040503050406030204" pitchFamily="18" charset="0"/>
                      </a:rPr>
                      <m:t>=1 </m:t>
                    </m:r>
                  </m:oMath>
                </a14:m>
                <a:r>
                  <a:rPr lang="en-GB" sz="2800" dirty="0">
                    <a:sym typeface="Wingdings"/>
                  </a:rPr>
                  <a:t>when </a:t>
                </a:r>
                <a14:m>
                  <m:oMath xmlns:m="http://schemas.openxmlformats.org/officeDocument/2006/math">
                    <m:r>
                      <a:rPr lang="en-GB" sz="2800" i="1" dirty="0">
                        <a:latin typeface="Cambria Math" panose="02040503050406030204" pitchFamily="18" charset="0"/>
                        <a:sym typeface="Wingdings"/>
                      </a:rPr>
                      <m:t>𝑔</m:t>
                    </m:r>
                    <m:r>
                      <a:rPr lang="en-GB" sz="2800" i="1" dirty="0">
                        <a:latin typeface="Cambria Math" panose="02040503050406030204" pitchFamily="18" charset="0"/>
                        <a:sym typeface="Wingdings"/>
                      </a:rPr>
                      <m:t>=</m:t>
                    </m:r>
                    <m:r>
                      <a:rPr lang="en-GB" sz="2800" i="1" dirty="0">
                        <a:latin typeface="Cambria Math" panose="02040503050406030204" pitchFamily="18" charset="0"/>
                        <a:sym typeface="Wingdings"/>
                      </a:rPr>
                      <m:t>𝑓𝑎𝑙𝑠𝑒</m:t>
                    </m:r>
                  </m:oMath>
                </a14:m>
                <a:endParaRPr lang="en-GB" sz="2800" dirty="0">
                  <a:sym typeface="Wingdings"/>
                </a:endParaRPr>
              </a:p>
              <a:p>
                <a:pPr marL="0" indent="0">
                  <a:buNone/>
                </a:pPr>
                <a14:m>
                  <m:oMath xmlns:m="http://schemas.openxmlformats.org/officeDocument/2006/math">
                    <m:d>
                      <m:dPr>
                        <m:begChr m:val="|"/>
                        <m:endChr m:val="|"/>
                        <m:ctrlPr>
                          <a:rPr lang="en-GB" sz="2800" i="1">
                            <a:latin typeface="Cambria Math" panose="02040503050406030204" pitchFamily="18" charset="0"/>
                            <a:ea typeface="Cambria Math" panose="02040503050406030204" pitchFamily="18" charset="0"/>
                          </a:rPr>
                        </m:ctrlPr>
                      </m:dPr>
                      <m:e>
                        <m:r>
                          <m:rPr>
                            <m:nor/>
                          </m:rPr>
                          <a:rPr lang="en-GB" sz="2800">
                            <a:sym typeface="Wingdings"/>
                          </a:rPr>
                          <m:t></m:t>
                        </m:r>
                        <m:sSub>
                          <m:sSubPr>
                            <m:ctrlPr>
                              <a:rPr lang="en-GB" sz="2800" i="1">
                                <a:latin typeface="Cambria Math" panose="02040503050406030204" pitchFamily="18" charset="0"/>
                                <a:sym typeface="Wingdings"/>
                              </a:rPr>
                            </m:ctrlPr>
                          </m:sSubPr>
                          <m:e>
                            <m:r>
                              <a:rPr lang="en-GB" sz="2800" i="1">
                                <a:latin typeface="Cambria Math" panose="02040503050406030204" pitchFamily="18" charset="0"/>
                                <a:sym typeface="Wingdings"/>
                              </a:rPr>
                              <m:t>𝑡</m:t>
                            </m:r>
                          </m:e>
                          <m:sub>
                            <m:r>
                              <a:rPr lang="en-GB" sz="2800" i="1">
                                <a:latin typeface="Cambria Math" panose="02040503050406030204" pitchFamily="18" charset="0"/>
                                <a:sym typeface="Wingdings"/>
                              </a:rPr>
                              <m:t>2</m:t>
                            </m:r>
                          </m:sub>
                        </m:sSub>
                      </m:e>
                    </m:d>
                    <m:r>
                      <a:rPr lang="en-GB" sz="2800" i="1">
                        <a:latin typeface="Cambria Math" panose="02040503050406030204" pitchFamily="18" charset="0"/>
                        <a:ea typeface="Cambria Math" panose="02040503050406030204" pitchFamily="18" charset="0"/>
                      </a:rPr>
                      <m:t>=1 </m:t>
                    </m:r>
                  </m:oMath>
                </a14:m>
                <a:r>
                  <a:rPr lang="en-GB" sz="2800" dirty="0"/>
                  <a:t>when </a:t>
                </a:r>
                <a14:m>
                  <m:oMath xmlns:m="http://schemas.openxmlformats.org/officeDocument/2006/math">
                    <m:r>
                      <a:rPr lang="en-GB" sz="2800" i="1" dirty="0">
                        <a:latin typeface="Cambria Math" panose="02040503050406030204" pitchFamily="18" charset="0"/>
                      </a:rPr>
                      <m:t>𝑓</m:t>
                    </m:r>
                    <m:r>
                      <a:rPr lang="en-GB" sz="2800" i="1" dirty="0">
                        <a:latin typeface="Cambria Math" panose="02040503050406030204" pitchFamily="18" charset="0"/>
                      </a:rPr>
                      <m:t>=</m:t>
                    </m:r>
                    <m:r>
                      <a:rPr lang="en-GB" sz="2800" i="1" dirty="0">
                        <a:latin typeface="Cambria Math" panose="02040503050406030204" pitchFamily="18" charset="0"/>
                      </a:rPr>
                      <m:t>𝑡𝑟𝑢𝑒</m:t>
                    </m:r>
                  </m:oMath>
                </a14:m>
                <a:endParaRPr lang="en-GB" sz="2800" dirty="0"/>
              </a:p>
              <a:p>
                <a:pPr marL="0" indent="0">
                  <a:buNone/>
                </a:pPr>
                <a14:m>
                  <m:oMath xmlns:m="http://schemas.openxmlformats.org/officeDocument/2006/math">
                    <m:d>
                      <m:dPr>
                        <m:begChr m:val="|"/>
                        <m:endChr m:val="|"/>
                        <m:ctrlPr>
                          <a:rPr lang="en-GB" sz="2800" i="1">
                            <a:latin typeface="Cambria Math" panose="02040503050406030204" pitchFamily="18" charset="0"/>
                            <a:ea typeface="Cambria Math" panose="02040503050406030204" pitchFamily="18" charset="0"/>
                          </a:rPr>
                        </m:ctrlPr>
                      </m:dPr>
                      <m:e>
                        <m:sSub>
                          <m:sSubPr>
                            <m:ctrlPr>
                              <a:rPr lang="en-GB" sz="2800" i="1">
                                <a:latin typeface="Cambria Math" panose="02040503050406030204" pitchFamily="18" charset="0"/>
                                <a:sym typeface="Wingdings"/>
                              </a:rPr>
                            </m:ctrlPr>
                          </m:sSubPr>
                          <m:e>
                            <m:r>
                              <a:rPr lang="en-GB" sz="2800" i="1">
                                <a:latin typeface="Cambria Math" panose="02040503050406030204" pitchFamily="18" charset="0"/>
                                <a:sym typeface="Wingdings"/>
                              </a:rPr>
                              <m:t>𝑡</m:t>
                            </m:r>
                          </m:e>
                          <m:sub>
                            <m:r>
                              <a:rPr lang="en-GB" sz="2800" i="1">
                                <a:latin typeface="Cambria Math" panose="02040503050406030204" pitchFamily="18" charset="0"/>
                                <a:sym typeface="Wingdings"/>
                              </a:rPr>
                              <m:t>2</m:t>
                            </m:r>
                          </m:sub>
                        </m:sSub>
                        <m:r>
                          <m:rPr>
                            <m:nor/>
                          </m:rPr>
                          <a:rPr lang="en-GB" sz="2800">
                            <a:sym typeface="Wingdings"/>
                          </a:rPr>
                          <m:t></m:t>
                        </m:r>
                      </m:e>
                    </m:d>
                    <m:r>
                      <a:rPr lang="en-GB" sz="2800" i="1">
                        <a:latin typeface="Cambria Math" panose="02040503050406030204" pitchFamily="18" charset="0"/>
                        <a:ea typeface="Cambria Math" panose="02040503050406030204" pitchFamily="18" charset="0"/>
                      </a:rPr>
                      <m:t>=1</m:t>
                    </m:r>
                  </m:oMath>
                </a14:m>
                <a:r>
                  <a:rPr lang="en-GB" sz="2800" dirty="0"/>
                  <a:t> when </a:t>
                </a:r>
                <a14:m>
                  <m:oMath xmlns:m="http://schemas.openxmlformats.org/officeDocument/2006/math">
                    <m:r>
                      <a:rPr lang="en-GB" sz="2800" i="1" dirty="0">
                        <a:latin typeface="Cambria Math" panose="02040503050406030204" pitchFamily="18" charset="0"/>
                      </a:rPr>
                      <m:t>𝑔</m:t>
                    </m:r>
                    <m:r>
                      <a:rPr lang="en-GB" sz="2800" i="1" dirty="0">
                        <a:latin typeface="Cambria Math" panose="02040503050406030204" pitchFamily="18" charset="0"/>
                      </a:rPr>
                      <m:t>=</m:t>
                    </m:r>
                    <m:r>
                      <a:rPr lang="en-GB" sz="2800" i="1" dirty="0">
                        <a:latin typeface="Cambria Math" panose="02040503050406030204" pitchFamily="18" charset="0"/>
                      </a:rPr>
                      <m:t>𝑡𝑟𝑢𝑒</m:t>
                    </m:r>
                  </m:oMath>
                </a14:m>
                <a:endParaRPr lang="en-GB" sz="2800" dirty="0"/>
              </a:p>
            </p:txBody>
          </p:sp>
        </mc:Choice>
        <mc:Fallback xmlns="">
          <p:sp>
            <p:nvSpPr>
              <p:cNvPr id="52" name="2 Marcador de contenido"/>
              <p:cNvSpPr txBox="1">
                <a:spLocks noRot="1" noChangeAspect="1" noMove="1" noResize="1" noEditPoints="1" noAdjustHandles="1" noChangeArrowheads="1" noChangeShapeType="1" noTextEdit="1"/>
              </p:cNvSpPr>
              <p:nvPr/>
            </p:nvSpPr>
            <p:spPr>
              <a:xfrm>
                <a:off x="5716546" y="1207699"/>
                <a:ext cx="4563980" cy="4976087"/>
              </a:xfrm>
              <a:prstGeom prst="rect">
                <a:avLst/>
              </a:prstGeom>
              <a:blipFill>
                <a:blip r:embed="rId3"/>
                <a:stretch>
                  <a:fillRect l="-2807" b="-1471"/>
                </a:stretch>
              </a:blipFill>
            </p:spPr>
            <p:txBody>
              <a:bodyPr/>
              <a:lstStyle/>
              <a:p>
                <a:r>
                  <a:rPr lang="es-ES">
                    <a:noFill/>
                  </a:rPr>
                  <a:t> </a:t>
                </a:r>
              </a:p>
            </p:txBody>
          </p:sp>
        </mc:Fallback>
      </mc:AlternateContent>
      <p:grpSp>
        <p:nvGrpSpPr>
          <p:cNvPr id="44" name="Grupo 43">
            <a:extLst>
              <a:ext uri="{FF2B5EF4-FFF2-40B4-BE49-F238E27FC236}">
                <a16:creationId xmlns:a16="http://schemas.microsoft.com/office/drawing/2014/main" id="{B7FCD501-E19D-44EA-A12B-1563FBB6B256}"/>
              </a:ext>
            </a:extLst>
          </p:cNvPr>
          <p:cNvGrpSpPr/>
          <p:nvPr/>
        </p:nvGrpSpPr>
        <p:grpSpPr>
          <a:xfrm>
            <a:off x="2326315" y="3041201"/>
            <a:ext cx="3195970" cy="2337562"/>
            <a:chOff x="802315" y="3041201"/>
            <a:chExt cx="3195970" cy="2337562"/>
          </a:xfrm>
        </p:grpSpPr>
        <p:grpSp>
          <p:nvGrpSpPr>
            <p:cNvPr id="45" name="Grupo 44">
              <a:extLst>
                <a:ext uri="{FF2B5EF4-FFF2-40B4-BE49-F238E27FC236}">
                  <a16:creationId xmlns:a16="http://schemas.microsoft.com/office/drawing/2014/main" id="{166ACEC3-FA49-4353-9995-2A6F428DD7B1}"/>
                </a:ext>
              </a:extLst>
            </p:cNvPr>
            <p:cNvGrpSpPr/>
            <p:nvPr/>
          </p:nvGrpSpPr>
          <p:grpSpPr>
            <a:xfrm>
              <a:off x="1378134" y="3887060"/>
              <a:ext cx="1466808" cy="1491703"/>
              <a:chOff x="781022" y="3325457"/>
              <a:chExt cx="1466808" cy="1491703"/>
            </a:xfrm>
          </p:grpSpPr>
          <p:sp>
            <p:nvSpPr>
              <p:cNvPr id="62" name="11 CuadroTexto">
                <a:extLst>
                  <a:ext uri="{FF2B5EF4-FFF2-40B4-BE49-F238E27FC236}">
                    <a16:creationId xmlns:a16="http://schemas.microsoft.com/office/drawing/2014/main" id="{E5CF4E69-AEBA-4153-8EDB-F26D85A78078}"/>
                  </a:ext>
                </a:extLst>
              </p:cNvPr>
              <p:cNvSpPr txBox="1"/>
              <p:nvPr/>
            </p:nvSpPr>
            <p:spPr>
              <a:xfrm>
                <a:off x="1413671" y="4447828"/>
                <a:ext cx="657552" cy="369332"/>
              </a:xfrm>
              <a:prstGeom prst="rect">
                <a:avLst/>
              </a:prstGeom>
              <a:noFill/>
            </p:spPr>
            <p:txBody>
              <a:bodyPr wrap="none" rtlCol="0">
                <a:spAutoFit/>
              </a:bodyPr>
              <a:lstStyle/>
              <a:p>
                <a:r>
                  <a:rPr lang="es-ES" b="1" dirty="0">
                    <a:solidFill>
                      <a:srgbClr val="03AAE3"/>
                    </a:solidFill>
                  </a:rPr>
                  <a:t>[</a:t>
                </a:r>
                <a:r>
                  <a:rPr lang="es-ES" b="1" dirty="0" err="1">
                    <a:solidFill>
                      <a:srgbClr val="03AAE3"/>
                    </a:solidFill>
                  </a:rPr>
                  <a:t>f</a:t>
                </a:r>
                <a:r>
                  <a:rPr lang="es-ES" b="1" dirty="0" err="1">
                    <a:solidFill>
                      <a:srgbClr val="03AAE3"/>
                    </a:solidFill>
                    <a:sym typeface="Symbol"/>
                  </a:rPr>
                  <a:t>g</a:t>
                </a:r>
                <a:r>
                  <a:rPr lang="es-ES" b="1" dirty="0">
                    <a:solidFill>
                      <a:srgbClr val="03AAE3"/>
                    </a:solidFill>
                    <a:sym typeface="Symbol"/>
                  </a:rPr>
                  <a:t>]</a:t>
                </a:r>
                <a:endParaRPr lang="en-US" b="1" dirty="0">
                  <a:solidFill>
                    <a:srgbClr val="03AAE3"/>
                  </a:solidFill>
                </a:endParaRPr>
              </a:p>
            </p:txBody>
          </p:sp>
          <p:sp>
            <p:nvSpPr>
              <p:cNvPr id="63" name="20 CuadroTexto">
                <a:extLst>
                  <a:ext uri="{FF2B5EF4-FFF2-40B4-BE49-F238E27FC236}">
                    <a16:creationId xmlns:a16="http://schemas.microsoft.com/office/drawing/2014/main" id="{D1A86A94-CBB4-46B7-875A-096293C41793}"/>
                  </a:ext>
                </a:extLst>
              </p:cNvPr>
              <p:cNvSpPr txBox="1"/>
              <p:nvPr/>
            </p:nvSpPr>
            <p:spPr>
              <a:xfrm>
                <a:off x="1803478" y="3325457"/>
                <a:ext cx="444352" cy="369332"/>
              </a:xfrm>
              <a:prstGeom prst="rect">
                <a:avLst/>
              </a:prstGeom>
              <a:noFill/>
            </p:spPr>
            <p:txBody>
              <a:bodyPr wrap="none" rtlCol="0">
                <a:spAutoFit/>
              </a:bodyPr>
              <a:lstStyle/>
              <a:p>
                <a:r>
                  <a:rPr lang="es-ES" b="1" dirty="0">
                    <a:solidFill>
                      <a:srgbClr val="03AAE3"/>
                    </a:solidFill>
                  </a:rPr>
                  <a:t>[</a:t>
                </a:r>
                <a:r>
                  <a:rPr lang="es-ES" b="1" dirty="0">
                    <a:solidFill>
                      <a:srgbClr val="03AAE3"/>
                    </a:solidFill>
                    <a:sym typeface="Symbol"/>
                  </a:rPr>
                  <a:t>g]</a:t>
                </a:r>
                <a:endParaRPr lang="en-US" b="1" dirty="0">
                  <a:solidFill>
                    <a:srgbClr val="03AAE3"/>
                  </a:solidFill>
                </a:endParaRPr>
              </a:p>
            </p:txBody>
          </p:sp>
          <p:sp>
            <p:nvSpPr>
              <p:cNvPr id="64" name="23 CuadroTexto">
                <a:extLst>
                  <a:ext uri="{FF2B5EF4-FFF2-40B4-BE49-F238E27FC236}">
                    <a16:creationId xmlns:a16="http://schemas.microsoft.com/office/drawing/2014/main" id="{04420567-6BCA-4FD5-858F-FDB0876E12E9}"/>
                  </a:ext>
                </a:extLst>
              </p:cNvPr>
              <p:cNvSpPr txBox="1"/>
              <p:nvPr/>
            </p:nvSpPr>
            <p:spPr>
              <a:xfrm>
                <a:off x="781022" y="3478061"/>
                <a:ext cx="444352" cy="369332"/>
              </a:xfrm>
              <a:prstGeom prst="rect">
                <a:avLst/>
              </a:prstGeom>
              <a:noFill/>
            </p:spPr>
            <p:txBody>
              <a:bodyPr wrap="none" rtlCol="0">
                <a:spAutoFit/>
              </a:bodyPr>
              <a:lstStyle/>
              <a:p>
                <a:r>
                  <a:rPr lang="es-ES" b="1" dirty="0">
                    <a:solidFill>
                      <a:srgbClr val="03AAE3"/>
                    </a:solidFill>
                  </a:rPr>
                  <a:t>[</a:t>
                </a:r>
                <a:r>
                  <a:rPr lang="es-ES" b="1" dirty="0">
                    <a:solidFill>
                      <a:srgbClr val="03AAE3"/>
                    </a:solidFill>
                    <a:sym typeface="Symbol"/>
                  </a:rPr>
                  <a:t>g]</a:t>
                </a:r>
                <a:endParaRPr lang="en-US" b="1" dirty="0">
                  <a:solidFill>
                    <a:srgbClr val="03AAE3"/>
                  </a:solidFill>
                </a:endParaRPr>
              </a:p>
            </p:txBody>
          </p:sp>
        </p:grpSp>
        <p:sp>
          <p:nvSpPr>
            <p:cNvPr id="46" name="3 Elipse">
              <a:extLst>
                <a:ext uri="{FF2B5EF4-FFF2-40B4-BE49-F238E27FC236}">
                  <a16:creationId xmlns:a16="http://schemas.microsoft.com/office/drawing/2014/main" id="{7728DAAE-640C-45CE-9527-03EE4BEC428B}"/>
                </a:ext>
              </a:extLst>
            </p:cNvPr>
            <p:cNvSpPr/>
            <p:nvPr/>
          </p:nvSpPr>
          <p:spPr>
            <a:xfrm>
              <a:off x="1162354" y="3316657"/>
              <a:ext cx="482352" cy="48235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4 Elipse">
              <a:extLst>
                <a:ext uri="{FF2B5EF4-FFF2-40B4-BE49-F238E27FC236}">
                  <a16:creationId xmlns:a16="http://schemas.microsoft.com/office/drawing/2014/main" id="{7A1DF9ED-6508-47A3-884D-3E195452FABC}"/>
                </a:ext>
              </a:extLst>
            </p:cNvPr>
            <p:cNvSpPr/>
            <p:nvPr/>
          </p:nvSpPr>
          <p:spPr>
            <a:xfrm>
              <a:off x="3034562" y="3316657"/>
              <a:ext cx="482352" cy="48235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5 Rectángulo">
              <a:extLst>
                <a:ext uri="{FF2B5EF4-FFF2-40B4-BE49-F238E27FC236}">
                  <a16:creationId xmlns:a16="http://schemas.microsoft.com/office/drawing/2014/main" id="{A3712E5F-0F71-429E-8310-89427BBB17C7}"/>
                </a:ext>
              </a:extLst>
            </p:cNvPr>
            <p:cNvSpPr/>
            <p:nvPr/>
          </p:nvSpPr>
          <p:spPr>
            <a:xfrm>
              <a:off x="2170466" y="3343291"/>
              <a:ext cx="288032" cy="4320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6 Rectángulo">
              <a:extLst>
                <a:ext uri="{FF2B5EF4-FFF2-40B4-BE49-F238E27FC236}">
                  <a16:creationId xmlns:a16="http://schemas.microsoft.com/office/drawing/2014/main" id="{3F814AAF-2804-4293-ACC5-CCE28A2E2F6B}"/>
                </a:ext>
              </a:extLst>
            </p:cNvPr>
            <p:cNvSpPr/>
            <p:nvPr/>
          </p:nvSpPr>
          <p:spPr>
            <a:xfrm>
              <a:off x="2170466" y="4279395"/>
              <a:ext cx="288032" cy="4320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7 CuadroTexto">
              <a:extLst>
                <a:ext uri="{FF2B5EF4-FFF2-40B4-BE49-F238E27FC236}">
                  <a16:creationId xmlns:a16="http://schemas.microsoft.com/office/drawing/2014/main" id="{2397D363-8830-4728-BFE8-33976978A581}"/>
                </a:ext>
              </a:extLst>
            </p:cNvPr>
            <p:cNvSpPr txBox="1"/>
            <p:nvPr/>
          </p:nvSpPr>
          <p:spPr>
            <a:xfrm>
              <a:off x="802315" y="3163349"/>
              <a:ext cx="423514" cy="369332"/>
            </a:xfrm>
            <a:prstGeom prst="rect">
              <a:avLst/>
            </a:prstGeom>
            <a:noFill/>
          </p:spPr>
          <p:txBody>
            <a:bodyPr wrap="none" rtlCol="0">
              <a:spAutoFit/>
            </a:bodyPr>
            <a:lstStyle/>
            <a:p>
              <a:r>
                <a:rPr lang="es-ES" dirty="0"/>
                <a:t>p1</a:t>
              </a:r>
              <a:endParaRPr lang="en-US" dirty="0"/>
            </a:p>
          </p:txBody>
        </p:sp>
        <p:sp>
          <p:nvSpPr>
            <p:cNvPr id="51" name="8 CuadroTexto">
              <a:extLst>
                <a:ext uri="{FF2B5EF4-FFF2-40B4-BE49-F238E27FC236}">
                  <a16:creationId xmlns:a16="http://schemas.microsoft.com/office/drawing/2014/main" id="{47132F2A-9603-4666-8EB7-A9EA32DAB653}"/>
                </a:ext>
              </a:extLst>
            </p:cNvPr>
            <p:cNvSpPr txBox="1"/>
            <p:nvPr/>
          </p:nvSpPr>
          <p:spPr>
            <a:xfrm>
              <a:off x="3538619" y="3244649"/>
              <a:ext cx="423514" cy="369332"/>
            </a:xfrm>
            <a:prstGeom prst="rect">
              <a:avLst/>
            </a:prstGeom>
            <a:noFill/>
          </p:spPr>
          <p:txBody>
            <a:bodyPr wrap="none" rtlCol="0">
              <a:spAutoFit/>
            </a:bodyPr>
            <a:lstStyle/>
            <a:p>
              <a:r>
                <a:rPr lang="es-ES" dirty="0"/>
                <a:t>p2</a:t>
              </a:r>
              <a:endParaRPr lang="en-US" dirty="0"/>
            </a:p>
          </p:txBody>
        </p:sp>
        <p:sp>
          <p:nvSpPr>
            <p:cNvPr id="53" name="9 Elipse">
              <a:extLst>
                <a:ext uri="{FF2B5EF4-FFF2-40B4-BE49-F238E27FC236}">
                  <a16:creationId xmlns:a16="http://schemas.microsoft.com/office/drawing/2014/main" id="{F51892A5-A1BB-47AA-B9C4-4512AE04BDB1}"/>
                </a:ext>
              </a:extLst>
            </p:cNvPr>
            <p:cNvSpPr/>
            <p:nvPr/>
          </p:nvSpPr>
          <p:spPr>
            <a:xfrm>
              <a:off x="3070714" y="4252761"/>
              <a:ext cx="482352" cy="48235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10 CuadroTexto">
              <a:extLst>
                <a:ext uri="{FF2B5EF4-FFF2-40B4-BE49-F238E27FC236}">
                  <a16:creationId xmlns:a16="http://schemas.microsoft.com/office/drawing/2014/main" id="{1A1AD480-2531-460D-9A31-69F1C5D33DD7}"/>
                </a:ext>
              </a:extLst>
            </p:cNvPr>
            <p:cNvSpPr txBox="1"/>
            <p:nvPr/>
          </p:nvSpPr>
          <p:spPr>
            <a:xfrm>
              <a:off x="3574771" y="4180753"/>
              <a:ext cx="423514" cy="369332"/>
            </a:xfrm>
            <a:prstGeom prst="rect">
              <a:avLst/>
            </a:prstGeom>
            <a:noFill/>
          </p:spPr>
          <p:txBody>
            <a:bodyPr wrap="none" rtlCol="0">
              <a:spAutoFit/>
            </a:bodyPr>
            <a:lstStyle/>
            <a:p>
              <a:r>
                <a:rPr lang="es-ES" dirty="0"/>
                <a:t>p3</a:t>
              </a:r>
              <a:endParaRPr lang="en-US" dirty="0"/>
            </a:p>
          </p:txBody>
        </p:sp>
        <p:cxnSp>
          <p:nvCxnSpPr>
            <p:cNvPr id="55" name="12 Conector recto de flecha">
              <a:extLst>
                <a:ext uri="{FF2B5EF4-FFF2-40B4-BE49-F238E27FC236}">
                  <a16:creationId xmlns:a16="http://schemas.microsoft.com/office/drawing/2014/main" id="{27958847-520E-4B8A-8910-7E89A062029F}"/>
                </a:ext>
              </a:extLst>
            </p:cNvPr>
            <p:cNvCxnSpPr>
              <a:stCxn id="46" idx="6"/>
              <a:endCxn id="48" idx="1"/>
            </p:cNvCxnSpPr>
            <p:nvPr/>
          </p:nvCxnSpPr>
          <p:spPr>
            <a:xfrm>
              <a:off x="1644706" y="3557834"/>
              <a:ext cx="525760" cy="14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13 Conector recto de flecha">
              <a:extLst>
                <a:ext uri="{FF2B5EF4-FFF2-40B4-BE49-F238E27FC236}">
                  <a16:creationId xmlns:a16="http://schemas.microsoft.com/office/drawing/2014/main" id="{8F0645BF-703B-44FC-812D-DE13B28EB9FE}"/>
                </a:ext>
              </a:extLst>
            </p:cNvPr>
            <p:cNvCxnSpPr>
              <a:stCxn id="48" idx="3"/>
              <a:endCxn id="47" idx="2"/>
            </p:cNvCxnSpPr>
            <p:nvPr/>
          </p:nvCxnSpPr>
          <p:spPr>
            <a:xfrm flipV="1">
              <a:off x="2458498" y="3557834"/>
              <a:ext cx="576064" cy="14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16 Conector recto de flecha">
              <a:extLst>
                <a:ext uri="{FF2B5EF4-FFF2-40B4-BE49-F238E27FC236}">
                  <a16:creationId xmlns:a16="http://schemas.microsoft.com/office/drawing/2014/main" id="{70F27B2D-57B4-4E9B-898E-DBA9063B7601}"/>
                </a:ext>
              </a:extLst>
            </p:cNvPr>
            <p:cNvCxnSpPr>
              <a:stCxn id="48" idx="3"/>
              <a:endCxn id="53" idx="1"/>
            </p:cNvCxnSpPr>
            <p:nvPr/>
          </p:nvCxnSpPr>
          <p:spPr>
            <a:xfrm>
              <a:off x="2458500" y="3559317"/>
              <a:ext cx="682855" cy="76408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19 Conector recto de flecha">
              <a:extLst>
                <a:ext uri="{FF2B5EF4-FFF2-40B4-BE49-F238E27FC236}">
                  <a16:creationId xmlns:a16="http://schemas.microsoft.com/office/drawing/2014/main" id="{1B160EBD-DE19-4B94-8EBC-93413D786D4C}"/>
                </a:ext>
              </a:extLst>
            </p:cNvPr>
            <p:cNvCxnSpPr>
              <a:stCxn id="53" idx="2"/>
              <a:endCxn id="49" idx="3"/>
            </p:cNvCxnSpPr>
            <p:nvPr/>
          </p:nvCxnSpPr>
          <p:spPr>
            <a:xfrm flipH="1">
              <a:off x="2458498" y="4493938"/>
              <a:ext cx="612216" cy="14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9" name="22 Conector recto de flecha">
              <a:extLst>
                <a:ext uri="{FF2B5EF4-FFF2-40B4-BE49-F238E27FC236}">
                  <a16:creationId xmlns:a16="http://schemas.microsoft.com/office/drawing/2014/main" id="{36128866-1151-4295-A94B-9508840483F3}"/>
                </a:ext>
              </a:extLst>
            </p:cNvPr>
            <p:cNvCxnSpPr>
              <a:stCxn id="49" idx="1"/>
              <a:endCxn id="46" idx="4"/>
            </p:cNvCxnSpPr>
            <p:nvPr/>
          </p:nvCxnSpPr>
          <p:spPr>
            <a:xfrm flipH="1" flipV="1">
              <a:off x="1403530" y="3799010"/>
              <a:ext cx="766936" cy="69641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0" name="25 CuadroTexto">
              <a:extLst>
                <a:ext uri="{FF2B5EF4-FFF2-40B4-BE49-F238E27FC236}">
                  <a16:creationId xmlns:a16="http://schemas.microsoft.com/office/drawing/2014/main" id="{AD1C6321-A1B8-4859-8F95-7282D989EE2E}"/>
                </a:ext>
              </a:extLst>
            </p:cNvPr>
            <p:cNvSpPr txBox="1"/>
            <p:nvPr/>
          </p:nvSpPr>
          <p:spPr>
            <a:xfrm>
              <a:off x="2143832" y="3041201"/>
              <a:ext cx="378630" cy="369332"/>
            </a:xfrm>
            <a:prstGeom prst="rect">
              <a:avLst/>
            </a:prstGeom>
            <a:noFill/>
          </p:spPr>
          <p:txBody>
            <a:bodyPr wrap="none" rtlCol="0">
              <a:spAutoFit/>
            </a:bodyPr>
            <a:lstStyle/>
            <a:p>
              <a:r>
                <a:rPr lang="es-ES" dirty="0"/>
                <a:t>t1</a:t>
              </a:r>
              <a:endParaRPr lang="en-US" dirty="0"/>
            </a:p>
          </p:txBody>
        </p:sp>
        <p:sp>
          <p:nvSpPr>
            <p:cNvPr id="61" name="26 CuadroTexto">
              <a:extLst>
                <a:ext uri="{FF2B5EF4-FFF2-40B4-BE49-F238E27FC236}">
                  <a16:creationId xmlns:a16="http://schemas.microsoft.com/office/drawing/2014/main" id="{BE0B0B4D-2CB1-4DD5-B34F-05B2D916484E}"/>
                </a:ext>
              </a:extLst>
            </p:cNvPr>
            <p:cNvSpPr txBox="1"/>
            <p:nvPr/>
          </p:nvSpPr>
          <p:spPr>
            <a:xfrm>
              <a:off x="2143832" y="4728723"/>
              <a:ext cx="378630" cy="369332"/>
            </a:xfrm>
            <a:prstGeom prst="rect">
              <a:avLst/>
            </a:prstGeom>
            <a:noFill/>
          </p:spPr>
          <p:txBody>
            <a:bodyPr wrap="none" rtlCol="0">
              <a:spAutoFit/>
            </a:bodyPr>
            <a:lstStyle/>
            <a:p>
              <a:r>
                <a:rPr lang="es-ES" dirty="0"/>
                <a:t>t2</a:t>
              </a:r>
              <a:endParaRPr lang="en-US" dirty="0"/>
            </a:p>
          </p:txBody>
        </p:sp>
      </p:grpSp>
    </p:spTree>
    <p:extLst>
      <p:ext uri="{BB962C8B-B14F-4D97-AF65-F5344CB8AC3E}">
        <p14:creationId xmlns:p14="http://schemas.microsoft.com/office/powerpoint/2010/main" val="2250238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a:t>Motivation</a:t>
            </a:r>
          </a:p>
        </p:txBody>
      </p:sp>
      <p:sp>
        <p:nvSpPr>
          <p:cNvPr id="3" name="Marcador de contenido 2"/>
          <p:cNvSpPr>
            <a:spLocks noGrp="1"/>
          </p:cNvSpPr>
          <p:nvPr>
            <p:ph idx="1"/>
          </p:nvPr>
        </p:nvSpPr>
        <p:spPr/>
        <p:txBody>
          <a:bodyPr/>
          <a:lstStyle/>
          <a:p>
            <a:r>
              <a:rPr lang="en-GB" dirty="0"/>
              <a:t>Petri nets: Modelling formalism for concurrent systems</a:t>
            </a:r>
          </a:p>
          <a:p>
            <a:pPr marL="1073150" lvl="1" indent="-615950">
              <a:buFont typeface="Wingdings" panose="05000000000000000000" pitchFamily="2" charset="2"/>
              <a:buChar char=""/>
            </a:pPr>
            <a:r>
              <a:rPr lang="en-GB" sz="3200" dirty="0"/>
              <a:t>Basics: Places, arcs, weights and transitions</a:t>
            </a:r>
            <a:endParaRPr lang="en-GB" dirty="0"/>
          </a:p>
          <a:p>
            <a:endParaRPr lang="en-GB" dirty="0"/>
          </a:p>
          <a:p>
            <a:endParaRPr lang="en-GB" dirty="0"/>
          </a:p>
        </p:txBody>
      </p:sp>
      <p:sp>
        <p:nvSpPr>
          <p:cNvPr id="5" name="Marcador de número de diapositiva 4"/>
          <p:cNvSpPr>
            <a:spLocks noGrp="1"/>
          </p:cNvSpPr>
          <p:nvPr>
            <p:ph type="sldNum" sz="quarter" idx="12"/>
          </p:nvPr>
        </p:nvSpPr>
        <p:spPr/>
        <p:txBody>
          <a:bodyPr/>
          <a:lstStyle/>
          <a:p>
            <a:fld id="{A7E09D32-447C-433F-910E-6450FEBB1FB8}" type="slidenum">
              <a:rPr lang="en-GB" smtClean="0"/>
              <a:t>3</a:t>
            </a:fld>
            <a:endParaRPr lang="en-GB" dirty="0"/>
          </a:p>
        </p:txBody>
      </p:sp>
      <p:grpSp>
        <p:nvGrpSpPr>
          <p:cNvPr id="93" name="Grupo 92">
            <a:extLst>
              <a:ext uri="{FF2B5EF4-FFF2-40B4-BE49-F238E27FC236}">
                <a16:creationId xmlns:a16="http://schemas.microsoft.com/office/drawing/2014/main" id="{296A653E-30D6-A2ED-E62A-9D8C4D831124}"/>
              </a:ext>
            </a:extLst>
          </p:cNvPr>
          <p:cNvGrpSpPr>
            <a:grpSpLocks noChangeAspect="1"/>
          </p:cNvGrpSpPr>
          <p:nvPr/>
        </p:nvGrpSpPr>
        <p:grpSpPr>
          <a:xfrm>
            <a:off x="5989235" y="3239782"/>
            <a:ext cx="2616034" cy="1182114"/>
            <a:chOff x="2644537" y="3518565"/>
            <a:chExt cx="2156807" cy="974602"/>
          </a:xfrm>
        </p:grpSpPr>
        <p:sp>
          <p:nvSpPr>
            <p:cNvPr id="81" name="Rectángulo 80">
              <a:extLst>
                <a:ext uri="{FF2B5EF4-FFF2-40B4-BE49-F238E27FC236}">
                  <a16:creationId xmlns:a16="http://schemas.microsoft.com/office/drawing/2014/main" id="{CCCAE0A0-4DB9-582E-BAFA-0C5929144762}"/>
                </a:ext>
              </a:extLst>
            </p:cNvPr>
            <p:cNvSpPr/>
            <p:nvPr/>
          </p:nvSpPr>
          <p:spPr>
            <a:xfrm rot="16200000">
              <a:off x="2572529" y="4205135"/>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2" name="Elipse 81">
              <a:extLst>
                <a:ext uri="{FF2B5EF4-FFF2-40B4-BE49-F238E27FC236}">
                  <a16:creationId xmlns:a16="http://schemas.microsoft.com/office/drawing/2014/main" id="{A2C11C11-8270-4A10-5D07-03FD413A0ABC}"/>
                </a:ext>
              </a:extLst>
            </p:cNvPr>
            <p:cNvSpPr/>
            <p:nvPr/>
          </p:nvSpPr>
          <p:spPr>
            <a:xfrm>
              <a:off x="3309391" y="4132290"/>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83" name="Conector recto de flecha 82">
              <a:extLst>
                <a:ext uri="{FF2B5EF4-FFF2-40B4-BE49-F238E27FC236}">
                  <a16:creationId xmlns:a16="http://schemas.microsoft.com/office/drawing/2014/main" id="{DEFF44FD-A1D1-833A-1FB9-66B977BE82DE}"/>
                </a:ext>
              </a:extLst>
            </p:cNvPr>
            <p:cNvCxnSpPr>
              <a:stCxn id="81" idx="2"/>
              <a:endCxn id="82" idx="2"/>
            </p:cNvCxnSpPr>
            <p:nvPr/>
          </p:nvCxnSpPr>
          <p:spPr>
            <a:xfrm flipV="1">
              <a:off x="2860561" y="4312311"/>
              <a:ext cx="448830" cy="837"/>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84" name="Elipse 83">
              <a:extLst>
                <a:ext uri="{FF2B5EF4-FFF2-40B4-BE49-F238E27FC236}">
                  <a16:creationId xmlns:a16="http://schemas.microsoft.com/office/drawing/2014/main" id="{46C4F890-0CCE-2339-CD1C-822E27572760}"/>
                </a:ext>
              </a:extLst>
            </p:cNvPr>
            <p:cNvSpPr/>
            <p:nvPr/>
          </p:nvSpPr>
          <p:spPr>
            <a:xfrm>
              <a:off x="3309391" y="3519062"/>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5" name="Rectángulo 84">
              <a:extLst>
                <a:ext uri="{FF2B5EF4-FFF2-40B4-BE49-F238E27FC236}">
                  <a16:creationId xmlns:a16="http://schemas.microsoft.com/office/drawing/2014/main" id="{D3014A41-07A9-A317-614E-C8A6346C3E25}"/>
                </a:ext>
              </a:extLst>
            </p:cNvPr>
            <p:cNvSpPr/>
            <p:nvPr/>
          </p:nvSpPr>
          <p:spPr>
            <a:xfrm rot="5400000">
              <a:off x="3803399" y="3961744"/>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86" name="Conector recto de flecha 85">
              <a:extLst>
                <a:ext uri="{FF2B5EF4-FFF2-40B4-BE49-F238E27FC236}">
                  <a16:creationId xmlns:a16="http://schemas.microsoft.com/office/drawing/2014/main" id="{85CF623E-5471-EC0B-0CB3-E1C37AD8325F}"/>
                </a:ext>
              </a:extLst>
            </p:cNvPr>
            <p:cNvCxnSpPr>
              <a:stCxn id="82" idx="6"/>
              <a:endCxn id="85" idx="2"/>
            </p:cNvCxnSpPr>
            <p:nvPr/>
          </p:nvCxnSpPr>
          <p:spPr>
            <a:xfrm flipV="1">
              <a:off x="3669431" y="4069756"/>
              <a:ext cx="205976" cy="242554"/>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87" name="Conector recto de flecha 86">
              <a:extLst>
                <a:ext uri="{FF2B5EF4-FFF2-40B4-BE49-F238E27FC236}">
                  <a16:creationId xmlns:a16="http://schemas.microsoft.com/office/drawing/2014/main" id="{0549003F-55E6-9D4A-850C-FE7213F34D48}"/>
                </a:ext>
              </a:extLst>
            </p:cNvPr>
            <p:cNvCxnSpPr>
              <a:stCxn id="84" idx="5"/>
              <a:endCxn id="85" idx="2"/>
            </p:cNvCxnSpPr>
            <p:nvPr/>
          </p:nvCxnSpPr>
          <p:spPr>
            <a:xfrm>
              <a:off x="3616705" y="3826376"/>
              <a:ext cx="258703" cy="243381"/>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88" name="Elipse 87">
              <a:extLst>
                <a:ext uri="{FF2B5EF4-FFF2-40B4-BE49-F238E27FC236}">
                  <a16:creationId xmlns:a16="http://schemas.microsoft.com/office/drawing/2014/main" id="{3B2B48DF-67DF-3DEF-7609-010F9DE92B1D}"/>
                </a:ext>
              </a:extLst>
            </p:cNvPr>
            <p:cNvSpPr/>
            <p:nvPr/>
          </p:nvSpPr>
          <p:spPr>
            <a:xfrm>
              <a:off x="4441304" y="3885743"/>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89" name="Conector recto de flecha 88">
              <a:extLst>
                <a:ext uri="{FF2B5EF4-FFF2-40B4-BE49-F238E27FC236}">
                  <a16:creationId xmlns:a16="http://schemas.microsoft.com/office/drawing/2014/main" id="{FC169402-251B-2085-6076-651E7C1DCFC4}"/>
                </a:ext>
              </a:extLst>
            </p:cNvPr>
            <p:cNvCxnSpPr>
              <a:stCxn id="85" idx="0"/>
              <a:endCxn id="88" idx="2"/>
            </p:cNvCxnSpPr>
            <p:nvPr/>
          </p:nvCxnSpPr>
          <p:spPr>
            <a:xfrm flipV="1">
              <a:off x="4091432" y="4065764"/>
              <a:ext cx="349873" cy="3993"/>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90" name="Rectángulo 1">
              <a:extLst>
                <a:ext uri="{FF2B5EF4-FFF2-40B4-BE49-F238E27FC236}">
                  <a16:creationId xmlns:a16="http://schemas.microsoft.com/office/drawing/2014/main" id="{9A1B78A4-E9F9-AA5F-91EF-6962C46B4E74}"/>
                </a:ext>
              </a:extLst>
            </p:cNvPr>
            <p:cNvSpPr/>
            <p:nvPr/>
          </p:nvSpPr>
          <p:spPr>
            <a:xfrm rot="16200000">
              <a:off x="2572529" y="3590573"/>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91" name="Conector recto de flecha 4">
              <a:extLst>
                <a:ext uri="{FF2B5EF4-FFF2-40B4-BE49-F238E27FC236}">
                  <a16:creationId xmlns:a16="http://schemas.microsoft.com/office/drawing/2014/main" id="{DCD50A48-8336-793F-625E-4F2B96CA8051}"/>
                </a:ext>
              </a:extLst>
            </p:cNvPr>
            <p:cNvCxnSpPr>
              <a:stCxn id="90" idx="2"/>
              <a:endCxn id="84" idx="2"/>
            </p:cNvCxnSpPr>
            <p:nvPr/>
          </p:nvCxnSpPr>
          <p:spPr>
            <a:xfrm>
              <a:off x="2860561" y="3698586"/>
              <a:ext cx="448830" cy="497"/>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92" name="Elipse 91">
              <a:extLst>
                <a:ext uri="{FF2B5EF4-FFF2-40B4-BE49-F238E27FC236}">
                  <a16:creationId xmlns:a16="http://schemas.microsoft.com/office/drawing/2014/main" id="{468C24C9-2872-89B2-5C87-AD2C47C028A6}"/>
                </a:ext>
              </a:extLst>
            </p:cNvPr>
            <p:cNvSpPr/>
            <p:nvPr/>
          </p:nvSpPr>
          <p:spPr>
            <a:xfrm>
              <a:off x="3421562" y="3626919"/>
              <a:ext cx="138264" cy="14393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grpSp>
      <p:sp>
        <p:nvSpPr>
          <p:cNvPr id="124" name="CuadroTexto 5">
            <a:extLst>
              <a:ext uri="{FF2B5EF4-FFF2-40B4-BE49-F238E27FC236}">
                <a16:creationId xmlns:a16="http://schemas.microsoft.com/office/drawing/2014/main" id="{F7CDCD59-4AC3-ECC0-4BAC-9305DDB34769}"/>
              </a:ext>
            </a:extLst>
          </p:cNvPr>
          <p:cNvSpPr txBox="1"/>
          <p:nvPr/>
        </p:nvSpPr>
        <p:spPr>
          <a:xfrm>
            <a:off x="5958564" y="4455313"/>
            <a:ext cx="2147447" cy="461665"/>
          </a:xfrm>
          <a:prstGeom prst="rect">
            <a:avLst/>
          </a:prstGeom>
          <a:noFill/>
        </p:spPr>
        <p:txBody>
          <a:bodyPr wrap="none" rtlCol="0">
            <a:spAutoFit/>
          </a:bodyPr>
          <a:lstStyle/>
          <a:p>
            <a:r>
              <a:rPr lang="en-GB" sz="2400" dirty="0"/>
              <a:t>synchronization</a:t>
            </a:r>
            <a:endParaRPr lang="en-GB" sz="2400" baseline="-25000" dirty="0"/>
          </a:p>
        </p:txBody>
      </p:sp>
      <p:sp>
        <p:nvSpPr>
          <p:cNvPr id="125" name="CuadroTexto 5">
            <a:extLst>
              <a:ext uri="{FF2B5EF4-FFF2-40B4-BE49-F238E27FC236}">
                <a16:creationId xmlns:a16="http://schemas.microsoft.com/office/drawing/2014/main" id="{AE537AF0-FDA0-77FC-7591-BE3E5CA8DA08}"/>
              </a:ext>
            </a:extLst>
          </p:cNvPr>
          <p:cNvSpPr txBox="1"/>
          <p:nvPr/>
        </p:nvSpPr>
        <p:spPr>
          <a:xfrm>
            <a:off x="2808656" y="4457074"/>
            <a:ext cx="1544141" cy="461665"/>
          </a:xfrm>
          <a:prstGeom prst="rect">
            <a:avLst/>
          </a:prstGeom>
          <a:noFill/>
        </p:spPr>
        <p:txBody>
          <a:bodyPr wrap="none" rtlCol="0">
            <a:spAutoFit/>
          </a:bodyPr>
          <a:lstStyle/>
          <a:p>
            <a:r>
              <a:rPr lang="en-GB" sz="2400" dirty="0"/>
              <a:t>parallelism</a:t>
            </a:r>
            <a:endParaRPr lang="en-GB" baseline="-25000" dirty="0"/>
          </a:p>
        </p:txBody>
      </p:sp>
      <p:grpSp>
        <p:nvGrpSpPr>
          <p:cNvPr id="128" name="Grupo 127">
            <a:extLst>
              <a:ext uri="{FF2B5EF4-FFF2-40B4-BE49-F238E27FC236}">
                <a16:creationId xmlns:a16="http://schemas.microsoft.com/office/drawing/2014/main" id="{1118885D-0C98-A459-E994-CC88ABFB0435}"/>
              </a:ext>
            </a:extLst>
          </p:cNvPr>
          <p:cNvGrpSpPr>
            <a:grpSpLocks noChangeAspect="1"/>
          </p:cNvGrpSpPr>
          <p:nvPr/>
        </p:nvGrpSpPr>
        <p:grpSpPr>
          <a:xfrm>
            <a:off x="2551053" y="3240081"/>
            <a:ext cx="1997432" cy="1180800"/>
            <a:chOff x="2649001" y="3293661"/>
            <a:chExt cx="1675030" cy="990209"/>
          </a:xfrm>
        </p:grpSpPr>
        <p:grpSp>
          <p:nvGrpSpPr>
            <p:cNvPr id="126" name="Grupo 125">
              <a:extLst>
                <a:ext uri="{FF2B5EF4-FFF2-40B4-BE49-F238E27FC236}">
                  <a16:creationId xmlns:a16="http://schemas.microsoft.com/office/drawing/2014/main" id="{EA83E37F-A723-F05E-7AC3-DBC7BE2786DE}"/>
                </a:ext>
              </a:extLst>
            </p:cNvPr>
            <p:cNvGrpSpPr/>
            <p:nvPr/>
          </p:nvGrpSpPr>
          <p:grpSpPr>
            <a:xfrm>
              <a:off x="2649001" y="3293661"/>
              <a:ext cx="1675030" cy="990209"/>
              <a:chOff x="2649001" y="3293661"/>
              <a:chExt cx="1675030" cy="990209"/>
            </a:xfrm>
          </p:grpSpPr>
          <p:sp>
            <p:nvSpPr>
              <p:cNvPr id="98" name="Rectángulo 97">
                <a:extLst>
                  <a:ext uri="{FF2B5EF4-FFF2-40B4-BE49-F238E27FC236}">
                    <a16:creationId xmlns:a16="http://schemas.microsoft.com/office/drawing/2014/main" id="{983DD484-0318-CCC5-B6AD-CC6D033B9E28}"/>
                  </a:ext>
                </a:extLst>
              </p:cNvPr>
              <p:cNvSpPr/>
              <p:nvPr/>
            </p:nvSpPr>
            <p:spPr>
              <a:xfrm rot="5400000">
                <a:off x="2576993" y="3695031"/>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Elipse 100">
                <a:extLst>
                  <a:ext uri="{FF2B5EF4-FFF2-40B4-BE49-F238E27FC236}">
                    <a16:creationId xmlns:a16="http://schemas.microsoft.com/office/drawing/2014/main" id="{5AF15244-2C65-C564-D545-52876439AF4B}"/>
                  </a:ext>
                </a:extLst>
              </p:cNvPr>
              <p:cNvSpPr/>
              <p:nvPr/>
            </p:nvSpPr>
            <p:spPr>
              <a:xfrm>
                <a:off x="3214898" y="3619030"/>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2" name="Conector recto de flecha 101">
                <a:extLst>
                  <a:ext uri="{FF2B5EF4-FFF2-40B4-BE49-F238E27FC236}">
                    <a16:creationId xmlns:a16="http://schemas.microsoft.com/office/drawing/2014/main" id="{931FFAAD-42AD-915E-F06D-6D017F03EF65}"/>
                  </a:ext>
                </a:extLst>
              </p:cNvPr>
              <p:cNvCxnSpPr>
                <a:stCxn id="98" idx="0"/>
                <a:endCxn id="101" idx="2"/>
              </p:cNvCxnSpPr>
              <p:nvPr/>
            </p:nvCxnSpPr>
            <p:spPr>
              <a:xfrm flipV="1">
                <a:off x="2865026" y="3799051"/>
                <a:ext cx="349873" cy="3993"/>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103" name="Rectángulo 102">
                <a:extLst>
                  <a:ext uri="{FF2B5EF4-FFF2-40B4-BE49-F238E27FC236}">
                    <a16:creationId xmlns:a16="http://schemas.microsoft.com/office/drawing/2014/main" id="{A46AB505-C75B-4B26-64F3-FE3DC1B167CC}"/>
                  </a:ext>
                </a:extLst>
              </p:cNvPr>
              <p:cNvSpPr/>
              <p:nvPr/>
            </p:nvSpPr>
            <p:spPr>
              <a:xfrm rot="5400000">
                <a:off x="3832635" y="3995838"/>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4" name="Conector recto de flecha 103">
                <a:extLst>
                  <a:ext uri="{FF2B5EF4-FFF2-40B4-BE49-F238E27FC236}">
                    <a16:creationId xmlns:a16="http://schemas.microsoft.com/office/drawing/2014/main" id="{94FE7129-8F7E-B0BD-A22A-688E478521EF}"/>
                  </a:ext>
                </a:extLst>
              </p:cNvPr>
              <p:cNvCxnSpPr>
                <a:stCxn id="101" idx="5"/>
                <a:endCxn id="103" idx="2"/>
              </p:cNvCxnSpPr>
              <p:nvPr/>
            </p:nvCxnSpPr>
            <p:spPr>
              <a:xfrm>
                <a:off x="3522211" y="3926344"/>
                <a:ext cx="382432" cy="177507"/>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105" name="Rectángulo 104">
                <a:extLst>
                  <a:ext uri="{FF2B5EF4-FFF2-40B4-BE49-F238E27FC236}">
                    <a16:creationId xmlns:a16="http://schemas.microsoft.com/office/drawing/2014/main" id="{604AAEA6-FDCC-5A52-0CFF-F9C56E95E017}"/>
                  </a:ext>
                </a:extLst>
              </p:cNvPr>
              <p:cNvSpPr/>
              <p:nvPr/>
            </p:nvSpPr>
            <p:spPr>
              <a:xfrm rot="16200000">
                <a:off x="3815701" y="3365669"/>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6" name="Conector recto de flecha 105">
                <a:extLst>
                  <a:ext uri="{FF2B5EF4-FFF2-40B4-BE49-F238E27FC236}">
                    <a16:creationId xmlns:a16="http://schemas.microsoft.com/office/drawing/2014/main" id="{DEDC7AE9-5E35-E6F6-DCC6-70D6935EF111}"/>
                  </a:ext>
                </a:extLst>
              </p:cNvPr>
              <p:cNvCxnSpPr>
                <a:stCxn id="101" idx="7"/>
                <a:endCxn id="105" idx="0"/>
              </p:cNvCxnSpPr>
              <p:nvPr/>
            </p:nvCxnSpPr>
            <p:spPr>
              <a:xfrm flipV="1">
                <a:off x="3522211" y="3473681"/>
                <a:ext cx="365498" cy="198076"/>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110" name="Conector recto de flecha 109">
                <a:extLst>
                  <a:ext uri="{FF2B5EF4-FFF2-40B4-BE49-F238E27FC236}">
                    <a16:creationId xmlns:a16="http://schemas.microsoft.com/office/drawing/2014/main" id="{679FC705-DFBA-DBBE-5B73-02EC676DEBA9}"/>
                  </a:ext>
                </a:extLst>
              </p:cNvPr>
              <p:cNvCxnSpPr>
                <a:cxnSpLocks/>
                <a:stCxn id="103" idx="0"/>
              </p:cNvCxnSpPr>
              <p:nvPr/>
            </p:nvCxnSpPr>
            <p:spPr>
              <a:xfrm>
                <a:off x="4120667" y="4103850"/>
                <a:ext cx="203364" cy="0"/>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123" name="Elipse 122">
                <a:extLst>
                  <a:ext uri="{FF2B5EF4-FFF2-40B4-BE49-F238E27FC236}">
                    <a16:creationId xmlns:a16="http://schemas.microsoft.com/office/drawing/2014/main" id="{363B43EA-024E-089C-6732-6F4942660503}"/>
                  </a:ext>
                </a:extLst>
              </p:cNvPr>
              <p:cNvSpPr/>
              <p:nvPr/>
            </p:nvSpPr>
            <p:spPr>
              <a:xfrm>
                <a:off x="3323300" y="3727083"/>
                <a:ext cx="138264" cy="14393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27" name="Conector recto de flecha 126">
              <a:extLst>
                <a:ext uri="{FF2B5EF4-FFF2-40B4-BE49-F238E27FC236}">
                  <a16:creationId xmlns:a16="http://schemas.microsoft.com/office/drawing/2014/main" id="{7BD92AD4-051E-A0A2-8AD0-32D907347866}"/>
                </a:ext>
              </a:extLst>
            </p:cNvPr>
            <p:cNvCxnSpPr>
              <a:cxnSpLocks/>
            </p:cNvCxnSpPr>
            <p:nvPr/>
          </p:nvCxnSpPr>
          <p:spPr>
            <a:xfrm>
              <a:off x="4103733" y="3473680"/>
              <a:ext cx="203364" cy="0"/>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grpSp>
      <p:sp>
        <p:nvSpPr>
          <p:cNvPr id="129" name="CuadroTexto 5">
            <a:extLst>
              <a:ext uri="{FF2B5EF4-FFF2-40B4-BE49-F238E27FC236}">
                <a16:creationId xmlns:a16="http://schemas.microsoft.com/office/drawing/2014/main" id="{8532BB49-E810-B231-ED54-B07954BF807D}"/>
              </a:ext>
            </a:extLst>
          </p:cNvPr>
          <p:cNvSpPr txBox="1"/>
          <p:nvPr/>
        </p:nvSpPr>
        <p:spPr>
          <a:xfrm>
            <a:off x="9118016" y="4457904"/>
            <a:ext cx="2811475" cy="461665"/>
          </a:xfrm>
          <a:prstGeom prst="rect">
            <a:avLst/>
          </a:prstGeom>
          <a:noFill/>
        </p:spPr>
        <p:txBody>
          <a:bodyPr wrap="none" rtlCol="0">
            <a:spAutoFit/>
          </a:bodyPr>
          <a:lstStyle/>
          <a:p>
            <a:r>
              <a:rPr lang="en-GB" sz="2400" dirty="0"/>
              <a:t>mutex &amp; resources …</a:t>
            </a:r>
            <a:endParaRPr lang="en-GB" baseline="-25000" dirty="0"/>
          </a:p>
        </p:txBody>
      </p:sp>
    </p:spTree>
    <p:extLst>
      <p:ext uri="{BB962C8B-B14F-4D97-AF65-F5344CB8AC3E}">
        <p14:creationId xmlns:p14="http://schemas.microsoft.com/office/powerpoint/2010/main" val="404321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Analysis of PNPL: Structural</a:t>
            </a:r>
          </a:p>
        </p:txBody>
      </p:sp>
      <p:sp>
        <p:nvSpPr>
          <p:cNvPr id="65" name="Marcador de contenido 2">
            <a:extLst>
              <a:ext uri="{FF2B5EF4-FFF2-40B4-BE49-F238E27FC236}">
                <a16:creationId xmlns:a16="http://schemas.microsoft.com/office/drawing/2014/main" id="{EECAF554-EF71-492F-B0A8-8867416335F3}"/>
              </a:ext>
            </a:extLst>
          </p:cNvPr>
          <p:cNvSpPr>
            <a:spLocks noGrp="1"/>
          </p:cNvSpPr>
          <p:nvPr>
            <p:ph idx="1"/>
          </p:nvPr>
        </p:nvSpPr>
        <p:spPr/>
        <p:txBody>
          <a:bodyPr>
            <a:normAutofit/>
          </a:bodyPr>
          <a:lstStyle/>
          <a:p>
            <a:pPr marL="228600" lvl="3">
              <a:spcBef>
                <a:spcPts val="1000"/>
              </a:spcBef>
              <a:spcAft>
                <a:spcPts val="200"/>
              </a:spcAft>
              <a:buSzPct val="100000"/>
            </a:pPr>
            <a:r>
              <a:rPr lang="en-GB" sz="2800" b="1" dirty="0">
                <a:solidFill>
                  <a:schemeClr val="accent1">
                    <a:lumMod val="75000"/>
                  </a:schemeClr>
                </a:solidFill>
              </a:rPr>
              <a:t>State Machine</a:t>
            </a:r>
          </a:p>
        </p:txBody>
      </p:sp>
      <mc:AlternateContent xmlns:mc="http://schemas.openxmlformats.org/markup-compatibility/2006" xmlns:a14="http://schemas.microsoft.com/office/drawing/2010/main">
        <mc:Choice Requires="a14">
          <p:sp>
            <p:nvSpPr>
              <p:cNvPr id="52" name="2 Marcador de contenido"/>
              <p:cNvSpPr txBox="1">
                <a:spLocks/>
              </p:cNvSpPr>
              <p:nvPr/>
            </p:nvSpPr>
            <p:spPr>
              <a:xfrm>
                <a:off x="5716546" y="1207699"/>
                <a:ext cx="4563980" cy="106237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r>
                        <a:rPr lang="es-ES" sz="2800" i="1" dirty="0">
                          <a:latin typeface="Cambria Math" panose="02040503050406030204" pitchFamily="18" charset="0"/>
                          <a:sym typeface="Symbol"/>
                        </a:rPr>
                        <m:t>𝑡𝑟𝑢𝑒</m:t>
                      </m:r>
                      <m:r>
                        <a:rPr lang="es-ES" sz="2800" i="1" dirty="0">
                          <a:latin typeface="Cambria Math" panose="02040503050406030204" pitchFamily="18" charset="0"/>
                          <a:sym typeface="Symbol"/>
                        </a:rPr>
                        <m:t>  </m:t>
                      </m:r>
                      <m:r>
                        <a:rPr lang="es-ES" sz="2800" i="1" dirty="0">
                          <a:latin typeface="Cambria Math" panose="02040503050406030204" pitchFamily="18" charset="0"/>
                          <a:sym typeface="Symbol"/>
                        </a:rPr>
                        <m:t>𝑡𝑟𝑢𝑒</m:t>
                      </m:r>
                      <m:r>
                        <a:rPr lang="es-ES" sz="2800" i="1" dirty="0">
                          <a:latin typeface="Cambria Math" panose="02040503050406030204" pitchFamily="18" charset="0"/>
                          <a:sym typeface="Symbol"/>
                        </a:rPr>
                        <m:t>  </m:t>
                      </m:r>
                      <m:r>
                        <a:rPr lang="es-ES" sz="2800" i="1" dirty="0">
                          <a:latin typeface="Cambria Math" panose="02040503050406030204" pitchFamily="18" charset="0"/>
                          <a:sym typeface="Symbol"/>
                        </a:rPr>
                        <m:t>𝑔</m:t>
                      </m:r>
                      <m:r>
                        <a:rPr lang="es-ES" sz="2800" i="1" dirty="0">
                          <a:latin typeface="Cambria Math" panose="02040503050406030204" pitchFamily="18" charset="0"/>
                          <a:sym typeface="Symbol"/>
                        </a:rPr>
                        <m:t>  </m:t>
                      </m:r>
                    </m:oMath>
                  </m:oMathPara>
                </a14:m>
                <a:endParaRPr lang="es-ES" sz="2800" dirty="0">
                  <a:sym typeface="Symbol"/>
                </a:endParaRPr>
              </a:p>
              <a:p>
                <a:pPr marL="0" indent="0">
                  <a:buNone/>
                </a:pPr>
                <a14:m>
                  <m:oMathPara xmlns:m="http://schemas.openxmlformats.org/officeDocument/2006/math">
                    <m:oMathParaPr>
                      <m:jc m:val="centerGroup"/>
                    </m:oMathParaPr>
                    <m:oMath xmlns:m="http://schemas.openxmlformats.org/officeDocument/2006/math">
                      <m:r>
                        <a:rPr lang="es-ES" sz="2800" i="1" dirty="0">
                          <a:latin typeface="Cambria Math" panose="02040503050406030204" pitchFamily="18" charset="0"/>
                          <a:sym typeface="Symbol"/>
                        </a:rPr>
                        <m:t>𝑓</m:t>
                      </m:r>
                      <m:r>
                        <a:rPr lang="es-ES" sz="2800" i="1" dirty="0">
                          <a:latin typeface="Cambria Math" panose="02040503050406030204" pitchFamily="18" charset="0"/>
                          <a:sym typeface="Symbol"/>
                        </a:rPr>
                        <m:t>  </m:t>
                      </m:r>
                      <m:r>
                        <a:rPr lang="es-ES" sz="2800" i="1" dirty="0">
                          <a:latin typeface="Cambria Math" panose="02040503050406030204" pitchFamily="18" charset="0"/>
                          <a:sym typeface="Symbol"/>
                        </a:rPr>
                        <m:t>𝑔</m:t>
                      </m:r>
                      <m:r>
                        <a:rPr lang="es-ES" sz="2800" i="1" dirty="0">
                          <a:latin typeface="Cambria Math" panose="02040503050406030204" pitchFamily="18" charset="0"/>
                          <a:sym typeface="Symbol"/>
                        </a:rPr>
                        <m:t>  </m:t>
                      </m:r>
                      <m:r>
                        <a:rPr lang="es-ES" sz="2800" i="1" dirty="0">
                          <a:latin typeface="Cambria Math" panose="02040503050406030204" pitchFamily="18" charset="0"/>
                          <a:sym typeface="Symbol"/>
                        </a:rPr>
                        <m:t>𝑓</m:t>
                      </m:r>
                      <m:r>
                        <a:rPr lang="es-ES" sz="2800" i="1" dirty="0">
                          <a:latin typeface="Cambria Math" panose="02040503050406030204" pitchFamily="18" charset="0"/>
                          <a:sym typeface="Symbol"/>
                        </a:rPr>
                        <m:t>  </m:t>
                      </m:r>
                      <m:r>
                        <a:rPr lang="es-ES" sz="2800" i="1" dirty="0">
                          <a:latin typeface="Cambria Math" panose="02040503050406030204" pitchFamily="18" charset="0"/>
                          <a:sym typeface="Symbol"/>
                        </a:rPr>
                        <m:t>𝑔</m:t>
                      </m:r>
                    </m:oMath>
                  </m:oMathPara>
                </a14:m>
                <a:endParaRPr lang="es-ES" sz="2800" dirty="0">
                  <a:sym typeface="Symbol"/>
                </a:endParaRPr>
              </a:p>
            </p:txBody>
          </p:sp>
        </mc:Choice>
        <mc:Fallback xmlns="">
          <p:sp>
            <p:nvSpPr>
              <p:cNvPr id="52" name="2 Marcador de contenido"/>
              <p:cNvSpPr txBox="1">
                <a:spLocks noRot="1" noChangeAspect="1" noMove="1" noResize="1" noEditPoints="1" noAdjustHandles="1" noChangeArrowheads="1" noChangeShapeType="1" noTextEdit="1"/>
              </p:cNvSpPr>
              <p:nvPr/>
            </p:nvSpPr>
            <p:spPr>
              <a:xfrm>
                <a:off x="5716546" y="1207699"/>
                <a:ext cx="4563980" cy="1062374"/>
              </a:xfrm>
              <a:prstGeom prst="rect">
                <a:avLst/>
              </a:prstGeom>
              <a:blipFill>
                <a:blip r:embed="rId3"/>
                <a:stretch>
                  <a:fillRect/>
                </a:stretch>
              </a:blipFill>
            </p:spPr>
            <p:txBody>
              <a:bodyPr/>
              <a:lstStyle/>
              <a:p>
                <a:r>
                  <a:rPr lang="es-ES">
                    <a:noFill/>
                  </a:rPr>
                  <a:t> </a:t>
                </a:r>
              </a:p>
            </p:txBody>
          </p:sp>
        </mc:Fallback>
      </mc:AlternateContent>
      <p:grpSp>
        <p:nvGrpSpPr>
          <p:cNvPr id="44" name="Grupo 43">
            <a:extLst>
              <a:ext uri="{FF2B5EF4-FFF2-40B4-BE49-F238E27FC236}">
                <a16:creationId xmlns:a16="http://schemas.microsoft.com/office/drawing/2014/main" id="{B7FCD501-E19D-44EA-A12B-1563FBB6B256}"/>
              </a:ext>
            </a:extLst>
          </p:cNvPr>
          <p:cNvGrpSpPr/>
          <p:nvPr/>
        </p:nvGrpSpPr>
        <p:grpSpPr>
          <a:xfrm>
            <a:off x="2326315" y="3041201"/>
            <a:ext cx="3195970" cy="2337562"/>
            <a:chOff x="802315" y="3041201"/>
            <a:chExt cx="3195970" cy="2337562"/>
          </a:xfrm>
        </p:grpSpPr>
        <p:grpSp>
          <p:nvGrpSpPr>
            <p:cNvPr id="45" name="Grupo 44">
              <a:extLst>
                <a:ext uri="{FF2B5EF4-FFF2-40B4-BE49-F238E27FC236}">
                  <a16:creationId xmlns:a16="http://schemas.microsoft.com/office/drawing/2014/main" id="{166ACEC3-FA49-4353-9995-2A6F428DD7B1}"/>
                </a:ext>
              </a:extLst>
            </p:cNvPr>
            <p:cNvGrpSpPr/>
            <p:nvPr/>
          </p:nvGrpSpPr>
          <p:grpSpPr>
            <a:xfrm>
              <a:off x="1378134" y="3887060"/>
              <a:ext cx="1466808" cy="1491703"/>
              <a:chOff x="781022" y="3325457"/>
              <a:chExt cx="1466808" cy="1491703"/>
            </a:xfrm>
          </p:grpSpPr>
          <p:sp>
            <p:nvSpPr>
              <p:cNvPr id="62" name="11 CuadroTexto">
                <a:extLst>
                  <a:ext uri="{FF2B5EF4-FFF2-40B4-BE49-F238E27FC236}">
                    <a16:creationId xmlns:a16="http://schemas.microsoft.com/office/drawing/2014/main" id="{E5CF4E69-AEBA-4153-8EDB-F26D85A78078}"/>
                  </a:ext>
                </a:extLst>
              </p:cNvPr>
              <p:cNvSpPr txBox="1"/>
              <p:nvPr/>
            </p:nvSpPr>
            <p:spPr>
              <a:xfrm>
                <a:off x="1413671" y="4447828"/>
                <a:ext cx="657552" cy="369332"/>
              </a:xfrm>
              <a:prstGeom prst="rect">
                <a:avLst/>
              </a:prstGeom>
              <a:noFill/>
            </p:spPr>
            <p:txBody>
              <a:bodyPr wrap="none" rtlCol="0">
                <a:spAutoFit/>
              </a:bodyPr>
              <a:lstStyle/>
              <a:p>
                <a:r>
                  <a:rPr lang="es-ES" b="1" dirty="0">
                    <a:solidFill>
                      <a:srgbClr val="03AAE3"/>
                    </a:solidFill>
                  </a:rPr>
                  <a:t>[</a:t>
                </a:r>
                <a:r>
                  <a:rPr lang="es-ES" b="1" dirty="0" err="1">
                    <a:solidFill>
                      <a:srgbClr val="03AAE3"/>
                    </a:solidFill>
                  </a:rPr>
                  <a:t>f</a:t>
                </a:r>
                <a:r>
                  <a:rPr lang="es-ES" b="1" dirty="0" err="1">
                    <a:solidFill>
                      <a:srgbClr val="03AAE3"/>
                    </a:solidFill>
                    <a:sym typeface="Symbol"/>
                  </a:rPr>
                  <a:t>g</a:t>
                </a:r>
                <a:r>
                  <a:rPr lang="es-ES" b="1" dirty="0">
                    <a:solidFill>
                      <a:srgbClr val="03AAE3"/>
                    </a:solidFill>
                    <a:sym typeface="Symbol"/>
                  </a:rPr>
                  <a:t>]</a:t>
                </a:r>
                <a:endParaRPr lang="en-US" b="1" dirty="0">
                  <a:solidFill>
                    <a:srgbClr val="03AAE3"/>
                  </a:solidFill>
                </a:endParaRPr>
              </a:p>
            </p:txBody>
          </p:sp>
          <p:sp>
            <p:nvSpPr>
              <p:cNvPr id="63" name="20 CuadroTexto">
                <a:extLst>
                  <a:ext uri="{FF2B5EF4-FFF2-40B4-BE49-F238E27FC236}">
                    <a16:creationId xmlns:a16="http://schemas.microsoft.com/office/drawing/2014/main" id="{D1A86A94-CBB4-46B7-875A-096293C41793}"/>
                  </a:ext>
                </a:extLst>
              </p:cNvPr>
              <p:cNvSpPr txBox="1"/>
              <p:nvPr/>
            </p:nvSpPr>
            <p:spPr>
              <a:xfrm>
                <a:off x="1803478" y="3325457"/>
                <a:ext cx="444352" cy="369332"/>
              </a:xfrm>
              <a:prstGeom prst="rect">
                <a:avLst/>
              </a:prstGeom>
              <a:noFill/>
            </p:spPr>
            <p:txBody>
              <a:bodyPr wrap="none" rtlCol="0">
                <a:spAutoFit/>
              </a:bodyPr>
              <a:lstStyle/>
              <a:p>
                <a:r>
                  <a:rPr lang="es-ES" b="1" dirty="0">
                    <a:solidFill>
                      <a:srgbClr val="03AAE3"/>
                    </a:solidFill>
                  </a:rPr>
                  <a:t>[</a:t>
                </a:r>
                <a:r>
                  <a:rPr lang="es-ES" b="1" dirty="0">
                    <a:solidFill>
                      <a:srgbClr val="03AAE3"/>
                    </a:solidFill>
                    <a:sym typeface="Symbol"/>
                  </a:rPr>
                  <a:t>g]</a:t>
                </a:r>
                <a:endParaRPr lang="en-US" b="1" dirty="0">
                  <a:solidFill>
                    <a:srgbClr val="03AAE3"/>
                  </a:solidFill>
                </a:endParaRPr>
              </a:p>
            </p:txBody>
          </p:sp>
          <p:sp>
            <p:nvSpPr>
              <p:cNvPr id="64" name="23 CuadroTexto">
                <a:extLst>
                  <a:ext uri="{FF2B5EF4-FFF2-40B4-BE49-F238E27FC236}">
                    <a16:creationId xmlns:a16="http://schemas.microsoft.com/office/drawing/2014/main" id="{04420567-6BCA-4FD5-858F-FDB0876E12E9}"/>
                  </a:ext>
                </a:extLst>
              </p:cNvPr>
              <p:cNvSpPr txBox="1"/>
              <p:nvPr/>
            </p:nvSpPr>
            <p:spPr>
              <a:xfrm>
                <a:off x="781022" y="3478061"/>
                <a:ext cx="444352" cy="369332"/>
              </a:xfrm>
              <a:prstGeom prst="rect">
                <a:avLst/>
              </a:prstGeom>
              <a:noFill/>
            </p:spPr>
            <p:txBody>
              <a:bodyPr wrap="none" rtlCol="0">
                <a:spAutoFit/>
              </a:bodyPr>
              <a:lstStyle/>
              <a:p>
                <a:r>
                  <a:rPr lang="es-ES" b="1" dirty="0">
                    <a:solidFill>
                      <a:srgbClr val="03AAE3"/>
                    </a:solidFill>
                  </a:rPr>
                  <a:t>[</a:t>
                </a:r>
                <a:r>
                  <a:rPr lang="es-ES" b="1" dirty="0">
                    <a:solidFill>
                      <a:srgbClr val="03AAE3"/>
                    </a:solidFill>
                    <a:sym typeface="Symbol"/>
                  </a:rPr>
                  <a:t>g]</a:t>
                </a:r>
                <a:endParaRPr lang="en-US" b="1" dirty="0">
                  <a:solidFill>
                    <a:srgbClr val="03AAE3"/>
                  </a:solidFill>
                </a:endParaRPr>
              </a:p>
            </p:txBody>
          </p:sp>
        </p:grpSp>
        <p:sp>
          <p:nvSpPr>
            <p:cNvPr id="46" name="3 Elipse">
              <a:extLst>
                <a:ext uri="{FF2B5EF4-FFF2-40B4-BE49-F238E27FC236}">
                  <a16:creationId xmlns:a16="http://schemas.microsoft.com/office/drawing/2014/main" id="{7728DAAE-640C-45CE-9527-03EE4BEC428B}"/>
                </a:ext>
              </a:extLst>
            </p:cNvPr>
            <p:cNvSpPr/>
            <p:nvPr/>
          </p:nvSpPr>
          <p:spPr>
            <a:xfrm>
              <a:off x="1162354" y="3316657"/>
              <a:ext cx="482352" cy="48235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4 Elipse">
              <a:extLst>
                <a:ext uri="{FF2B5EF4-FFF2-40B4-BE49-F238E27FC236}">
                  <a16:creationId xmlns:a16="http://schemas.microsoft.com/office/drawing/2014/main" id="{7A1DF9ED-6508-47A3-884D-3E195452FABC}"/>
                </a:ext>
              </a:extLst>
            </p:cNvPr>
            <p:cNvSpPr/>
            <p:nvPr/>
          </p:nvSpPr>
          <p:spPr>
            <a:xfrm>
              <a:off x="3034562" y="3316657"/>
              <a:ext cx="482352" cy="48235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5 Rectángulo">
              <a:extLst>
                <a:ext uri="{FF2B5EF4-FFF2-40B4-BE49-F238E27FC236}">
                  <a16:creationId xmlns:a16="http://schemas.microsoft.com/office/drawing/2014/main" id="{A3712E5F-0F71-429E-8310-89427BBB17C7}"/>
                </a:ext>
              </a:extLst>
            </p:cNvPr>
            <p:cNvSpPr/>
            <p:nvPr/>
          </p:nvSpPr>
          <p:spPr>
            <a:xfrm>
              <a:off x="2170466" y="3343291"/>
              <a:ext cx="288032" cy="4320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6 Rectángulo">
              <a:extLst>
                <a:ext uri="{FF2B5EF4-FFF2-40B4-BE49-F238E27FC236}">
                  <a16:creationId xmlns:a16="http://schemas.microsoft.com/office/drawing/2014/main" id="{3F814AAF-2804-4293-ACC5-CCE28A2E2F6B}"/>
                </a:ext>
              </a:extLst>
            </p:cNvPr>
            <p:cNvSpPr/>
            <p:nvPr/>
          </p:nvSpPr>
          <p:spPr>
            <a:xfrm>
              <a:off x="2170466" y="4279395"/>
              <a:ext cx="288032" cy="4320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7 CuadroTexto">
              <a:extLst>
                <a:ext uri="{FF2B5EF4-FFF2-40B4-BE49-F238E27FC236}">
                  <a16:creationId xmlns:a16="http://schemas.microsoft.com/office/drawing/2014/main" id="{2397D363-8830-4728-BFE8-33976978A581}"/>
                </a:ext>
              </a:extLst>
            </p:cNvPr>
            <p:cNvSpPr txBox="1"/>
            <p:nvPr/>
          </p:nvSpPr>
          <p:spPr>
            <a:xfrm>
              <a:off x="802315" y="3163349"/>
              <a:ext cx="423514" cy="369332"/>
            </a:xfrm>
            <a:prstGeom prst="rect">
              <a:avLst/>
            </a:prstGeom>
            <a:noFill/>
          </p:spPr>
          <p:txBody>
            <a:bodyPr wrap="none" rtlCol="0">
              <a:spAutoFit/>
            </a:bodyPr>
            <a:lstStyle/>
            <a:p>
              <a:r>
                <a:rPr lang="es-ES" dirty="0"/>
                <a:t>p1</a:t>
              </a:r>
              <a:endParaRPr lang="en-US" dirty="0"/>
            </a:p>
          </p:txBody>
        </p:sp>
        <p:sp>
          <p:nvSpPr>
            <p:cNvPr id="51" name="8 CuadroTexto">
              <a:extLst>
                <a:ext uri="{FF2B5EF4-FFF2-40B4-BE49-F238E27FC236}">
                  <a16:creationId xmlns:a16="http://schemas.microsoft.com/office/drawing/2014/main" id="{47132F2A-9603-4666-8EB7-A9EA32DAB653}"/>
                </a:ext>
              </a:extLst>
            </p:cNvPr>
            <p:cNvSpPr txBox="1"/>
            <p:nvPr/>
          </p:nvSpPr>
          <p:spPr>
            <a:xfrm>
              <a:off x="3538619" y="3244649"/>
              <a:ext cx="423514" cy="369332"/>
            </a:xfrm>
            <a:prstGeom prst="rect">
              <a:avLst/>
            </a:prstGeom>
            <a:noFill/>
          </p:spPr>
          <p:txBody>
            <a:bodyPr wrap="none" rtlCol="0">
              <a:spAutoFit/>
            </a:bodyPr>
            <a:lstStyle/>
            <a:p>
              <a:r>
                <a:rPr lang="es-ES" dirty="0"/>
                <a:t>p2</a:t>
              </a:r>
              <a:endParaRPr lang="en-US" dirty="0"/>
            </a:p>
          </p:txBody>
        </p:sp>
        <p:sp>
          <p:nvSpPr>
            <p:cNvPr id="53" name="9 Elipse">
              <a:extLst>
                <a:ext uri="{FF2B5EF4-FFF2-40B4-BE49-F238E27FC236}">
                  <a16:creationId xmlns:a16="http://schemas.microsoft.com/office/drawing/2014/main" id="{F51892A5-A1BB-47AA-B9C4-4512AE04BDB1}"/>
                </a:ext>
              </a:extLst>
            </p:cNvPr>
            <p:cNvSpPr/>
            <p:nvPr/>
          </p:nvSpPr>
          <p:spPr>
            <a:xfrm>
              <a:off x="3070714" y="4252761"/>
              <a:ext cx="482352" cy="48235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10 CuadroTexto">
              <a:extLst>
                <a:ext uri="{FF2B5EF4-FFF2-40B4-BE49-F238E27FC236}">
                  <a16:creationId xmlns:a16="http://schemas.microsoft.com/office/drawing/2014/main" id="{1A1AD480-2531-460D-9A31-69F1C5D33DD7}"/>
                </a:ext>
              </a:extLst>
            </p:cNvPr>
            <p:cNvSpPr txBox="1"/>
            <p:nvPr/>
          </p:nvSpPr>
          <p:spPr>
            <a:xfrm>
              <a:off x="3574771" y="4180753"/>
              <a:ext cx="423514" cy="369332"/>
            </a:xfrm>
            <a:prstGeom prst="rect">
              <a:avLst/>
            </a:prstGeom>
            <a:noFill/>
          </p:spPr>
          <p:txBody>
            <a:bodyPr wrap="none" rtlCol="0">
              <a:spAutoFit/>
            </a:bodyPr>
            <a:lstStyle/>
            <a:p>
              <a:r>
                <a:rPr lang="es-ES" dirty="0"/>
                <a:t>p3</a:t>
              </a:r>
              <a:endParaRPr lang="en-US" dirty="0"/>
            </a:p>
          </p:txBody>
        </p:sp>
        <p:cxnSp>
          <p:nvCxnSpPr>
            <p:cNvPr id="55" name="12 Conector recto de flecha">
              <a:extLst>
                <a:ext uri="{FF2B5EF4-FFF2-40B4-BE49-F238E27FC236}">
                  <a16:creationId xmlns:a16="http://schemas.microsoft.com/office/drawing/2014/main" id="{27958847-520E-4B8A-8910-7E89A062029F}"/>
                </a:ext>
              </a:extLst>
            </p:cNvPr>
            <p:cNvCxnSpPr>
              <a:stCxn id="46" idx="6"/>
              <a:endCxn id="48" idx="1"/>
            </p:cNvCxnSpPr>
            <p:nvPr/>
          </p:nvCxnSpPr>
          <p:spPr>
            <a:xfrm>
              <a:off x="1644706" y="3557834"/>
              <a:ext cx="525760" cy="14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13 Conector recto de flecha">
              <a:extLst>
                <a:ext uri="{FF2B5EF4-FFF2-40B4-BE49-F238E27FC236}">
                  <a16:creationId xmlns:a16="http://schemas.microsoft.com/office/drawing/2014/main" id="{8F0645BF-703B-44FC-812D-DE13B28EB9FE}"/>
                </a:ext>
              </a:extLst>
            </p:cNvPr>
            <p:cNvCxnSpPr>
              <a:stCxn id="48" idx="3"/>
              <a:endCxn id="47" idx="2"/>
            </p:cNvCxnSpPr>
            <p:nvPr/>
          </p:nvCxnSpPr>
          <p:spPr>
            <a:xfrm flipV="1">
              <a:off x="2458498" y="3557834"/>
              <a:ext cx="576064" cy="14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16 Conector recto de flecha">
              <a:extLst>
                <a:ext uri="{FF2B5EF4-FFF2-40B4-BE49-F238E27FC236}">
                  <a16:creationId xmlns:a16="http://schemas.microsoft.com/office/drawing/2014/main" id="{70F27B2D-57B4-4E9B-898E-DBA9063B7601}"/>
                </a:ext>
              </a:extLst>
            </p:cNvPr>
            <p:cNvCxnSpPr>
              <a:stCxn id="48" idx="3"/>
              <a:endCxn id="53" idx="1"/>
            </p:cNvCxnSpPr>
            <p:nvPr/>
          </p:nvCxnSpPr>
          <p:spPr>
            <a:xfrm>
              <a:off x="2458500" y="3559317"/>
              <a:ext cx="682855" cy="76408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19 Conector recto de flecha">
              <a:extLst>
                <a:ext uri="{FF2B5EF4-FFF2-40B4-BE49-F238E27FC236}">
                  <a16:creationId xmlns:a16="http://schemas.microsoft.com/office/drawing/2014/main" id="{1B160EBD-DE19-4B94-8EBC-93413D786D4C}"/>
                </a:ext>
              </a:extLst>
            </p:cNvPr>
            <p:cNvCxnSpPr>
              <a:stCxn id="53" idx="2"/>
              <a:endCxn id="49" idx="3"/>
            </p:cNvCxnSpPr>
            <p:nvPr/>
          </p:nvCxnSpPr>
          <p:spPr>
            <a:xfrm flipH="1">
              <a:off x="2458498" y="4493938"/>
              <a:ext cx="612216" cy="14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9" name="22 Conector recto de flecha">
              <a:extLst>
                <a:ext uri="{FF2B5EF4-FFF2-40B4-BE49-F238E27FC236}">
                  <a16:creationId xmlns:a16="http://schemas.microsoft.com/office/drawing/2014/main" id="{36128866-1151-4295-A94B-9508840483F3}"/>
                </a:ext>
              </a:extLst>
            </p:cNvPr>
            <p:cNvCxnSpPr>
              <a:stCxn id="49" idx="1"/>
              <a:endCxn id="46" idx="4"/>
            </p:cNvCxnSpPr>
            <p:nvPr/>
          </p:nvCxnSpPr>
          <p:spPr>
            <a:xfrm flipH="1" flipV="1">
              <a:off x="1403530" y="3799010"/>
              <a:ext cx="766936" cy="69641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0" name="25 CuadroTexto">
              <a:extLst>
                <a:ext uri="{FF2B5EF4-FFF2-40B4-BE49-F238E27FC236}">
                  <a16:creationId xmlns:a16="http://schemas.microsoft.com/office/drawing/2014/main" id="{AD1C6321-A1B8-4859-8F95-7282D989EE2E}"/>
                </a:ext>
              </a:extLst>
            </p:cNvPr>
            <p:cNvSpPr txBox="1"/>
            <p:nvPr/>
          </p:nvSpPr>
          <p:spPr>
            <a:xfrm>
              <a:off x="2143832" y="3041201"/>
              <a:ext cx="378630" cy="369332"/>
            </a:xfrm>
            <a:prstGeom prst="rect">
              <a:avLst/>
            </a:prstGeom>
            <a:noFill/>
          </p:spPr>
          <p:txBody>
            <a:bodyPr wrap="none" rtlCol="0">
              <a:spAutoFit/>
            </a:bodyPr>
            <a:lstStyle/>
            <a:p>
              <a:r>
                <a:rPr lang="es-ES" dirty="0"/>
                <a:t>t1</a:t>
              </a:r>
              <a:endParaRPr lang="en-US" dirty="0"/>
            </a:p>
          </p:txBody>
        </p:sp>
        <p:sp>
          <p:nvSpPr>
            <p:cNvPr id="61" name="26 CuadroTexto">
              <a:extLst>
                <a:ext uri="{FF2B5EF4-FFF2-40B4-BE49-F238E27FC236}">
                  <a16:creationId xmlns:a16="http://schemas.microsoft.com/office/drawing/2014/main" id="{BE0B0B4D-2CB1-4DD5-B34F-05B2D916484E}"/>
                </a:ext>
              </a:extLst>
            </p:cNvPr>
            <p:cNvSpPr txBox="1"/>
            <p:nvPr/>
          </p:nvSpPr>
          <p:spPr>
            <a:xfrm>
              <a:off x="2143832" y="4728723"/>
              <a:ext cx="378630" cy="369332"/>
            </a:xfrm>
            <a:prstGeom prst="rect">
              <a:avLst/>
            </a:prstGeom>
            <a:noFill/>
          </p:spPr>
          <p:txBody>
            <a:bodyPr wrap="none" rtlCol="0">
              <a:spAutoFit/>
            </a:bodyPr>
            <a:lstStyle/>
            <a:p>
              <a:r>
                <a:rPr lang="es-ES" dirty="0"/>
                <a:t>t2</a:t>
              </a:r>
              <a:endParaRPr lang="en-US" dirty="0"/>
            </a:p>
          </p:txBody>
        </p:sp>
      </p:grpSp>
      <p:sp>
        <p:nvSpPr>
          <p:cNvPr id="27" name="CuadroTexto 26">
            <a:extLst>
              <a:ext uri="{FF2B5EF4-FFF2-40B4-BE49-F238E27FC236}">
                <a16:creationId xmlns:a16="http://schemas.microsoft.com/office/drawing/2014/main" id="{84299686-55C4-4D1F-8149-15C67F2D88E4}"/>
              </a:ext>
            </a:extLst>
          </p:cNvPr>
          <p:cNvSpPr txBox="1"/>
          <p:nvPr/>
        </p:nvSpPr>
        <p:spPr>
          <a:xfrm>
            <a:off x="2763157" y="1817264"/>
            <a:ext cx="3521529" cy="830997"/>
          </a:xfrm>
          <a:prstGeom prst="wedgeRectCallout">
            <a:avLst>
              <a:gd name="adj1" fmla="val 53514"/>
              <a:gd name="adj2" fmla="val -91028"/>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es-ES" sz="2400" b="1" dirty="0">
                <a:sym typeface="Symbol"/>
              </a:rPr>
              <a:t>(</a:t>
            </a:r>
            <a:r>
              <a:rPr lang="es-ES" sz="2400" b="1" dirty="0" err="1">
                <a:sym typeface="Symbol"/>
              </a:rPr>
              <a:t>this</a:t>
            </a:r>
            <a:r>
              <a:rPr lang="es-ES" sz="2400" b="1" dirty="0">
                <a:sym typeface="Symbol"/>
              </a:rPr>
              <a:t> </a:t>
            </a:r>
            <a:r>
              <a:rPr lang="es-ES" sz="2400" b="1" dirty="0" err="1">
                <a:sym typeface="Symbol"/>
              </a:rPr>
              <a:t>is</a:t>
            </a:r>
            <a:r>
              <a:rPr lang="es-ES" sz="2400" b="1" dirty="0">
                <a:sym typeface="Symbol"/>
              </a:rPr>
              <a:t> false, </a:t>
            </a:r>
            <a:r>
              <a:rPr lang="es-ES" sz="2400" b="1" dirty="0" err="1">
                <a:sym typeface="Symbol"/>
              </a:rPr>
              <a:t>since</a:t>
            </a:r>
            <a:r>
              <a:rPr lang="es-ES" sz="2400" b="1" dirty="0">
                <a:sym typeface="Symbol"/>
              </a:rPr>
              <a:t> true </a:t>
            </a:r>
            <a:r>
              <a:rPr lang="es-ES" sz="2400" b="1" dirty="0" err="1">
                <a:sym typeface="Symbol"/>
              </a:rPr>
              <a:t>does</a:t>
            </a:r>
            <a:r>
              <a:rPr lang="es-ES" sz="2400" b="1" dirty="0">
                <a:sym typeface="Symbol"/>
              </a:rPr>
              <a:t> </a:t>
            </a:r>
            <a:r>
              <a:rPr lang="es-ES" sz="2400" b="1" dirty="0" err="1">
                <a:sym typeface="Symbol"/>
              </a:rPr>
              <a:t>not</a:t>
            </a:r>
            <a:r>
              <a:rPr lang="es-ES" sz="2400" b="1" dirty="0">
                <a:sym typeface="Symbol"/>
              </a:rPr>
              <a:t> </a:t>
            </a:r>
            <a:r>
              <a:rPr lang="es-ES" sz="2400" b="1" dirty="0" err="1">
                <a:sym typeface="Symbol"/>
              </a:rPr>
              <a:t>imply</a:t>
            </a:r>
            <a:r>
              <a:rPr lang="es-ES" sz="2400" b="1" dirty="0">
                <a:sym typeface="Symbol"/>
              </a:rPr>
              <a:t> </a:t>
            </a:r>
            <a:r>
              <a:rPr lang="es-ES" sz="2400" b="1" dirty="0" err="1">
                <a:sym typeface="Symbol"/>
              </a:rPr>
              <a:t>not</a:t>
            </a:r>
            <a:r>
              <a:rPr lang="es-ES" sz="2400" b="1" dirty="0">
                <a:sym typeface="Symbol"/>
              </a:rPr>
              <a:t> g)</a:t>
            </a:r>
          </a:p>
        </p:txBody>
      </p:sp>
    </p:spTree>
    <p:extLst>
      <p:ext uri="{BB962C8B-B14F-4D97-AF65-F5344CB8AC3E}">
        <p14:creationId xmlns:p14="http://schemas.microsoft.com/office/powerpoint/2010/main" val="234766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Analysis of PNPL: Structural</a:t>
            </a:r>
          </a:p>
        </p:txBody>
      </p:sp>
      <p:sp>
        <p:nvSpPr>
          <p:cNvPr id="65" name="Marcador de contenido 2">
            <a:extLst>
              <a:ext uri="{FF2B5EF4-FFF2-40B4-BE49-F238E27FC236}">
                <a16:creationId xmlns:a16="http://schemas.microsoft.com/office/drawing/2014/main" id="{EECAF554-EF71-492F-B0A8-8867416335F3}"/>
              </a:ext>
            </a:extLst>
          </p:cNvPr>
          <p:cNvSpPr>
            <a:spLocks noGrp="1"/>
          </p:cNvSpPr>
          <p:nvPr>
            <p:ph idx="1"/>
          </p:nvPr>
        </p:nvSpPr>
        <p:spPr/>
        <p:txBody>
          <a:bodyPr>
            <a:normAutofit/>
          </a:bodyPr>
          <a:lstStyle/>
          <a:p>
            <a:pPr marL="228600" lvl="3">
              <a:spcBef>
                <a:spcPts val="1000"/>
              </a:spcBef>
              <a:spcAft>
                <a:spcPts val="200"/>
              </a:spcAft>
              <a:buSzPct val="100000"/>
            </a:pPr>
            <a:r>
              <a:rPr lang="en-GB" sz="2800" b="1" dirty="0">
                <a:solidFill>
                  <a:schemeClr val="accent1">
                    <a:lumMod val="75000"/>
                  </a:schemeClr>
                </a:solidFill>
              </a:rPr>
              <a:t>State Machine</a:t>
            </a:r>
          </a:p>
        </p:txBody>
      </p:sp>
      <mc:AlternateContent xmlns:mc="http://schemas.openxmlformats.org/markup-compatibility/2006" xmlns:a14="http://schemas.microsoft.com/office/drawing/2010/main">
        <mc:Choice Requires="a14">
          <p:sp>
            <p:nvSpPr>
              <p:cNvPr id="52" name="2 Marcador de contenido"/>
              <p:cNvSpPr txBox="1">
                <a:spLocks/>
              </p:cNvSpPr>
              <p:nvPr/>
            </p:nvSpPr>
            <p:spPr>
              <a:xfrm>
                <a:off x="5716546" y="1207699"/>
                <a:ext cx="4563980" cy="106237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r>
                        <a:rPr lang="es-ES" sz="2800" i="1" dirty="0">
                          <a:latin typeface="Cambria Math" panose="02040503050406030204" pitchFamily="18" charset="0"/>
                          <a:sym typeface="Symbol"/>
                        </a:rPr>
                        <m:t>𝑡𝑟𝑢𝑒</m:t>
                      </m:r>
                      <m:r>
                        <a:rPr lang="es-ES" sz="2800" i="1" dirty="0">
                          <a:latin typeface="Cambria Math" panose="02040503050406030204" pitchFamily="18" charset="0"/>
                          <a:sym typeface="Symbol"/>
                        </a:rPr>
                        <m:t>  </m:t>
                      </m:r>
                      <m:r>
                        <a:rPr lang="es-ES" sz="2800" i="1" dirty="0">
                          <a:latin typeface="Cambria Math" panose="02040503050406030204" pitchFamily="18" charset="0"/>
                          <a:sym typeface="Symbol"/>
                        </a:rPr>
                        <m:t>𝑡𝑟𝑢𝑒</m:t>
                      </m:r>
                      <m:r>
                        <a:rPr lang="es-ES" sz="2800" i="1" dirty="0">
                          <a:latin typeface="Cambria Math" panose="02040503050406030204" pitchFamily="18" charset="0"/>
                          <a:sym typeface="Symbol"/>
                        </a:rPr>
                        <m:t>  </m:t>
                      </m:r>
                      <m:r>
                        <a:rPr lang="es-ES" sz="2800" i="1" dirty="0">
                          <a:latin typeface="Cambria Math" panose="02040503050406030204" pitchFamily="18" charset="0"/>
                          <a:sym typeface="Symbol"/>
                        </a:rPr>
                        <m:t>𝑔</m:t>
                      </m:r>
                      <m:r>
                        <a:rPr lang="es-ES" sz="2800" i="1" dirty="0">
                          <a:latin typeface="Cambria Math" panose="02040503050406030204" pitchFamily="18" charset="0"/>
                          <a:sym typeface="Symbol"/>
                        </a:rPr>
                        <m:t>  </m:t>
                      </m:r>
                    </m:oMath>
                  </m:oMathPara>
                </a14:m>
                <a:endParaRPr lang="es-ES" sz="2800" dirty="0">
                  <a:sym typeface="Symbol"/>
                </a:endParaRPr>
              </a:p>
              <a:p>
                <a:pPr marL="0" indent="0">
                  <a:buNone/>
                </a:pPr>
                <a14:m>
                  <m:oMathPara xmlns:m="http://schemas.openxmlformats.org/officeDocument/2006/math">
                    <m:oMathParaPr>
                      <m:jc m:val="centerGroup"/>
                    </m:oMathParaPr>
                    <m:oMath xmlns:m="http://schemas.openxmlformats.org/officeDocument/2006/math">
                      <m:r>
                        <a:rPr lang="es-ES" sz="2800" i="1" dirty="0">
                          <a:latin typeface="Cambria Math" panose="02040503050406030204" pitchFamily="18" charset="0"/>
                          <a:sym typeface="Symbol"/>
                        </a:rPr>
                        <m:t>𝑓</m:t>
                      </m:r>
                      <m:r>
                        <a:rPr lang="es-ES" sz="2800" i="1" dirty="0">
                          <a:latin typeface="Cambria Math" panose="02040503050406030204" pitchFamily="18" charset="0"/>
                          <a:sym typeface="Symbol"/>
                        </a:rPr>
                        <m:t>  </m:t>
                      </m:r>
                      <m:r>
                        <a:rPr lang="es-ES" sz="2800" i="1" dirty="0">
                          <a:latin typeface="Cambria Math" panose="02040503050406030204" pitchFamily="18" charset="0"/>
                          <a:sym typeface="Symbol"/>
                        </a:rPr>
                        <m:t>𝑔</m:t>
                      </m:r>
                      <m:r>
                        <a:rPr lang="es-ES" sz="2800" i="1" dirty="0">
                          <a:latin typeface="Cambria Math" panose="02040503050406030204" pitchFamily="18" charset="0"/>
                          <a:sym typeface="Symbol"/>
                        </a:rPr>
                        <m:t>  </m:t>
                      </m:r>
                      <m:r>
                        <a:rPr lang="es-ES" sz="2800" i="1" dirty="0">
                          <a:latin typeface="Cambria Math" panose="02040503050406030204" pitchFamily="18" charset="0"/>
                          <a:sym typeface="Symbol"/>
                        </a:rPr>
                        <m:t>𝑓</m:t>
                      </m:r>
                      <m:r>
                        <a:rPr lang="es-ES" sz="2800" i="1" dirty="0">
                          <a:latin typeface="Cambria Math" panose="02040503050406030204" pitchFamily="18" charset="0"/>
                          <a:sym typeface="Symbol"/>
                        </a:rPr>
                        <m:t>  </m:t>
                      </m:r>
                      <m:r>
                        <a:rPr lang="es-ES" sz="2800" i="1" dirty="0">
                          <a:latin typeface="Cambria Math" panose="02040503050406030204" pitchFamily="18" charset="0"/>
                          <a:sym typeface="Symbol"/>
                        </a:rPr>
                        <m:t>𝑔</m:t>
                      </m:r>
                    </m:oMath>
                  </m:oMathPara>
                </a14:m>
                <a:endParaRPr lang="es-ES" sz="2800" dirty="0">
                  <a:sym typeface="Symbol"/>
                </a:endParaRPr>
              </a:p>
            </p:txBody>
          </p:sp>
        </mc:Choice>
        <mc:Fallback xmlns="">
          <p:sp>
            <p:nvSpPr>
              <p:cNvPr id="52" name="2 Marcador de contenido"/>
              <p:cNvSpPr txBox="1">
                <a:spLocks noRot="1" noChangeAspect="1" noMove="1" noResize="1" noEditPoints="1" noAdjustHandles="1" noChangeArrowheads="1" noChangeShapeType="1" noTextEdit="1"/>
              </p:cNvSpPr>
              <p:nvPr/>
            </p:nvSpPr>
            <p:spPr>
              <a:xfrm>
                <a:off x="5716546" y="1207699"/>
                <a:ext cx="4563980" cy="1062374"/>
              </a:xfrm>
              <a:prstGeom prst="rect">
                <a:avLst/>
              </a:prstGeom>
              <a:blipFill>
                <a:blip r:embed="rId3"/>
                <a:stretch>
                  <a:fillRect/>
                </a:stretch>
              </a:blipFill>
            </p:spPr>
            <p:txBody>
              <a:bodyPr/>
              <a:lstStyle/>
              <a:p>
                <a:r>
                  <a:rPr lang="es-ES">
                    <a:noFill/>
                  </a:rPr>
                  <a:t> </a:t>
                </a:r>
              </a:p>
            </p:txBody>
          </p:sp>
        </mc:Fallback>
      </mc:AlternateContent>
      <p:grpSp>
        <p:nvGrpSpPr>
          <p:cNvPr id="44" name="Grupo 43">
            <a:extLst>
              <a:ext uri="{FF2B5EF4-FFF2-40B4-BE49-F238E27FC236}">
                <a16:creationId xmlns:a16="http://schemas.microsoft.com/office/drawing/2014/main" id="{B7FCD501-E19D-44EA-A12B-1563FBB6B256}"/>
              </a:ext>
            </a:extLst>
          </p:cNvPr>
          <p:cNvGrpSpPr/>
          <p:nvPr/>
        </p:nvGrpSpPr>
        <p:grpSpPr>
          <a:xfrm>
            <a:off x="2326315" y="3041201"/>
            <a:ext cx="3195970" cy="2337562"/>
            <a:chOff x="802315" y="3041201"/>
            <a:chExt cx="3195970" cy="2337562"/>
          </a:xfrm>
        </p:grpSpPr>
        <p:grpSp>
          <p:nvGrpSpPr>
            <p:cNvPr id="45" name="Grupo 44">
              <a:extLst>
                <a:ext uri="{FF2B5EF4-FFF2-40B4-BE49-F238E27FC236}">
                  <a16:creationId xmlns:a16="http://schemas.microsoft.com/office/drawing/2014/main" id="{166ACEC3-FA49-4353-9995-2A6F428DD7B1}"/>
                </a:ext>
              </a:extLst>
            </p:cNvPr>
            <p:cNvGrpSpPr/>
            <p:nvPr/>
          </p:nvGrpSpPr>
          <p:grpSpPr>
            <a:xfrm>
              <a:off x="1378134" y="3887060"/>
              <a:ext cx="1466808" cy="1491703"/>
              <a:chOff x="781022" y="3325457"/>
              <a:chExt cx="1466808" cy="1491703"/>
            </a:xfrm>
          </p:grpSpPr>
          <p:sp>
            <p:nvSpPr>
              <p:cNvPr id="62" name="11 CuadroTexto">
                <a:extLst>
                  <a:ext uri="{FF2B5EF4-FFF2-40B4-BE49-F238E27FC236}">
                    <a16:creationId xmlns:a16="http://schemas.microsoft.com/office/drawing/2014/main" id="{E5CF4E69-AEBA-4153-8EDB-F26D85A78078}"/>
                  </a:ext>
                </a:extLst>
              </p:cNvPr>
              <p:cNvSpPr txBox="1"/>
              <p:nvPr/>
            </p:nvSpPr>
            <p:spPr>
              <a:xfrm>
                <a:off x="1413671" y="4447828"/>
                <a:ext cx="657552" cy="369332"/>
              </a:xfrm>
              <a:prstGeom prst="rect">
                <a:avLst/>
              </a:prstGeom>
              <a:noFill/>
            </p:spPr>
            <p:txBody>
              <a:bodyPr wrap="none" rtlCol="0">
                <a:spAutoFit/>
              </a:bodyPr>
              <a:lstStyle/>
              <a:p>
                <a:r>
                  <a:rPr lang="es-ES" b="1" dirty="0">
                    <a:solidFill>
                      <a:srgbClr val="03AAE3"/>
                    </a:solidFill>
                  </a:rPr>
                  <a:t>[</a:t>
                </a:r>
                <a:r>
                  <a:rPr lang="es-ES" b="1" dirty="0" err="1">
                    <a:solidFill>
                      <a:srgbClr val="03AAE3"/>
                    </a:solidFill>
                  </a:rPr>
                  <a:t>f</a:t>
                </a:r>
                <a:r>
                  <a:rPr lang="es-ES" b="1" dirty="0" err="1">
                    <a:solidFill>
                      <a:srgbClr val="03AAE3"/>
                    </a:solidFill>
                    <a:sym typeface="Symbol"/>
                  </a:rPr>
                  <a:t>g</a:t>
                </a:r>
                <a:r>
                  <a:rPr lang="es-ES" b="1" dirty="0">
                    <a:solidFill>
                      <a:srgbClr val="03AAE3"/>
                    </a:solidFill>
                    <a:sym typeface="Symbol"/>
                  </a:rPr>
                  <a:t>]</a:t>
                </a:r>
                <a:endParaRPr lang="en-US" b="1" dirty="0">
                  <a:solidFill>
                    <a:srgbClr val="03AAE3"/>
                  </a:solidFill>
                </a:endParaRPr>
              </a:p>
            </p:txBody>
          </p:sp>
          <p:sp>
            <p:nvSpPr>
              <p:cNvPr id="63" name="20 CuadroTexto">
                <a:extLst>
                  <a:ext uri="{FF2B5EF4-FFF2-40B4-BE49-F238E27FC236}">
                    <a16:creationId xmlns:a16="http://schemas.microsoft.com/office/drawing/2014/main" id="{D1A86A94-CBB4-46B7-875A-096293C41793}"/>
                  </a:ext>
                </a:extLst>
              </p:cNvPr>
              <p:cNvSpPr txBox="1"/>
              <p:nvPr/>
            </p:nvSpPr>
            <p:spPr>
              <a:xfrm>
                <a:off x="1803478" y="3325457"/>
                <a:ext cx="444352" cy="369332"/>
              </a:xfrm>
              <a:prstGeom prst="rect">
                <a:avLst/>
              </a:prstGeom>
              <a:noFill/>
            </p:spPr>
            <p:txBody>
              <a:bodyPr wrap="none" rtlCol="0">
                <a:spAutoFit/>
              </a:bodyPr>
              <a:lstStyle/>
              <a:p>
                <a:r>
                  <a:rPr lang="es-ES" b="1" dirty="0">
                    <a:solidFill>
                      <a:srgbClr val="03AAE3"/>
                    </a:solidFill>
                  </a:rPr>
                  <a:t>[</a:t>
                </a:r>
                <a:r>
                  <a:rPr lang="es-ES" b="1" dirty="0">
                    <a:solidFill>
                      <a:srgbClr val="03AAE3"/>
                    </a:solidFill>
                    <a:sym typeface="Symbol"/>
                  </a:rPr>
                  <a:t>g]</a:t>
                </a:r>
                <a:endParaRPr lang="en-US" b="1" dirty="0">
                  <a:solidFill>
                    <a:srgbClr val="03AAE3"/>
                  </a:solidFill>
                </a:endParaRPr>
              </a:p>
            </p:txBody>
          </p:sp>
          <p:sp>
            <p:nvSpPr>
              <p:cNvPr id="64" name="23 CuadroTexto">
                <a:extLst>
                  <a:ext uri="{FF2B5EF4-FFF2-40B4-BE49-F238E27FC236}">
                    <a16:creationId xmlns:a16="http://schemas.microsoft.com/office/drawing/2014/main" id="{04420567-6BCA-4FD5-858F-FDB0876E12E9}"/>
                  </a:ext>
                </a:extLst>
              </p:cNvPr>
              <p:cNvSpPr txBox="1"/>
              <p:nvPr/>
            </p:nvSpPr>
            <p:spPr>
              <a:xfrm>
                <a:off x="781022" y="3478061"/>
                <a:ext cx="444352" cy="369332"/>
              </a:xfrm>
              <a:prstGeom prst="rect">
                <a:avLst/>
              </a:prstGeom>
              <a:noFill/>
            </p:spPr>
            <p:txBody>
              <a:bodyPr wrap="none" rtlCol="0">
                <a:spAutoFit/>
              </a:bodyPr>
              <a:lstStyle/>
              <a:p>
                <a:r>
                  <a:rPr lang="es-ES" b="1" dirty="0">
                    <a:solidFill>
                      <a:srgbClr val="03AAE3"/>
                    </a:solidFill>
                  </a:rPr>
                  <a:t>[</a:t>
                </a:r>
                <a:r>
                  <a:rPr lang="es-ES" b="1" dirty="0">
                    <a:solidFill>
                      <a:srgbClr val="03AAE3"/>
                    </a:solidFill>
                    <a:sym typeface="Symbol"/>
                  </a:rPr>
                  <a:t>g]</a:t>
                </a:r>
                <a:endParaRPr lang="en-US" b="1" dirty="0">
                  <a:solidFill>
                    <a:srgbClr val="03AAE3"/>
                  </a:solidFill>
                </a:endParaRPr>
              </a:p>
            </p:txBody>
          </p:sp>
        </p:grpSp>
        <p:sp>
          <p:nvSpPr>
            <p:cNvPr id="46" name="3 Elipse">
              <a:extLst>
                <a:ext uri="{FF2B5EF4-FFF2-40B4-BE49-F238E27FC236}">
                  <a16:creationId xmlns:a16="http://schemas.microsoft.com/office/drawing/2014/main" id="{7728DAAE-640C-45CE-9527-03EE4BEC428B}"/>
                </a:ext>
              </a:extLst>
            </p:cNvPr>
            <p:cNvSpPr/>
            <p:nvPr/>
          </p:nvSpPr>
          <p:spPr>
            <a:xfrm>
              <a:off x="1162354" y="3316657"/>
              <a:ext cx="482352" cy="48235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4 Elipse">
              <a:extLst>
                <a:ext uri="{FF2B5EF4-FFF2-40B4-BE49-F238E27FC236}">
                  <a16:creationId xmlns:a16="http://schemas.microsoft.com/office/drawing/2014/main" id="{7A1DF9ED-6508-47A3-884D-3E195452FABC}"/>
                </a:ext>
              </a:extLst>
            </p:cNvPr>
            <p:cNvSpPr/>
            <p:nvPr/>
          </p:nvSpPr>
          <p:spPr>
            <a:xfrm>
              <a:off x="3034562" y="3316657"/>
              <a:ext cx="482352" cy="48235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5 Rectángulo">
              <a:extLst>
                <a:ext uri="{FF2B5EF4-FFF2-40B4-BE49-F238E27FC236}">
                  <a16:creationId xmlns:a16="http://schemas.microsoft.com/office/drawing/2014/main" id="{A3712E5F-0F71-429E-8310-89427BBB17C7}"/>
                </a:ext>
              </a:extLst>
            </p:cNvPr>
            <p:cNvSpPr/>
            <p:nvPr/>
          </p:nvSpPr>
          <p:spPr>
            <a:xfrm>
              <a:off x="2170466" y="3343291"/>
              <a:ext cx="288032" cy="4320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6 Rectángulo">
              <a:extLst>
                <a:ext uri="{FF2B5EF4-FFF2-40B4-BE49-F238E27FC236}">
                  <a16:creationId xmlns:a16="http://schemas.microsoft.com/office/drawing/2014/main" id="{3F814AAF-2804-4293-ACC5-CCE28A2E2F6B}"/>
                </a:ext>
              </a:extLst>
            </p:cNvPr>
            <p:cNvSpPr/>
            <p:nvPr/>
          </p:nvSpPr>
          <p:spPr>
            <a:xfrm>
              <a:off x="2170466" y="4279395"/>
              <a:ext cx="288032" cy="4320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7 CuadroTexto">
              <a:extLst>
                <a:ext uri="{FF2B5EF4-FFF2-40B4-BE49-F238E27FC236}">
                  <a16:creationId xmlns:a16="http://schemas.microsoft.com/office/drawing/2014/main" id="{2397D363-8830-4728-BFE8-33976978A581}"/>
                </a:ext>
              </a:extLst>
            </p:cNvPr>
            <p:cNvSpPr txBox="1"/>
            <p:nvPr/>
          </p:nvSpPr>
          <p:spPr>
            <a:xfrm>
              <a:off x="802315" y="3163349"/>
              <a:ext cx="423514" cy="369332"/>
            </a:xfrm>
            <a:prstGeom prst="rect">
              <a:avLst/>
            </a:prstGeom>
            <a:noFill/>
          </p:spPr>
          <p:txBody>
            <a:bodyPr wrap="none" rtlCol="0">
              <a:spAutoFit/>
            </a:bodyPr>
            <a:lstStyle/>
            <a:p>
              <a:r>
                <a:rPr lang="es-ES" dirty="0"/>
                <a:t>p1</a:t>
              </a:r>
              <a:endParaRPr lang="en-US" dirty="0"/>
            </a:p>
          </p:txBody>
        </p:sp>
        <p:sp>
          <p:nvSpPr>
            <p:cNvPr id="51" name="8 CuadroTexto">
              <a:extLst>
                <a:ext uri="{FF2B5EF4-FFF2-40B4-BE49-F238E27FC236}">
                  <a16:creationId xmlns:a16="http://schemas.microsoft.com/office/drawing/2014/main" id="{47132F2A-9603-4666-8EB7-A9EA32DAB653}"/>
                </a:ext>
              </a:extLst>
            </p:cNvPr>
            <p:cNvSpPr txBox="1"/>
            <p:nvPr/>
          </p:nvSpPr>
          <p:spPr>
            <a:xfrm>
              <a:off x="3538619" y="3244649"/>
              <a:ext cx="423514" cy="369332"/>
            </a:xfrm>
            <a:prstGeom prst="rect">
              <a:avLst/>
            </a:prstGeom>
            <a:noFill/>
          </p:spPr>
          <p:txBody>
            <a:bodyPr wrap="none" rtlCol="0">
              <a:spAutoFit/>
            </a:bodyPr>
            <a:lstStyle/>
            <a:p>
              <a:r>
                <a:rPr lang="es-ES" dirty="0"/>
                <a:t>p2</a:t>
              </a:r>
              <a:endParaRPr lang="en-US" dirty="0"/>
            </a:p>
          </p:txBody>
        </p:sp>
        <p:sp>
          <p:nvSpPr>
            <p:cNvPr id="53" name="9 Elipse">
              <a:extLst>
                <a:ext uri="{FF2B5EF4-FFF2-40B4-BE49-F238E27FC236}">
                  <a16:creationId xmlns:a16="http://schemas.microsoft.com/office/drawing/2014/main" id="{F51892A5-A1BB-47AA-B9C4-4512AE04BDB1}"/>
                </a:ext>
              </a:extLst>
            </p:cNvPr>
            <p:cNvSpPr/>
            <p:nvPr/>
          </p:nvSpPr>
          <p:spPr>
            <a:xfrm>
              <a:off x="3070714" y="4252761"/>
              <a:ext cx="482352" cy="48235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10 CuadroTexto">
              <a:extLst>
                <a:ext uri="{FF2B5EF4-FFF2-40B4-BE49-F238E27FC236}">
                  <a16:creationId xmlns:a16="http://schemas.microsoft.com/office/drawing/2014/main" id="{1A1AD480-2531-460D-9A31-69F1C5D33DD7}"/>
                </a:ext>
              </a:extLst>
            </p:cNvPr>
            <p:cNvSpPr txBox="1"/>
            <p:nvPr/>
          </p:nvSpPr>
          <p:spPr>
            <a:xfrm>
              <a:off x="3574771" y="4180753"/>
              <a:ext cx="423514" cy="369332"/>
            </a:xfrm>
            <a:prstGeom prst="rect">
              <a:avLst/>
            </a:prstGeom>
            <a:noFill/>
          </p:spPr>
          <p:txBody>
            <a:bodyPr wrap="none" rtlCol="0">
              <a:spAutoFit/>
            </a:bodyPr>
            <a:lstStyle/>
            <a:p>
              <a:r>
                <a:rPr lang="es-ES" dirty="0"/>
                <a:t>p3</a:t>
              </a:r>
              <a:endParaRPr lang="en-US" dirty="0"/>
            </a:p>
          </p:txBody>
        </p:sp>
        <p:cxnSp>
          <p:nvCxnSpPr>
            <p:cNvPr id="55" name="12 Conector recto de flecha">
              <a:extLst>
                <a:ext uri="{FF2B5EF4-FFF2-40B4-BE49-F238E27FC236}">
                  <a16:creationId xmlns:a16="http://schemas.microsoft.com/office/drawing/2014/main" id="{27958847-520E-4B8A-8910-7E89A062029F}"/>
                </a:ext>
              </a:extLst>
            </p:cNvPr>
            <p:cNvCxnSpPr>
              <a:stCxn id="46" idx="6"/>
              <a:endCxn id="48" idx="1"/>
            </p:cNvCxnSpPr>
            <p:nvPr/>
          </p:nvCxnSpPr>
          <p:spPr>
            <a:xfrm>
              <a:off x="1644706" y="3557834"/>
              <a:ext cx="525760" cy="14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13 Conector recto de flecha">
              <a:extLst>
                <a:ext uri="{FF2B5EF4-FFF2-40B4-BE49-F238E27FC236}">
                  <a16:creationId xmlns:a16="http://schemas.microsoft.com/office/drawing/2014/main" id="{8F0645BF-703B-44FC-812D-DE13B28EB9FE}"/>
                </a:ext>
              </a:extLst>
            </p:cNvPr>
            <p:cNvCxnSpPr>
              <a:stCxn id="48" idx="3"/>
              <a:endCxn id="47" idx="2"/>
            </p:cNvCxnSpPr>
            <p:nvPr/>
          </p:nvCxnSpPr>
          <p:spPr>
            <a:xfrm flipV="1">
              <a:off x="2458498" y="3557834"/>
              <a:ext cx="576064" cy="14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16 Conector recto de flecha">
              <a:extLst>
                <a:ext uri="{FF2B5EF4-FFF2-40B4-BE49-F238E27FC236}">
                  <a16:creationId xmlns:a16="http://schemas.microsoft.com/office/drawing/2014/main" id="{70F27B2D-57B4-4E9B-898E-DBA9063B7601}"/>
                </a:ext>
              </a:extLst>
            </p:cNvPr>
            <p:cNvCxnSpPr>
              <a:stCxn id="48" idx="3"/>
              <a:endCxn id="53" idx="1"/>
            </p:cNvCxnSpPr>
            <p:nvPr/>
          </p:nvCxnSpPr>
          <p:spPr>
            <a:xfrm>
              <a:off x="2458500" y="3559317"/>
              <a:ext cx="682855" cy="76408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19 Conector recto de flecha">
              <a:extLst>
                <a:ext uri="{FF2B5EF4-FFF2-40B4-BE49-F238E27FC236}">
                  <a16:creationId xmlns:a16="http://schemas.microsoft.com/office/drawing/2014/main" id="{1B160EBD-DE19-4B94-8EBC-93413D786D4C}"/>
                </a:ext>
              </a:extLst>
            </p:cNvPr>
            <p:cNvCxnSpPr>
              <a:stCxn id="53" idx="2"/>
              <a:endCxn id="49" idx="3"/>
            </p:cNvCxnSpPr>
            <p:nvPr/>
          </p:nvCxnSpPr>
          <p:spPr>
            <a:xfrm flipH="1">
              <a:off x="2458498" y="4493938"/>
              <a:ext cx="612216" cy="14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9" name="22 Conector recto de flecha">
              <a:extLst>
                <a:ext uri="{FF2B5EF4-FFF2-40B4-BE49-F238E27FC236}">
                  <a16:creationId xmlns:a16="http://schemas.microsoft.com/office/drawing/2014/main" id="{36128866-1151-4295-A94B-9508840483F3}"/>
                </a:ext>
              </a:extLst>
            </p:cNvPr>
            <p:cNvCxnSpPr>
              <a:stCxn id="49" idx="1"/>
              <a:endCxn id="46" idx="4"/>
            </p:cNvCxnSpPr>
            <p:nvPr/>
          </p:nvCxnSpPr>
          <p:spPr>
            <a:xfrm flipH="1" flipV="1">
              <a:off x="1403530" y="3799010"/>
              <a:ext cx="766936" cy="69641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0" name="25 CuadroTexto">
              <a:extLst>
                <a:ext uri="{FF2B5EF4-FFF2-40B4-BE49-F238E27FC236}">
                  <a16:creationId xmlns:a16="http://schemas.microsoft.com/office/drawing/2014/main" id="{AD1C6321-A1B8-4859-8F95-7282D989EE2E}"/>
                </a:ext>
              </a:extLst>
            </p:cNvPr>
            <p:cNvSpPr txBox="1"/>
            <p:nvPr/>
          </p:nvSpPr>
          <p:spPr>
            <a:xfrm>
              <a:off x="2143832" y="3041201"/>
              <a:ext cx="378630" cy="369332"/>
            </a:xfrm>
            <a:prstGeom prst="rect">
              <a:avLst/>
            </a:prstGeom>
            <a:noFill/>
          </p:spPr>
          <p:txBody>
            <a:bodyPr wrap="none" rtlCol="0">
              <a:spAutoFit/>
            </a:bodyPr>
            <a:lstStyle/>
            <a:p>
              <a:r>
                <a:rPr lang="es-ES" dirty="0"/>
                <a:t>t1</a:t>
              </a:r>
              <a:endParaRPr lang="en-US" dirty="0"/>
            </a:p>
          </p:txBody>
        </p:sp>
        <p:sp>
          <p:nvSpPr>
            <p:cNvPr id="61" name="26 CuadroTexto">
              <a:extLst>
                <a:ext uri="{FF2B5EF4-FFF2-40B4-BE49-F238E27FC236}">
                  <a16:creationId xmlns:a16="http://schemas.microsoft.com/office/drawing/2014/main" id="{BE0B0B4D-2CB1-4DD5-B34F-05B2D916484E}"/>
                </a:ext>
              </a:extLst>
            </p:cNvPr>
            <p:cNvSpPr txBox="1"/>
            <p:nvPr/>
          </p:nvSpPr>
          <p:spPr>
            <a:xfrm>
              <a:off x="2143832" y="4728723"/>
              <a:ext cx="378630" cy="369332"/>
            </a:xfrm>
            <a:prstGeom prst="rect">
              <a:avLst/>
            </a:prstGeom>
            <a:noFill/>
          </p:spPr>
          <p:txBody>
            <a:bodyPr wrap="none" rtlCol="0">
              <a:spAutoFit/>
            </a:bodyPr>
            <a:lstStyle/>
            <a:p>
              <a:r>
                <a:rPr lang="es-ES" dirty="0"/>
                <a:t>t2</a:t>
              </a:r>
              <a:endParaRPr lang="en-US" dirty="0"/>
            </a:p>
          </p:txBody>
        </p:sp>
      </p:grpSp>
      <p:sp>
        <p:nvSpPr>
          <p:cNvPr id="27" name="CuadroTexto 26">
            <a:extLst>
              <a:ext uri="{FF2B5EF4-FFF2-40B4-BE49-F238E27FC236}">
                <a16:creationId xmlns:a16="http://schemas.microsoft.com/office/drawing/2014/main" id="{84299686-55C4-4D1F-8149-15C67F2D88E4}"/>
              </a:ext>
            </a:extLst>
          </p:cNvPr>
          <p:cNvSpPr txBox="1"/>
          <p:nvPr/>
        </p:nvSpPr>
        <p:spPr>
          <a:xfrm>
            <a:off x="2763157" y="1817264"/>
            <a:ext cx="3521529" cy="830997"/>
          </a:xfrm>
          <a:prstGeom prst="wedgeRectCallout">
            <a:avLst>
              <a:gd name="adj1" fmla="val 53514"/>
              <a:gd name="adj2" fmla="val -91028"/>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es-ES" sz="2400" b="1" dirty="0">
                <a:sym typeface="Symbol"/>
              </a:rPr>
              <a:t>(</a:t>
            </a:r>
            <a:r>
              <a:rPr lang="es-ES" sz="2400" b="1" dirty="0" err="1">
                <a:sym typeface="Symbol"/>
              </a:rPr>
              <a:t>this</a:t>
            </a:r>
            <a:r>
              <a:rPr lang="es-ES" sz="2400" b="1" dirty="0">
                <a:sym typeface="Symbol"/>
              </a:rPr>
              <a:t> </a:t>
            </a:r>
            <a:r>
              <a:rPr lang="es-ES" sz="2400" b="1" dirty="0" err="1">
                <a:sym typeface="Symbol"/>
              </a:rPr>
              <a:t>is</a:t>
            </a:r>
            <a:r>
              <a:rPr lang="es-ES" sz="2400" b="1" dirty="0">
                <a:sym typeface="Symbol"/>
              </a:rPr>
              <a:t> false, </a:t>
            </a:r>
            <a:r>
              <a:rPr lang="es-ES" sz="2400" b="1" dirty="0" err="1">
                <a:sym typeface="Symbol"/>
              </a:rPr>
              <a:t>since</a:t>
            </a:r>
            <a:r>
              <a:rPr lang="es-ES" sz="2400" b="1" dirty="0">
                <a:sym typeface="Symbol"/>
              </a:rPr>
              <a:t> true </a:t>
            </a:r>
            <a:r>
              <a:rPr lang="es-ES" sz="2400" b="1" dirty="0" err="1">
                <a:sym typeface="Symbol"/>
              </a:rPr>
              <a:t>does</a:t>
            </a:r>
            <a:r>
              <a:rPr lang="es-ES" sz="2400" b="1" dirty="0">
                <a:sym typeface="Symbol"/>
              </a:rPr>
              <a:t> </a:t>
            </a:r>
            <a:r>
              <a:rPr lang="es-ES" sz="2400" b="1" dirty="0" err="1">
                <a:sym typeface="Symbol"/>
              </a:rPr>
              <a:t>not</a:t>
            </a:r>
            <a:r>
              <a:rPr lang="es-ES" sz="2400" b="1" dirty="0">
                <a:sym typeface="Symbol"/>
              </a:rPr>
              <a:t> </a:t>
            </a:r>
            <a:r>
              <a:rPr lang="es-ES" sz="2400" b="1" dirty="0" err="1">
                <a:sym typeface="Symbol"/>
              </a:rPr>
              <a:t>imply</a:t>
            </a:r>
            <a:r>
              <a:rPr lang="es-ES" sz="2400" b="1" dirty="0">
                <a:sym typeface="Symbol"/>
              </a:rPr>
              <a:t> </a:t>
            </a:r>
            <a:r>
              <a:rPr lang="es-ES" sz="2400" b="1" dirty="0" err="1">
                <a:sym typeface="Symbol"/>
              </a:rPr>
              <a:t>not</a:t>
            </a:r>
            <a:r>
              <a:rPr lang="es-ES" sz="2400" b="1" dirty="0">
                <a:sym typeface="Symbol"/>
              </a:rPr>
              <a:t> g)</a:t>
            </a:r>
          </a:p>
        </p:txBody>
      </p:sp>
      <p:sp>
        <p:nvSpPr>
          <p:cNvPr id="29" name="CuadroTexto 28">
            <a:extLst>
              <a:ext uri="{FF2B5EF4-FFF2-40B4-BE49-F238E27FC236}">
                <a16:creationId xmlns:a16="http://schemas.microsoft.com/office/drawing/2014/main" id="{9390A3C9-F53E-4708-BB41-4AA72644AC4C}"/>
              </a:ext>
            </a:extLst>
          </p:cNvPr>
          <p:cNvSpPr txBox="1"/>
          <p:nvPr/>
        </p:nvSpPr>
        <p:spPr>
          <a:xfrm>
            <a:off x="7388687" y="2340110"/>
            <a:ext cx="3086100" cy="461665"/>
          </a:xfrm>
          <a:prstGeom prst="wedgeRectCallout">
            <a:avLst>
              <a:gd name="adj1" fmla="val -31336"/>
              <a:gd name="adj2" fmla="val -110414"/>
            </a:avLst>
          </a:prstGeom>
        </p:spPr>
        <p:style>
          <a:lnRef idx="3">
            <a:schemeClr val="lt1"/>
          </a:lnRef>
          <a:fillRef idx="1">
            <a:schemeClr val="accent1"/>
          </a:fillRef>
          <a:effectRef idx="1">
            <a:schemeClr val="accent1"/>
          </a:effectRef>
          <a:fontRef idx="minor">
            <a:schemeClr val="lt1"/>
          </a:fontRef>
        </p:style>
        <p:txBody>
          <a:bodyPr wrap="square">
            <a:spAutoFit/>
          </a:bodyPr>
          <a:lstStyle>
            <a:defPPr>
              <a:defRPr lang="en-US"/>
            </a:defPPr>
            <a:lvl1pPr indent="0">
              <a:buNone/>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s-ES" sz="2400" b="1" dirty="0">
                <a:sym typeface="Symbol"/>
              </a:rPr>
              <a:t>(</a:t>
            </a:r>
            <a:r>
              <a:rPr lang="es-ES" sz="2400" b="1" dirty="0" err="1">
                <a:sym typeface="Symbol"/>
              </a:rPr>
              <a:t>this</a:t>
            </a:r>
            <a:r>
              <a:rPr lang="es-ES" sz="2400" b="1" dirty="0">
                <a:sym typeface="Symbol"/>
              </a:rPr>
              <a:t> </a:t>
            </a:r>
            <a:r>
              <a:rPr lang="es-ES" sz="2400" b="1" dirty="0" err="1">
                <a:sym typeface="Symbol"/>
              </a:rPr>
              <a:t>is</a:t>
            </a:r>
            <a:r>
              <a:rPr lang="es-ES" sz="2400" b="1" dirty="0">
                <a:sym typeface="Symbol"/>
              </a:rPr>
              <a:t> </a:t>
            </a:r>
            <a:r>
              <a:rPr lang="es-ES" sz="2400" b="1" dirty="0" err="1">
                <a:sym typeface="Symbol"/>
              </a:rPr>
              <a:t>also</a:t>
            </a:r>
            <a:r>
              <a:rPr lang="es-ES" sz="2400" b="1" dirty="0">
                <a:sym typeface="Symbol"/>
              </a:rPr>
              <a:t> false)</a:t>
            </a:r>
            <a:endParaRPr lang="en-GB" sz="2400" b="1" dirty="0"/>
          </a:p>
        </p:txBody>
      </p:sp>
    </p:spTree>
    <p:extLst>
      <p:ext uri="{BB962C8B-B14F-4D97-AF65-F5344CB8AC3E}">
        <p14:creationId xmlns:p14="http://schemas.microsoft.com/office/powerpoint/2010/main" val="2147245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Analysis of PNPL: Structural</a:t>
            </a:r>
          </a:p>
        </p:txBody>
      </p:sp>
      <p:sp>
        <p:nvSpPr>
          <p:cNvPr id="65" name="Marcador de contenido 2">
            <a:extLst>
              <a:ext uri="{FF2B5EF4-FFF2-40B4-BE49-F238E27FC236}">
                <a16:creationId xmlns:a16="http://schemas.microsoft.com/office/drawing/2014/main" id="{EECAF554-EF71-492F-B0A8-8867416335F3}"/>
              </a:ext>
            </a:extLst>
          </p:cNvPr>
          <p:cNvSpPr>
            <a:spLocks noGrp="1"/>
          </p:cNvSpPr>
          <p:nvPr>
            <p:ph idx="1"/>
          </p:nvPr>
        </p:nvSpPr>
        <p:spPr/>
        <p:txBody>
          <a:bodyPr>
            <a:normAutofit/>
          </a:bodyPr>
          <a:lstStyle/>
          <a:p>
            <a:pPr marL="228600" lvl="3">
              <a:spcBef>
                <a:spcPts val="1000"/>
              </a:spcBef>
              <a:spcAft>
                <a:spcPts val="200"/>
              </a:spcAft>
              <a:buSzPct val="100000"/>
            </a:pPr>
            <a:r>
              <a:rPr lang="en-GB" sz="2800" b="1" dirty="0">
                <a:solidFill>
                  <a:schemeClr val="accent1">
                    <a:lumMod val="75000"/>
                  </a:schemeClr>
                </a:solidFill>
              </a:rPr>
              <a:t>State Machine</a:t>
            </a:r>
          </a:p>
        </p:txBody>
      </p:sp>
      <mc:AlternateContent xmlns:mc="http://schemas.openxmlformats.org/markup-compatibility/2006" xmlns:a14="http://schemas.microsoft.com/office/drawing/2010/main">
        <mc:Choice Requires="a14">
          <p:sp>
            <p:nvSpPr>
              <p:cNvPr id="52" name="2 Marcador de contenido"/>
              <p:cNvSpPr txBox="1">
                <a:spLocks/>
              </p:cNvSpPr>
              <p:nvPr/>
            </p:nvSpPr>
            <p:spPr>
              <a:xfrm>
                <a:off x="5716546" y="1207699"/>
                <a:ext cx="4563980" cy="106237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r>
                        <a:rPr lang="es-ES" sz="2800" i="1" dirty="0">
                          <a:latin typeface="Cambria Math" panose="02040503050406030204" pitchFamily="18" charset="0"/>
                          <a:sym typeface="Symbol"/>
                        </a:rPr>
                        <m:t>𝑡𝑟𝑢𝑒</m:t>
                      </m:r>
                      <m:r>
                        <a:rPr lang="es-ES" sz="2800" i="1" dirty="0">
                          <a:latin typeface="Cambria Math" panose="02040503050406030204" pitchFamily="18" charset="0"/>
                          <a:sym typeface="Symbol"/>
                        </a:rPr>
                        <m:t>  </m:t>
                      </m:r>
                      <m:r>
                        <a:rPr lang="es-ES" sz="2800" i="1" dirty="0">
                          <a:latin typeface="Cambria Math" panose="02040503050406030204" pitchFamily="18" charset="0"/>
                          <a:sym typeface="Symbol"/>
                        </a:rPr>
                        <m:t>𝑡𝑟𝑢𝑒</m:t>
                      </m:r>
                      <m:r>
                        <a:rPr lang="es-ES" sz="2800" i="1" dirty="0">
                          <a:latin typeface="Cambria Math" panose="02040503050406030204" pitchFamily="18" charset="0"/>
                          <a:sym typeface="Symbol"/>
                        </a:rPr>
                        <m:t>  </m:t>
                      </m:r>
                      <m:r>
                        <a:rPr lang="es-ES" sz="2800" i="1" dirty="0">
                          <a:latin typeface="Cambria Math" panose="02040503050406030204" pitchFamily="18" charset="0"/>
                          <a:sym typeface="Symbol"/>
                        </a:rPr>
                        <m:t>𝑔</m:t>
                      </m:r>
                      <m:r>
                        <a:rPr lang="es-ES" sz="2800" i="1" dirty="0">
                          <a:latin typeface="Cambria Math" panose="02040503050406030204" pitchFamily="18" charset="0"/>
                          <a:sym typeface="Symbol"/>
                        </a:rPr>
                        <m:t>  </m:t>
                      </m:r>
                    </m:oMath>
                  </m:oMathPara>
                </a14:m>
                <a:endParaRPr lang="es-ES" sz="2800" dirty="0">
                  <a:sym typeface="Symbol"/>
                </a:endParaRPr>
              </a:p>
              <a:p>
                <a:pPr marL="0" indent="0">
                  <a:buNone/>
                </a:pPr>
                <a14:m>
                  <m:oMathPara xmlns:m="http://schemas.openxmlformats.org/officeDocument/2006/math">
                    <m:oMathParaPr>
                      <m:jc m:val="centerGroup"/>
                    </m:oMathParaPr>
                    <m:oMath xmlns:m="http://schemas.openxmlformats.org/officeDocument/2006/math">
                      <m:r>
                        <a:rPr lang="es-ES" sz="2800" i="1" dirty="0">
                          <a:latin typeface="Cambria Math" panose="02040503050406030204" pitchFamily="18" charset="0"/>
                          <a:sym typeface="Symbol"/>
                        </a:rPr>
                        <m:t>𝑓</m:t>
                      </m:r>
                      <m:r>
                        <a:rPr lang="es-ES" sz="2800" i="1" dirty="0">
                          <a:latin typeface="Cambria Math" panose="02040503050406030204" pitchFamily="18" charset="0"/>
                          <a:sym typeface="Symbol"/>
                        </a:rPr>
                        <m:t>  </m:t>
                      </m:r>
                      <m:r>
                        <a:rPr lang="es-ES" sz="2800" i="1" dirty="0">
                          <a:latin typeface="Cambria Math" panose="02040503050406030204" pitchFamily="18" charset="0"/>
                          <a:sym typeface="Symbol"/>
                        </a:rPr>
                        <m:t>𝑔</m:t>
                      </m:r>
                      <m:r>
                        <a:rPr lang="es-ES" sz="2800" i="1" dirty="0">
                          <a:latin typeface="Cambria Math" panose="02040503050406030204" pitchFamily="18" charset="0"/>
                          <a:sym typeface="Symbol"/>
                        </a:rPr>
                        <m:t>  </m:t>
                      </m:r>
                      <m:r>
                        <a:rPr lang="es-ES" sz="2800" i="1" dirty="0">
                          <a:latin typeface="Cambria Math" panose="02040503050406030204" pitchFamily="18" charset="0"/>
                          <a:sym typeface="Symbol"/>
                        </a:rPr>
                        <m:t>𝑓</m:t>
                      </m:r>
                      <m:r>
                        <a:rPr lang="es-ES" sz="2800" i="1" dirty="0">
                          <a:latin typeface="Cambria Math" panose="02040503050406030204" pitchFamily="18" charset="0"/>
                          <a:sym typeface="Symbol"/>
                        </a:rPr>
                        <m:t>  </m:t>
                      </m:r>
                      <m:r>
                        <a:rPr lang="es-ES" sz="2800" i="1" dirty="0">
                          <a:latin typeface="Cambria Math" panose="02040503050406030204" pitchFamily="18" charset="0"/>
                          <a:sym typeface="Symbol"/>
                        </a:rPr>
                        <m:t>𝑔</m:t>
                      </m:r>
                    </m:oMath>
                  </m:oMathPara>
                </a14:m>
                <a:endParaRPr lang="es-ES" sz="2800" dirty="0">
                  <a:sym typeface="Symbol"/>
                </a:endParaRPr>
              </a:p>
            </p:txBody>
          </p:sp>
        </mc:Choice>
        <mc:Fallback xmlns="">
          <p:sp>
            <p:nvSpPr>
              <p:cNvPr id="52" name="2 Marcador de contenido"/>
              <p:cNvSpPr txBox="1">
                <a:spLocks noRot="1" noChangeAspect="1" noMove="1" noResize="1" noEditPoints="1" noAdjustHandles="1" noChangeArrowheads="1" noChangeShapeType="1" noTextEdit="1"/>
              </p:cNvSpPr>
              <p:nvPr/>
            </p:nvSpPr>
            <p:spPr>
              <a:xfrm>
                <a:off x="5716546" y="1207699"/>
                <a:ext cx="4563980" cy="1062374"/>
              </a:xfrm>
              <a:prstGeom prst="rect">
                <a:avLst/>
              </a:prstGeom>
              <a:blipFill>
                <a:blip r:embed="rId3"/>
                <a:stretch>
                  <a:fillRect/>
                </a:stretch>
              </a:blipFill>
            </p:spPr>
            <p:txBody>
              <a:bodyPr/>
              <a:lstStyle/>
              <a:p>
                <a:r>
                  <a:rPr lang="es-ES">
                    <a:noFill/>
                  </a:rPr>
                  <a:t> </a:t>
                </a:r>
              </a:p>
            </p:txBody>
          </p:sp>
        </mc:Fallback>
      </mc:AlternateContent>
      <p:grpSp>
        <p:nvGrpSpPr>
          <p:cNvPr id="44" name="Grupo 43">
            <a:extLst>
              <a:ext uri="{FF2B5EF4-FFF2-40B4-BE49-F238E27FC236}">
                <a16:creationId xmlns:a16="http://schemas.microsoft.com/office/drawing/2014/main" id="{B7FCD501-E19D-44EA-A12B-1563FBB6B256}"/>
              </a:ext>
            </a:extLst>
          </p:cNvPr>
          <p:cNvGrpSpPr/>
          <p:nvPr/>
        </p:nvGrpSpPr>
        <p:grpSpPr>
          <a:xfrm>
            <a:off x="2326315" y="3041201"/>
            <a:ext cx="3195970" cy="2337562"/>
            <a:chOff x="802315" y="3041201"/>
            <a:chExt cx="3195970" cy="2337562"/>
          </a:xfrm>
        </p:grpSpPr>
        <p:grpSp>
          <p:nvGrpSpPr>
            <p:cNvPr id="45" name="Grupo 44">
              <a:extLst>
                <a:ext uri="{FF2B5EF4-FFF2-40B4-BE49-F238E27FC236}">
                  <a16:creationId xmlns:a16="http://schemas.microsoft.com/office/drawing/2014/main" id="{166ACEC3-FA49-4353-9995-2A6F428DD7B1}"/>
                </a:ext>
              </a:extLst>
            </p:cNvPr>
            <p:cNvGrpSpPr/>
            <p:nvPr/>
          </p:nvGrpSpPr>
          <p:grpSpPr>
            <a:xfrm>
              <a:off x="1378134" y="3887060"/>
              <a:ext cx="1466808" cy="1491703"/>
              <a:chOff x="781022" y="3325457"/>
              <a:chExt cx="1466808" cy="1491703"/>
            </a:xfrm>
          </p:grpSpPr>
          <p:sp>
            <p:nvSpPr>
              <p:cNvPr id="62" name="11 CuadroTexto">
                <a:extLst>
                  <a:ext uri="{FF2B5EF4-FFF2-40B4-BE49-F238E27FC236}">
                    <a16:creationId xmlns:a16="http://schemas.microsoft.com/office/drawing/2014/main" id="{E5CF4E69-AEBA-4153-8EDB-F26D85A78078}"/>
                  </a:ext>
                </a:extLst>
              </p:cNvPr>
              <p:cNvSpPr txBox="1"/>
              <p:nvPr/>
            </p:nvSpPr>
            <p:spPr>
              <a:xfrm>
                <a:off x="1413671" y="4447828"/>
                <a:ext cx="657552" cy="369332"/>
              </a:xfrm>
              <a:prstGeom prst="rect">
                <a:avLst/>
              </a:prstGeom>
              <a:noFill/>
            </p:spPr>
            <p:txBody>
              <a:bodyPr wrap="none" rtlCol="0">
                <a:spAutoFit/>
              </a:bodyPr>
              <a:lstStyle/>
              <a:p>
                <a:r>
                  <a:rPr lang="es-ES" b="1" dirty="0">
                    <a:solidFill>
                      <a:srgbClr val="03AAE3"/>
                    </a:solidFill>
                  </a:rPr>
                  <a:t>[</a:t>
                </a:r>
                <a:r>
                  <a:rPr lang="es-ES" b="1" dirty="0" err="1">
                    <a:solidFill>
                      <a:srgbClr val="03AAE3"/>
                    </a:solidFill>
                  </a:rPr>
                  <a:t>f</a:t>
                </a:r>
                <a:r>
                  <a:rPr lang="es-ES" b="1" dirty="0" err="1">
                    <a:solidFill>
                      <a:srgbClr val="03AAE3"/>
                    </a:solidFill>
                    <a:sym typeface="Symbol"/>
                  </a:rPr>
                  <a:t>g</a:t>
                </a:r>
                <a:r>
                  <a:rPr lang="es-ES" b="1" dirty="0">
                    <a:solidFill>
                      <a:srgbClr val="03AAE3"/>
                    </a:solidFill>
                    <a:sym typeface="Symbol"/>
                  </a:rPr>
                  <a:t>]</a:t>
                </a:r>
                <a:endParaRPr lang="en-US" b="1" dirty="0">
                  <a:solidFill>
                    <a:srgbClr val="03AAE3"/>
                  </a:solidFill>
                </a:endParaRPr>
              </a:p>
            </p:txBody>
          </p:sp>
          <p:sp>
            <p:nvSpPr>
              <p:cNvPr id="63" name="20 CuadroTexto">
                <a:extLst>
                  <a:ext uri="{FF2B5EF4-FFF2-40B4-BE49-F238E27FC236}">
                    <a16:creationId xmlns:a16="http://schemas.microsoft.com/office/drawing/2014/main" id="{D1A86A94-CBB4-46B7-875A-096293C41793}"/>
                  </a:ext>
                </a:extLst>
              </p:cNvPr>
              <p:cNvSpPr txBox="1"/>
              <p:nvPr/>
            </p:nvSpPr>
            <p:spPr>
              <a:xfrm>
                <a:off x="1803478" y="3325457"/>
                <a:ext cx="444352" cy="369332"/>
              </a:xfrm>
              <a:prstGeom prst="rect">
                <a:avLst/>
              </a:prstGeom>
              <a:noFill/>
            </p:spPr>
            <p:txBody>
              <a:bodyPr wrap="none" rtlCol="0">
                <a:spAutoFit/>
              </a:bodyPr>
              <a:lstStyle/>
              <a:p>
                <a:r>
                  <a:rPr lang="es-ES" b="1" dirty="0">
                    <a:solidFill>
                      <a:srgbClr val="03AAE3"/>
                    </a:solidFill>
                  </a:rPr>
                  <a:t>[</a:t>
                </a:r>
                <a:r>
                  <a:rPr lang="es-ES" b="1" dirty="0">
                    <a:solidFill>
                      <a:srgbClr val="03AAE3"/>
                    </a:solidFill>
                    <a:sym typeface="Symbol"/>
                  </a:rPr>
                  <a:t>g]</a:t>
                </a:r>
                <a:endParaRPr lang="en-US" b="1" dirty="0">
                  <a:solidFill>
                    <a:srgbClr val="03AAE3"/>
                  </a:solidFill>
                </a:endParaRPr>
              </a:p>
            </p:txBody>
          </p:sp>
          <p:sp>
            <p:nvSpPr>
              <p:cNvPr id="64" name="23 CuadroTexto">
                <a:extLst>
                  <a:ext uri="{FF2B5EF4-FFF2-40B4-BE49-F238E27FC236}">
                    <a16:creationId xmlns:a16="http://schemas.microsoft.com/office/drawing/2014/main" id="{04420567-6BCA-4FD5-858F-FDB0876E12E9}"/>
                  </a:ext>
                </a:extLst>
              </p:cNvPr>
              <p:cNvSpPr txBox="1"/>
              <p:nvPr/>
            </p:nvSpPr>
            <p:spPr>
              <a:xfrm>
                <a:off x="781022" y="3478061"/>
                <a:ext cx="444352" cy="369332"/>
              </a:xfrm>
              <a:prstGeom prst="rect">
                <a:avLst/>
              </a:prstGeom>
              <a:noFill/>
            </p:spPr>
            <p:txBody>
              <a:bodyPr wrap="none" rtlCol="0">
                <a:spAutoFit/>
              </a:bodyPr>
              <a:lstStyle/>
              <a:p>
                <a:r>
                  <a:rPr lang="es-ES" b="1" dirty="0">
                    <a:solidFill>
                      <a:srgbClr val="03AAE3"/>
                    </a:solidFill>
                  </a:rPr>
                  <a:t>[</a:t>
                </a:r>
                <a:r>
                  <a:rPr lang="es-ES" b="1" dirty="0">
                    <a:solidFill>
                      <a:srgbClr val="03AAE3"/>
                    </a:solidFill>
                    <a:sym typeface="Symbol"/>
                  </a:rPr>
                  <a:t>g]</a:t>
                </a:r>
                <a:endParaRPr lang="en-US" b="1" dirty="0">
                  <a:solidFill>
                    <a:srgbClr val="03AAE3"/>
                  </a:solidFill>
                </a:endParaRPr>
              </a:p>
            </p:txBody>
          </p:sp>
        </p:grpSp>
        <p:sp>
          <p:nvSpPr>
            <p:cNvPr id="46" name="3 Elipse">
              <a:extLst>
                <a:ext uri="{FF2B5EF4-FFF2-40B4-BE49-F238E27FC236}">
                  <a16:creationId xmlns:a16="http://schemas.microsoft.com/office/drawing/2014/main" id="{7728DAAE-640C-45CE-9527-03EE4BEC428B}"/>
                </a:ext>
              </a:extLst>
            </p:cNvPr>
            <p:cNvSpPr/>
            <p:nvPr/>
          </p:nvSpPr>
          <p:spPr>
            <a:xfrm>
              <a:off x="1162354" y="3316657"/>
              <a:ext cx="482352" cy="48235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4 Elipse">
              <a:extLst>
                <a:ext uri="{FF2B5EF4-FFF2-40B4-BE49-F238E27FC236}">
                  <a16:creationId xmlns:a16="http://schemas.microsoft.com/office/drawing/2014/main" id="{7A1DF9ED-6508-47A3-884D-3E195452FABC}"/>
                </a:ext>
              </a:extLst>
            </p:cNvPr>
            <p:cNvSpPr/>
            <p:nvPr/>
          </p:nvSpPr>
          <p:spPr>
            <a:xfrm>
              <a:off x="3034562" y="3316657"/>
              <a:ext cx="482352" cy="48235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5 Rectángulo">
              <a:extLst>
                <a:ext uri="{FF2B5EF4-FFF2-40B4-BE49-F238E27FC236}">
                  <a16:creationId xmlns:a16="http://schemas.microsoft.com/office/drawing/2014/main" id="{A3712E5F-0F71-429E-8310-89427BBB17C7}"/>
                </a:ext>
              </a:extLst>
            </p:cNvPr>
            <p:cNvSpPr/>
            <p:nvPr/>
          </p:nvSpPr>
          <p:spPr>
            <a:xfrm>
              <a:off x="2170466" y="3343291"/>
              <a:ext cx="288032" cy="4320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6 Rectángulo">
              <a:extLst>
                <a:ext uri="{FF2B5EF4-FFF2-40B4-BE49-F238E27FC236}">
                  <a16:creationId xmlns:a16="http://schemas.microsoft.com/office/drawing/2014/main" id="{3F814AAF-2804-4293-ACC5-CCE28A2E2F6B}"/>
                </a:ext>
              </a:extLst>
            </p:cNvPr>
            <p:cNvSpPr/>
            <p:nvPr/>
          </p:nvSpPr>
          <p:spPr>
            <a:xfrm>
              <a:off x="2170466" y="4279395"/>
              <a:ext cx="288032" cy="4320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7 CuadroTexto">
              <a:extLst>
                <a:ext uri="{FF2B5EF4-FFF2-40B4-BE49-F238E27FC236}">
                  <a16:creationId xmlns:a16="http://schemas.microsoft.com/office/drawing/2014/main" id="{2397D363-8830-4728-BFE8-33976978A581}"/>
                </a:ext>
              </a:extLst>
            </p:cNvPr>
            <p:cNvSpPr txBox="1"/>
            <p:nvPr/>
          </p:nvSpPr>
          <p:spPr>
            <a:xfrm>
              <a:off x="802315" y="3163349"/>
              <a:ext cx="423514" cy="369332"/>
            </a:xfrm>
            <a:prstGeom prst="rect">
              <a:avLst/>
            </a:prstGeom>
            <a:noFill/>
          </p:spPr>
          <p:txBody>
            <a:bodyPr wrap="none" rtlCol="0">
              <a:spAutoFit/>
            </a:bodyPr>
            <a:lstStyle/>
            <a:p>
              <a:r>
                <a:rPr lang="es-ES" dirty="0"/>
                <a:t>p1</a:t>
              </a:r>
              <a:endParaRPr lang="en-US" dirty="0"/>
            </a:p>
          </p:txBody>
        </p:sp>
        <p:sp>
          <p:nvSpPr>
            <p:cNvPr id="51" name="8 CuadroTexto">
              <a:extLst>
                <a:ext uri="{FF2B5EF4-FFF2-40B4-BE49-F238E27FC236}">
                  <a16:creationId xmlns:a16="http://schemas.microsoft.com/office/drawing/2014/main" id="{47132F2A-9603-4666-8EB7-A9EA32DAB653}"/>
                </a:ext>
              </a:extLst>
            </p:cNvPr>
            <p:cNvSpPr txBox="1"/>
            <p:nvPr/>
          </p:nvSpPr>
          <p:spPr>
            <a:xfrm>
              <a:off x="3538619" y="3244649"/>
              <a:ext cx="423514" cy="369332"/>
            </a:xfrm>
            <a:prstGeom prst="rect">
              <a:avLst/>
            </a:prstGeom>
            <a:noFill/>
          </p:spPr>
          <p:txBody>
            <a:bodyPr wrap="none" rtlCol="0">
              <a:spAutoFit/>
            </a:bodyPr>
            <a:lstStyle/>
            <a:p>
              <a:r>
                <a:rPr lang="es-ES" dirty="0"/>
                <a:t>p2</a:t>
              </a:r>
              <a:endParaRPr lang="en-US" dirty="0"/>
            </a:p>
          </p:txBody>
        </p:sp>
        <p:sp>
          <p:nvSpPr>
            <p:cNvPr id="53" name="9 Elipse">
              <a:extLst>
                <a:ext uri="{FF2B5EF4-FFF2-40B4-BE49-F238E27FC236}">
                  <a16:creationId xmlns:a16="http://schemas.microsoft.com/office/drawing/2014/main" id="{F51892A5-A1BB-47AA-B9C4-4512AE04BDB1}"/>
                </a:ext>
              </a:extLst>
            </p:cNvPr>
            <p:cNvSpPr/>
            <p:nvPr/>
          </p:nvSpPr>
          <p:spPr>
            <a:xfrm>
              <a:off x="3070714" y="4252761"/>
              <a:ext cx="482352" cy="48235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10 CuadroTexto">
              <a:extLst>
                <a:ext uri="{FF2B5EF4-FFF2-40B4-BE49-F238E27FC236}">
                  <a16:creationId xmlns:a16="http://schemas.microsoft.com/office/drawing/2014/main" id="{1A1AD480-2531-460D-9A31-69F1C5D33DD7}"/>
                </a:ext>
              </a:extLst>
            </p:cNvPr>
            <p:cNvSpPr txBox="1"/>
            <p:nvPr/>
          </p:nvSpPr>
          <p:spPr>
            <a:xfrm>
              <a:off x="3574771" y="4180753"/>
              <a:ext cx="423514" cy="369332"/>
            </a:xfrm>
            <a:prstGeom prst="rect">
              <a:avLst/>
            </a:prstGeom>
            <a:noFill/>
          </p:spPr>
          <p:txBody>
            <a:bodyPr wrap="none" rtlCol="0">
              <a:spAutoFit/>
            </a:bodyPr>
            <a:lstStyle/>
            <a:p>
              <a:r>
                <a:rPr lang="es-ES" dirty="0"/>
                <a:t>p3</a:t>
              </a:r>
              <a:endParaRPr lang="en-US" dirty="0"/>
            </a:p>
          </p:txBody>
        </p:sp>
        <p:cxnSp>
          <p:nvCxnSpPr>
            <p:cNvPr id="55" name="12 Conector recto de flecha">
              <a:extLst>
                <a:ext uri="{FF2B5EF4-FFF2-40B4-BE49-F238E27FC236}">
                  <a16:creationId xmlns:a16="http://schemas.microsoft.com/office/drawing/2014/main" id="{27958847-520E-4B8A-8910-7E89A062029F}"/>
                </a:ext>
              </a:extLst>
            </p:cNvPr>
            <p:cNvCxnSpPr>
              <a:stCxn id="46" idx="6"/>
              <a:endCxn id="48" idx="1"/>
            </p:cNvCxnSpPr>
            <p:nvPr/>
          </p:nvCxnSpPr>
          <p:spPr>
            <a:xfrm>
              <a:off x="1644706" y="3557834"/>
              <a:ext cx="525760" cy="14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13 Conector recto de flecha">
              <a:extLst>
                <a:ext uri="{FF2B5EF4-FFF2-40B4-BE49-F238E27FC236}">
                  <a16:creationId xmlns:a16="http://schemas.microsoft.com/office/drawing/2014/main" id="{8F0645BF-703B-44FC-812D-DE13B28EB9FE}"/>
                </a:ext>
              </a:extLst>
            </p:cNvPr>
            <p:cNvCxnSpPr>
              <a:stCxn id="48" idx="3"/>
              <a:endCxn id="47" idx="2"/>
            </p:cNvCxnSpPr>
            <p:nvPr/>
          </p:nvCxnSpPr>
          <p:spPr>
            <a:xfrm flipV="1">
              <a:off x="2458498" y="3557834"/>
              <a:ext cx="576064" cy="14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16 Conector recto de flecha">
              <a:extLst>
                <a:ext uri="{FF2B5EF4-FFF2-40B4-BE49-F238E27FC236}">
                  <a16:creationId xmlns:a16="http://schemas.microsoft.com/office/drawing/2014/main" id="{70F27B2D-57B4-4E9B-898E-DBA9063B7601}"/>
                </a:ext>
              </a:extLst>
            </p:cNvPr>
            <p:cNvCxnSpPr>
              <a:stCxn id="48" idx="3"/>
              <a:endCxn id="53" idx="1"/>
            </p:cNvCxnSpPr>
            <p:nvPr/>
          </p:nvCxnSpPr>
          <p:spPr>
            <a:xfrm>
              <a:off x="2458500" y="3559317"/>
              <a:ext cx="682855" cy="76408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19 Conector recto de flecha">
              <a:extLst>
                <a:ext uri="{FF2B5EF4-FFF2-40B4-BE49-F238E27FC236}">
                  <a16:creationId xmlns:a16="http://schemas.microsoft.com/office/drawing/2014/main" id="{1B160EBD-DE19-4B94-8EBC-93413D786D4C}"/>
                </a:ext>
              </a:extLst>
            </p:cNvPr>
            <p:cNvCxnSpPr>
              <a:stCxn id="53" idx="2"/>
              <a:endCxn id="49" idx="3"/>
            </p:cNvCxnSpPr>
            <p:nvPr/>
          </p:nvCxnSpPr>
          <p:spPr>
            <a:xfrm flipH="1">
              <a:off x="2458498" y="4493938"/>
              <a:ext cx="612216" cy="14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9" name="22 Conector recto de flecha">
              <a:extLst>
                <a:ext uri="{FF2B5EF4-FFF2-40B4-BE49-F238E27FC236}">
                  <a16:creationId xmlns:a16="http://schemas.microsoft.com/office/drawing/2014/main" id="{36128866-1151-4295-A94B-9508840483F3}"/>
                </a:ext>
              </a:extLst>
            </p:cNvPr>
            <p:cNvCxnSpPr>
              <a:stCxn id="49" idx="1"/>
              <a:endCxn id="46" idx="4"/>
            </p:cNvCxnSpPr>
            <p:nvPr/>
          </p:nvCxnSpPr>
          <p:spPr>
            <a:xfrm flipH="1" flipV="1">
              <a:off x="1403530" y="3799010"/>
              <a:ext cx="766936" cy="69641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0" name="25 CuadroTexto">
              <a:extLst>
                <a:ext uri="{FF2B5EF4-FFF2-40B4-BE49-F238E27FC236}">
                  <a16:creationId xmlns:a16="http://schemas.microsoft.com/office/drawing/2014/main" id="{AD1C6321-A1B8-4859-8F95-7282D989EE2E}"/>
                </a:ext>
              </a:extLst>
            </p:cNvPr>
            <p:cNvSpPr txBox="1"/>
            <p:nvPr/>
          </p:nvSpPr>
          <p:spPr>
            <a:xfrm>
              <a:off x="2143832" y="3041201"/>
              <a:ext cx="378630" cy="369332"/>
            </a:xfrm>
            <a:prstGeom prst="rect">
              <a:avLst/>
            </a:prstGeom>
            <a:noFill/>
          </p:spPr>
          <p:txBody>
            <a:bodyPr wrap="none" rtlCol="0">
              <a:spAutoFit/>
            </a:bodyPr>
            <a:lstStyle/>
            <a:p>
              <a:r>
                <a:rPr lang="es-ES" dirty="0"/>
                <a:t>t1</a:t>
              </a:r>
              <a:endParaRPr lang="en-US" dirty="0"/>
            </a:p>
          </p:txBody>
        </p:sp>
        <p:sp>
          <p:nvSpPr>
            <p:cNvPr id="61" name="26 CuadroTexto">
              <a:extLst>
                <a:ext uri="{FF2B5EF4-FFF2-40B4-BE49-F238E27FC236}">
                  <a16:creationId xmlns:a16="http://schemas.microsoft.com/office/drawing/2014/main" id="{BE0B0B4D-2CB1-4DD5-B34F-05B2D916484E}"/>
                </a:ext>
              </a:extLst>
            </p:cNvPr>
            <p:cNvSpPr txBox="1"/>
            <p:nvPr/>
          </p:nvSpPr>
          <p:spPr>
            <a:xfrm>
              <a:off x="2143832" y="4728723"/>
              <a:ext cx="378630" cy="369332"/>
            </a:xfrm>
            <a:prstGeom prst="rect">
              <a:avLst/>
            </a:prstGeom>
            <a:noFill/>
          </p:spPr>
          <p:txBody>
            <a:bodyPr wrap="none" rtlCol="0">
              <a:spAutoFit/>
            </a:bodyPr>
            <a:lstStyle/>
            <a:p>
              <a:r>
                <a:rPr lang="es-ES" dirty="0"/>
                <a:t>t2</a:t>
              </a:r>
              <a:endParaRPr lang="en-US" dirty="0"/>
            </a:p>
          </p:txBody>
        </p:sp>
      </p:grpSp>
      <p:sp>
        <p:nvSpPr>
          <p:cNvPr id="27" name="CuadroTexto 26">
            <a:extLst>
              <a:ext uri="{FF2B5EF4-FFF2-40B4-BE49-F238E27FC236}">
                <a16:creationId xmlns:a16="http://schemas.microsoft.com/office/drawing/2014/main" id="{84299686-55C4-4D1F-8149-15C67F2D88E4}"/>
              </a:ext>
            </a:extLst>
          </p:cNvPr>
          <p:cNvSpPr txBox="1"/>
          <p:nvPr/>
        </p:nvSpPr>
        <p:spPr>
          <a:xfrm>
            <a:off x="2763157" y="1817264"/>
            <a:ext cx="3521529" cy="830997"/>
          </a:xfrm>
          <a:prstGeom prst="wedgeRectCallout">
            <a:avLst>
              <a:gd name="adj1" fmla="val 53514"/>
              <a:gd name="adj2" fmla="val -91028"/>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es-ES" sz="2400" b="1" dirty="0">
                <a:sym typeface="Symbol"/>
              </a:rPr>
              <a:t>(</a:t>
            </a:r>
            <a:r>
              <a:rPr lang="es-ES" sz="2400" b="1" dirty="0" err="1">
                <a:sym typeface="Symbol"/>
              </a:rPr>
              <a:t>this</a:t>
            </a:r>
            <a:r>
              <a:rPr lang="es-ES" sz="2400" b="1" dirty="0">
                <a:sym typeface="Symbol"/>
              </a:rPr>
              <a:t> </a:t>
            </a:r>
            <a:r>
              <a:rPr lang="es-ES" sz="2400" b="1" dirty="0" err="1">
                <a:sym typeface="Symbol"/>
              </a:rPr>
              <a:t>is</a:t>
            </a:r>
            <a:r>
              <a:rPr lang="es-ES" sz="2400" b="1" dirty="0">
                <a:sym typeface="Symbol"/>
              </a:rPr>
              <a:t> false, </a:t>
            </a:r>
            <a:r>
              <a:rPr lang="es-ES" sz="2400" b="1" dirty="0" err="1">
                <a:sym typeface="Symbol"/>
              </a:rPr>
              <a:t>since</a:t>
            </a:r>
            <a:r>
              <a:rPr lang="es-ES" sz="2400" b="1" dirty="0">
                <a:sym typeface="Symbol"/>
              </a:rPr>
              <a:t> true </a:t>
            </a:r>
            <a:r>
              <a:rPr lang="es-ES" sz="2400" b="1" dirty="0" err="1">
                <a:sym typeface="Symbol"/>
              </a:rPr>
              <a:t>does</a:t>
            </a:r>
            <a:r>
              <a:rPr lang="es-ES" sz="2400" b="1" dirty="0">
                <a:sym typeface="Symbol"/>
              </a:rPr>
              <a:t> </a:t>
            </a:r>
            <a:r>
              <a:rPr lang="es-ES" sz="2400" b="1" dirty="0" err="1">
                <a:sym typeface="Symbol"/>
              </a:rPr>
              <a:t>not</a:t>
            </a:r>
            <a:r>
              <a:rPr lang="es-ES" sz="2400" b="1" dirty="0">
                <a:sym typeface="Symbol"/>
              </a:rPr>
              <a:t> </a:t>
            </a:r>
            <a:r>
              <a:rPr lang="es-ES" sz="2400" b="1" dirty="0" err="1">
                <a:sym typeface="Symbol"/>
              </a:rPr>
              <a:t>imply</a:t>
            </a:r>
            <a:r>
              <a:rPr lang="es-ES" sz="2400" b="1" dirty="0">
                <a:sym typeface="Symbol"/>
              </a:rPr>
              <a:t> </a:t>
            </a:r>
            <a:r>
              <a:rPr lang="es-ES" sz="2400" b="1" dirty="0" err="1">
                <a:sym typeface="Symbol"/>
              </a:rPr>
              <a:t>not</a:t>
            </a:r>
            <a:r>
              <a:rPr lang="es-ES" sz="2400" b="1" dirty="0">
                <a:sym typeface="Symbol"/>
              </a:rPr>
              <a:t> g)</a:t>
            </a:r>
          </a:p>
        </p:txBody>
      </p:sp>
      <p:sp>
        <p:nvSpPr>
          <p:cNvPr id="31" name="CuadroTexto 30">
            <a:extLst>
              <a:ext uri="{FF2B5EF4-FFF2-40B4-BE49-F238E27FC236}">
                <a16:creationId xmlns:a16="http://schemas.microsoft.com/office/drawing/2014/main" id="{4C0A2170-2416-49D2-AA15-078F73AEAB17}"/>
              </a:ext>
            </a:extLst>
          </p:cNvPr>
          <p:cNvSpPr txBox="1"/>
          <p:nvPr/>
        </p:nvSpPr>
        <p:spPr>
          <a:xfrm>
            <a:off x="5912882" y="3896894"/>
            <a:ext cx="4335513" cy="1191816"/>
          </a:xfrm>
          <a:prstGeom prst="round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GB" sz="3200" b="1">
                <a:sym typeface="Symbol"/>
              </a:rPr>
              <a:t>Therefore, not all products are SMs</a:t>
            </a:r>
          </a:p>
        </p:txBody>
      </p:sp>
      <p:sp>
        <p:nvSpPr>
          <p:cNvPr id="30" name="CuadroTexto 29">
            <a:extLst>
              <a:ext uri="{FF2B5EF4-FFF2-40B4-BE49-F238E27FC236}">
                <a16:creationId xmlns:a16="http://schemas.microsoft.com/office/drawing/2014/main" id="{24AC575D-52C4-4E47-BFA9-F88FF0B6CB06}"/>
              </a:ext>
            </a:extLst>
          </p:cNvPr>
          <p:cNvSpPr txBox="1"/>
          <p:nvPr/>
        </p:nvSpPr>
        <p:spPr>
          <a:xfrm>
            <a:off x="7388687" y="2340110"/>
            <a:ext cx="3086100" cy="461665"/>
          </a:xfrm>
          <a:prstGeom prst="wedgeRectCallout">
            <a:avLst>
              <a:gd name="adj1" fmla="val -31336"/>
              <a:gd name="adj2" fmla="val -110414"/>
            </a:avLst>
          </a:prstGeom>
        </p:spPr>
        <p:style>
          <a:lnRef idx="3">
            <a:schemeClr val="lt1"/>
          </a:lnRef>
          <a:fillRef idx="1">
            <a:schemeClr val="accent1"/>
          </a:fillRef>
          <a:effectRef idx="1">
            <a:schemeClr val="accent1"/>
          </a:effectRef>
          <a:fontRef idx="minor">
            <a:schemeClr val="lt1"/>
          </a:fontRef>
        </p:style>
        <p:txBody>
          <a:bodyPr wrap="square">
            <a:spAutoFit/>
          </a:bodyPr>
          <a:lstStyle>
            <a:defPPr>
              <a:defRPr lang="en-US"/>
            </a:defPPr>
            <a:lvl1pPr indent="0">
              <a:buNone/>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s-ES" sz="2400" b="1" dirty="0">
                <a:sym typeface="Symbol"/>
              </a:rPr>
              <a:t>(</a:t>
            </a:r>
            <a:r>
              <a:rPr lang="es-ES" sz="2400" b="1" dirty="0" err="1">
                <a:sym typeface="Symbol"/>
              </a:rPr>
              <a:t>this</a:t>
            </a:r>
            <a:r>
              <a:rPr lang="es-ES" sz="2400" b="1" dirty="0">
                <a:sym typeface="Symbol"/>
              </a:rPr>
              <a:t> </a:t>
            </a:r>
            <a:r>
              <a:rPr lang="es-ES" sz="2400" b="1" dirty="0" err="1">
                <a:sym typeface="Symbol"/>
              </a:rPr>
              <a:t>is</a:t>
            </a:r>
            <a:r>
              <a:rPr lang="es-ES" sz="2400" b="1" dirty="0">
                <a:sym typeface="Symbol"/>
              </a:rPr>
              <a:t> </a:t>
            </a:r>
            <a:r>
              <a:rPr lang="es-ES" sz="2400" b="1" dirty="0" err="1">
                <a:sym typeface="Symbol"/>
              </a:rPr>
              <a:t>also</a:t>
            </a:r>
            <a:r>
              <a:rPr lang="es-ES" sz="2400" b="1" dirty="0">
                <a:sym typeface="Symbol"/>
              </a:rPr>
              <a:t> false)</a:t>
            </a:r>
            <a:endParaRPr lang="en-GB" sz="2400" b="1" dirty="0"/>
          </a:p>
        </p:txBody>
      </p:sp>
    </p:spTree>
    <p:extLst>
      <p:ext uri="{BB962C8B-B14F-4D97-AF65-F5344CB8AC3E}">
        <p14:creationId xmlns:p14="http://schemas.microsoft.com/office/powerpoint/2010/main" val="2145185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Analysis of PNPL: Structural</a:t>
            </a:r>
          </a:p>
        </p:txBody>
      </p:sp>
      <p:sp>
        <p:nvSpPr>
          <p:cNvPr id="3" name="Marcador de contenido 2"/>
          <p:cNvSpPr>
            <a:spLocks noGrp="1"/>
          </p:cNvSpPr>
          <p:nvPr>
            <p:ph idx="1"/>
          </p:nvPr>
        </p:nvSpPr>
        <p:spPr/>
        <p:txBody>
          <a:bodyPr>
            <a:normAutofit/>
          </a:bodyPr>
          <a:lstStyle/>
          <a:p>
            <a:pPr marL="228600" lvl="3">
              <a:spcBef>
                <a:spcPts val="1000"/>
              </a:spcBef>
              <a:spcAft>
                <a:spcPts val="200"/>
              </a:spcAft>
              <a:buSzPct val="100000"/>
            </a:pPr>
            <a:r>
              <a:rPr lang="en-GB" sz="2800" b="1" dirty="0">
                <a:solidFill>
                  <a:schemeClr val="accent1">
                    <a:lumMod val="75000"/>
                  </a:schemeClr>
                </a:solidFill>
              </a:rPr>
              <a:t>State Machine analysis</a:t>
            </a:r>
          </a:p>
          <a:p>
            <a:pPr marL="685800" lvl="4">
              <a:spcBef>
                <a:spcPts val="1000"/>
              </a:spcBef>
              <a:spcAft>
                <a:spcPts val="200"/>
              </a:spcAft>
              <a:buSzPct val="100000"/>
            </a:pPr>
            <a:r>
              <a:rPr lang="en-GB" sz="2800" dirty="0"/>
              <a:t>Presence Conditions in the 150% </a:t>
            </a:r>
          </a:p>
          <a:p>
            <a:pPr marL="685800" lvl="4">
              <a:spcBef>
                <a:spcPts val="1000"/>
              </a:spcBef>
              <a:spcAft>
                <a:spcPts val="200"/>
              </a:spcAft>
              <a:buSzPct val="100000"/>
            </a:pPr>
            <a:r>
              <a:rPr lang="en-GB" sz="2800" dirty="0"/>
              <a:t>Lift the definition of the SM property to the product line level. </a:t>
            </a:r>
          </a:p>
          <a:p>
            <a:pPr marL="685800" lvl="4">
              <a:spcBef>
                <a:spcPts val="1000"/>
              </a:spcBef>
              <a:spcAft>
                <a:spcPts val="200"/>
              </a:spcAft>
              <a:buSzPct val="100000"/>
            </a:pPr>
            <a:r>
              <a:rPr lang="en-GB" sz="2800" b="1" dirty="0"/>
              <a:t>A PNPL is a SM if all its derivable nets are SMs.</a:t>
            </a:r>
          </a:p>
        </p:txBody>
      </p:sp>
      <p:sp>
        <p:nvSpPr>
          <p:cNvPr id="5" name="Marcador de número de diapositiva 4"/>
          <p:cNvSpPr>
            <a:spLocks noGrp="1"/>
          </p:cNvSpPr>
          <p:nvPr>
            <p:ph type="sldNum" sz="quarter" idx="12"/>
          </p:nvPr>
        </p:nvSpPr>
        <p:spPr/>
        <p:txBody>
          <a:bodyPr/>
          <a:lstStyle/>
          <a:p>
            <a:fld id="{A7E09D32-447C-433F-910E-6450FEBB1FB8}" type="slidenum">
              <a:rPr lang="en-GB" smtClean="0"/>
              <a:t>33</a:t>
            </a:fld>
            <a:endParaRPr lang="en-GB" dirty="0"/>
          </a:p>
        </p:txBody>
      </p:sp>
    </p:spTree>
    <p:extLst>
      <p:ext uri="{BB962C8B-B14F-4D97-AF65-F5344CB8AC3E}">
        <p14:creationId xmlns:p14="http://schemas.microsoft.com/office/powerpoint/2010/main" val="160643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Analysis of PNPL: Structural</a:t>
            </a:r>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p:txBody>
              <a:bodyPr>
                <a:normAutofit/>
              </a:bodyPr>
              <a:lstStyle/>
              <a:p>
                <a:pPr marL="228600" lvl="3">
                  <a:spcBef>
                    <a:spcPts val="1000"/>
                  </a:spcBef>
                  <a:spcAft>
                    <a:spcPts val="200"/>
                  </a:spcAft>
                  <a:buSzPct val="100000"/>
                </a:pPr>
                <a:r>
                  <a:rPr lang="en-GB" sz="2800" b="1" dirty="0">
                    <a:solidFill>
                      <a:schemeClr val="accent1">
                        <a:lumMod val="75000"/>
                      </a:schemeClr>
                    </a:solidFill>
                  </a:rPr>
                  <a:t>Lifted pre-/post-sets of a transition</a:t>
                </a:r>
              </a:p>
              <a:p>
                <a:pPr marL="685800" lvl="4">
                  <a:spcBef>
                    <a:spcPts val="1000"/>
                  </a:spcBef>
                  <a:spcAft>
                    <a:spcPts val="600"/>
                  </a:spcAft>
                  <a:buSzPct val="100000"/>
                </a:pPr>
                <a:r>
                  <a:rPr lang="en-GB" sz="2800" dirty="0"/>
                  <a:t>Given a PNPL </a:t>
                </a:r>
                <a14:m>
                  <m:oMath xmlns:m="http://schemas.openxmlformats.org/officeDocument/2006/math">
                    <m:r>
                      <a:rPr lang="es-ES" sz="2800">
                        <a:latin typeface="Cambria Math" panose="02040503050406030204" pitchFamily="18" charset="0"/>
                      </a:rPr>
                      <m:t>𝑃𝑁𝐿</m:t>
                    </m:r>
                    <m:r>
                      <a:rPr lang="es-ES" sz="2800">
                        <a:latin typeface="Cambria Math" panose="02040503050406030204" pitchFamily="18" charset="0"/>
                      </a:rPr>
                      <m:t>=(</m:t>
                    </m:r>
                    <m:r>
                      <a:rPr lang="es-ES" sz="2800">
                        <a:latin typeface="Cambria Math" panose="02040503050406030204" pitchFamily="18" charset="0"/>
                      </a:rPr>
                      <m:t>𝐹𝑀</m:t>
                    </m:r>
                    <m:r>
                      <a:rPr lang="es-ES" sz="2800">
                        <a:latin typeface="Cambria Math" panose="02040503050406030204" pitchFamily="18" charset="0"/>
                      </a:rPr>
                      <m:t>,</m:t>
                    </m:r>
                    <m:r>
                      <a:rPr lang="nl-NL" sz="2800" i="1">
                        <a:latin typeface="Cambria Math" panose="02040503050406030204" pitchFamily="18" charset="0"/>
                        <a:ea typeface="Cambria Math" panose="02040503050406030204" pitchFamily="18" charset="0"/>
                      </a:rPr>
                      <m:t>𝒩</m:t>
                    </m:r>
                    <m:r>
                      <a:rPr lang="es-ES" sz="2800">
                        <a:latin typeface="Cambria Math" panose="02040503050406030204" pitchFamily="18" charset="0"/>
                      </a:rPr>
                      <m:t>,</m:t>
                    </m:r>
                    <m:r>
                      <m:rPr>
                        <m:sty m:val="p"/>
                      </m:rPr>
                      <a:rPr lang="el-GR" sz="2800">
                        <a:latin typeface="Cambria Math" panose="02040503050406030204" pitchFamily="18" charset="0"/>
                      </a:rPr>
                      <m:t>Φ</m:t>
                    </m:r>
                    <m:r>
                      <a:rPr lang="es-ES" sz="2800">
                        <a:latin typeface="Cambria Math" panose="02040503050406030204" pitchFamily="18" charset="0"/>
                      </a:rPr>
                      <m:t>)</m:t>
                    </m:r>
                  </m:oMath>
                </a14:m>
                <a:r>
                  <a:rPr lang="en-GB" sz="2800" dirty="0"/>
                  <a:t> and a place </a:t>
                </a:r>
                <a14:m>
                  <m:oMath xmlns:m="http://schemas.openxmlformats.org/officeDocument/2006/math">
                    <m:r>
                      <m:rPr>
                        <m:sty m:val="p"/>
                      </m:rPr>
                      <a:rPr lang="es-ES" sz="2800" dirty="0">
                        <a:latin typeface="Cambria Math" panose="02040503050406030204" pitchFamily="18" charset="0"/>
                      </a:rPr>
                      <m:t>t</m:t>
                    </m:r>
                    <m:r>
                      <a:rPr lang="en-GB" sz="2800" dirty="0">
                        <a:latin typeface="Cambria Math" panose="02040503050406030204" pitchFamily="18" charset="0"/>
                      </a:rPr>
                      <m:t>∈</m:t>
                    </m:r>
                    <m:r>
                      <m:rPr>
                        <m:sty m:val="p"/>
                      </m:rPr>
                      <a:rPr lang="es-ES" sz="2800" dirty="0">
                        <a:latin typeface="Cambria Math" panose="02040503050406030204" pitchFamily="18" charset="0"/>
                      </a:rPr>
                      <m:t>T</m:t>
                    </m:r>
                  </m:oMath>
                </a14:m>
                <a:r>
                  <a:rPr lang="en-GB" sz="2800" dirty="0"/>
                  <a:t>, the </a:t>
                </a:r>
                <a:r>
                  <a:rPr lang="en-GB" sz="2800" b="1" dirty="0"/>
                  <a:t>lifted pre-set </a:t>
                </a:r>
                <a:r>
                  <a:rPr lang="en-GB" sz="2800" dirty="0"/>
                  <a:t>of </a:t>
                </a:r>
                <a14:m>
                  <m:oMath xmlns:m="http://schemas.openxmlformats.org/officeDocument/2006/math">
                    <m:r>
                      <m:rPr>
                        <m:sty m:val="p"/>
                      </m:rPr>
                      <a:rPr lang="es-ES" sz="2800" dirty="0">
                        <a:latin typeface="Cambria Math" panose="02040503050406030204" pitchFamily="18" charset="0"/>
                      </a:rPr>
                      <m:t>t</m:t>
                    </m:r>
                  </m:oMath>
                </a14:m>
                <a:r>
                  <a:rPr lang="en-GB" sz="2800" dirty="0"/>
                  <a:t> is </a:t>
                </a:r>
              </a:p>
              <a:p>
                <a:pPr marL="457200" lvl="4" indent="0" algn="ctr">
                  <a:spcBef>
                    <a:spcPts val="1000"/>
                  </a:spcBef>
                  <a:spcAft>
                    <a:spcPts val="600"/>
                  </a:spcAft>
                  <a:buSzPct val="100000"/>
                  <a:buNone/>
                </a:pPr>
                <a14:m>
                  <m:oMathPara xmlns:m="http://schemas.openxmlformats.org/officeDocument/2006/math">
                    <m:oMathParaPr>
                      <m:jc m:val="centerGroup"/>
                    </m:oMathParaPr>
                    <m:oMath xmlns:m="http://schemas.openxmlformats.org/officeDocument/2006/math">
                      <m:r>
                        <a:rPr lang="en-GB" sz="2800" i="1" dirty="0">
                          <a:latin typeface="Cambria Math" panose="02040503050406030204" pitchFamily="18" charset="0"/>
                        </a:rPr>
                        <m:t>°</m:t>
                      </m:r>
                      <m:r>
                        <a:rPr lang="es-ES" sz="2800" i="1" dirty="0">
                          <a:latin typeface="Cambria Math" panose="02040503050406030204" pitchFamily="18" charset="0"/>
                        </a:rPr>
                        <m:t>𝑡</m:t>
                      </m:r>
                      <m:r>
                        <a:rPr lang="es-ES" sz="2800" i="1" dirty="0">
                          <a:latin typeface="Cambria Math" panose="02040503050406030204" pitchFamily="18" charset="0"/>
                        </a:rPr>
                        <m:t>={(</m:t>
                      </m:r>
                      <m:r>
                        <a:rPr lang="es-ES" sz="2800" i="1" dirty="0">
                          <a:latin typeface="Cambria Math" panose="02040503050406030204" pitchFamily="18" charset="0"/>
                        </a:rPr>
                        <m:t>𝑝</m:t>
                      </m:r>
                      <m:r>
                        <a:rPr lang="es-ES" sz="2800" i="1" dirty="0">
                          <a:latin typeface="Cambria Math" panose="02040503050406030204" pitchFamily="18" charset="0"/>
                        </a:rPr>
                        <m:t>,</m:t>
                      </m:r>
                      <m:sSub>
                        <m:sSubPr>
                          <m:ctrlPr>
                            <a:rPr lang="es-ES" sz="2800" i="1" dirty="0">
                              <a:latin typeface="Cambria Math" panose="02040503050406030204" pitchFamily="18" charset="0"/>
                            </a:rPr>
                          </m:ctrlPr>
                        </m:sSubPr>
                        <m:e>
                          <m:r>
                            <m:rPr>
                              <m:sty m:val="p"/>
                            </m:rPr>
                            <a:rPr lang="el-GR" sz="2800" dirty="0">
                              <a:latin typeface="Cambria Math" panose="02040503050406030204" pitchFamily="18" charset="0"/>
                            </a:rPr>
                            <m:t>Φ</m:t>
                          </m:r>
                        </m:e>
                        <m:sub>
                          <m:r>
                            <a:rPr lang="es-ES" sz="2800" i="1" dirty="0">
                              <a:latin typeface="Cambria Math" panose="02040503050406030204" pitchFamily="18" charset="0"/>
                            </a:rPr>
                            <m:t>(</m:t>
                          </m:r>
                          <m:r>
                            <a:rPr lang="es-ES" sz="2800" i="1" dirty="0">
                              <a:latin typeface="Cambria Math" panose="02040503050406030204" pitchFamily="18" charset="0"/>
                            </a:rPr>
                            <m:t>𝑝</m:t>
                          </m:r>
                          <m:r>
                            <a:rPr lang="es-ES" sz="2800" i="1" dirty="0" err="1">
                              <a:latin typeface="Cambria Math" panose="02040503050406030204" pitchFamily="18" charset="0"/>
                            </a:rPr>
                            <m:t>,</m:t>
                          </m:r>
                          <m:r>
                            <a:rPr lang="es-ES" sz="2800" i="1" dirty="0">
                              <a:latin typeface="Cambria Math" panose="02040503050406030204" pitchFamily="18" charset="0"/>
                            </a:rPr>
                            <m:t>𝑡</m:t>
                          </m:r>
                          <m:r>
                            <a:rPr lang="es-ES" sz="2800" i="1" dirty="0">
                              <a:latin typeface="Cambria Math" panose="02040503050406030204" pitchFamily="18" charset="0"/>
                            </a:rPr>
                            <m:t>)</m:t>
                          </m:r>
                        </m:sub>
                      </m:sSub>
                      <m:r>
                        <a:rPr lang="es-ES" sz="2800" i="1" dirty="0">
                          <a:latin typeface="Cambria Math" panose="02040503050406030204" pitchFamily="18" charset="0"/>
                        </a:rPr>
                        <m:t>)│(</m:t>
                      </m:r>
                      <m:r>
                        <a:rPr lang="es-ES" sz="2800" i="1" dirty="0" err="1">
                          <a:latin typeface="Cambria Math" panose="02040503050406030204" pitchFamily="18" charset="0"/>
                        </a:rPr>
                        <m:t>𝑝</m:t>
                      </m:r>
                      <m:r>
                        <a:rPr lang="es-ES" sz="2800" i="1" dirty="0" err="1">
                          <a:latin typeface="Cambria Math" panose="02040503050406030204" pitchFamily="18" charset="0"/>
                        </a:rPr>
                        <m:t>,</m:t>
                      </m:r>
                      <m:r>
                        <a:rPr lang="es-ES" sz="2800" i="1" dirty="0" err="1">
                          <a:latin typeface="Cambria Math" panose="02040503050406030204" pitchFamily="18" charset="0"/>
                        </a:rPr>
                        <m:t>𝑡</m:t>
                      </m:r>
                      <m:r>
                        <a:rPr lang="es-ES" sz="2800" i="1" dirty="0">
                          <a:latin typeface="Cambria Math" panose="02040503050406030204" pitchFamily="18" charset="0"/>
                        </a:rPr>
                        <m:t>)∈</m:t>
                      </m:r>
                      <m:r>
                        <a:rPr lang="es-ES" sz="2800" i="1" dirty="0">
                          <a:latin typeface="Cambria Math" panose="02040503050406030204" pitchFamily="18" charset="0"/>
                        </a:rPr>
                        <m:t>𝐴</m:t>
                      </m:r>
                      <m:r>
                        <a:rPr lang="es-ES" sz="2800" i="1" dirty="0">
                          <a:latin typeface="Cambria Math" panose="02040503050406030204" pitchFamily="18" charset="0"/>
                        </a:rPr>
                        <m:t>} </m:t>
                      </m:r>
                    </m:oMath>
                  </m:oMathPara>
                </a14:m>
                <a:endParaRPr lang="en-GB" sz="2800" dirty="0"/>
              </a:p>
              <a:p>
                <a:pPr marL="457200" lvl="4" indent="0">
                  <a:spcBef>
                    <a:spcPts val="1000"/>
                  </a:spcBef>
                  <a:spcAft>
                    <a:spcPts val="600"/>
                  </a:spcAft>
                  <a:buSzPct val="100000"/>
                  <a:buNone/>
                </a:pPr>
                <a:r>
                  <a:rPr lang="en-GB" sz="2800" dirty="0"/>
                  <a:t>while its lifted post-set is </a:t>
                </a:r>
              </a:p>
              <a:p>
                <a:pPr marL="457200" lvl="4" indent="0">
                  <a:spcBef>
                    <a:spcPts val="1000"/>
                  </a:spcBef>
                  <a:spcAft>
                    <a:spcPts val="600"/>
                  </a:spcAft>
                  <a:buSzPct val="100000"/>
                  <a:buNone/>
                </a:pPr>
                <a14:m>
                  <m:oMathPara xmlns:m="http://schemas.openxmlformats.org/officeDocument/2006/math">
                    <m:oMathParaPr>
                      <m:jc m:val="center"/>
                    </m:oMathParaPr>
                    <m:oMath xmlns:m="http://schemas.openxmlformats.org/officeDocument/2006/math">
                      <m:r>
                        <a:rPr lang="es-ES" sz="2800" i="1" dirty="0">
                          <a:latin typeface="Cambria Math" panose="02040503050406030204" pitchFamily="18" charset="0"/>
                        </a:rPr>
                        <m:t>𝑡</m:t>
                      </m:r>
                      <m:r>
                        <a:rPr lang="es-ES" sz="2800" i="1" dirty="0" err="1">
                          <a:latin typeface="Cambria Math" panose="02040503050406030204" pitchFamily="18" charset="0"/>
                        </a:rPr>
                        <m:t>°</m:t>
                      </m:r>
                      <m:r>
                        <a:rPr lang="es-ES" sz="2800" i="1" dirty="0">
                          <a:latin typeface="Cambria Math" panose="02040503050406030204" pitchFamily="18" charset="0"/>
                        </a:rPr>
                        <m:t>={(</m:t>
                      </m:r>
                      <m:r>
                        <a:rPr lang="es-ES" sz="2800" i="1" dirty="0">
                          <a:latin typeface="Cambria Math" panose="02040503050406030204" pitchFamily="18" charset="0"/>
                        </a:rPr>
                        <m:t>𝑝</m:t>
                      </m:r>
                      <m:r>
                        <a:rPr lang="es-ES" sz="2800" i="1" dirty="0">
                          <a:latin typeface="Cambria Math" panose="02040503050406030204" pitchFamily="18" charset="0"/>
                        </a:rPr>
                        <m:t>,</m:t>
                      </m:r>
                      <m:sSub>
                        <m:sSubPr>
                          <m:ctrlPr>
                            <a:rPr lang="es-ES" sz="2800" i="1" dirty="0">
                              <a:latin typeface="Cambria Math" panose="02040503050406030204" pitchFamily="18" charset="0"/>
                            </a:rPr>
                          </m:ctrlPr>
                        </m:sSubPr>
                        <m:e>
                          <m:r>
                            <m:rPr>
                              <m:sty m:val="p"/>
                            </m:rPr>
                            <a:rPr lang="el-GR" sz="2800" dirty="0">
                              <a:latin typeface="Cambria Math" panose="02040503050406030204" pitchFamily="18" charset="0"/>
                            </a:rPr>
                            <m:t>Φ</m:t>
                          </m:r>
                        </m:e>
                        <m:sub>
                          <m:r>
                            <a:rPr lang="es-ES" sz="2800" i="1" dirty="0">
                              <a:latin typeface="Cambria Math" panose="02040503050406030204" pitchFamily="18" charset="0"/>
                            </a:rPr>
                            <m:t>(</m:t>
                          </m:r>
                          <m:r>
                            <a:rPr lang="es-ES" sz="2800" i="1" dirty="0" err="1">
                              <a:latin typeface="Cambria Math" panose="02040503050406030204" pitchFamily="18" charset="0"/>
                            </a:rPr>
                            <m:t>𝑡</m:t>
                          </m:r>
                          <m:r>
                            <a:rPr lang="es-ES" sz="2800" i="1" dirty="0" err="1">
                              <a:latin typeface="Cambria Math" panose="02040503050406030204" pitchFamily="18" charset="0"/>
                            </a:rPr>
                            <m:t>,</m:t>
                          </m:r>
                          <m:r>
                            <a:rPr lang="es-ES" sz="2800" i="1" dirty="0" err="1">
                              <a:latin typeface="Cambria Math" panose="02040503050406030204" pitchFamily="18" charset="0"/>
                            </a:rPr>
                            <m:t>𝑝</m:t>
                          </m:r>
                          <m:r>
                            <a:rPr lang="es-ES" sz="2800" i="1" dirty="0">
                              <a:latin typeface="Cambria Math" panose="02040503050406030204" pitchFamily="18" charset="0"/>
                            </a:rPr>
                            <m:t>)</m:t>
                          </m:r>
                        </m:sub>
                      </m:sSub>
                      <m:r>
                        <a:rPr lang="es-ES" sz="2800" i="1" dirty="0">
                          <a:latin typeface="Cambria Math" panose="02040503050406030204" pitchFamily="18" charset="0"/>
                        </a:rPr>
                        <m:t>)│(</m:t>
                      </m:r>
                      <m:r>
                        <a:rPr lang="es-ES" sz="2800" i="1" dirty="0" err="1">
                          <a:latin typeface="Cambria Math" panose="02040503050406030204" pitchFamily="18" charset="0"/>
                        </a:rPr>
                        <m:t>𝑡</m:t>
                      </m:r>
                      <m:r>
                        <a:rPr lang="es-ES" sz="2800" i="1" dirty="0" err="1">
                          <a:latin typeface="Cambria Math" panose="02040503050406030204" pitchFamily="18" charset="0"/>
                        </a:rPr>
                        <m:t>,</m:t>
                      </m:r>
                      <m:r>
                        <a:rPr lang="es-ES" sz="2800" i="1" dirty="0" err="1">
                          <a:latin typeface="Cambria Math" panose="02040503050406030204" pitchFamily="18" charset="0"/>
                        </a:rPr>
                        <m:t>𝑝</m:t>
                      </m:r>
                      <m:r>
                        <a:rPr lang="es-ES" sz="2800" i="1" dirty="0">
                          <a:latin typeface="Cambria Math" panose="02040503050406030204" pitchFamily="18" charset="0"/>
                        </a:rPr>
                        <m:t>)∈</m:t>
                      </m:r>
                      <m:r>
                        <a:rPr lang="es-ES" sz="2800" i="1" dirty="0">
                          <a:latin typeface="Cambria Math" panose="02040503050406030204" pitchFamily="18" charset="0"/>
                        </a:rPr>
                        <m:t>𝐴</m:t>
                      </m:r>
                      <m:r>
                        <a:rPr lang="es-ES" sz="2800" i="1" dirty="0">
                          <a:latin typeface="Cambria Math" panose="02040503050406030204" pitchFamily="18" charset="0"/>
                        </a:rPr>
                        <m:t>}</m:t>
                      </m:r>
                    </m:oMath>
                  </m:oMathPara>
                </a14:m>
                <a:endParaRPr lang="en-GB" sz="2800" dirty="0"/>
              </a:p>
              <a:p>
                <a:pPr marL="472936" lvl="1" indent="-457189">
                  <a:lnSpc>
                    <a:spcPct val="110000"/>
                  </a:lnSpc>
                  <a:buSzPct val="100000"/>
                </a:pPr>
                <a:endParaRPr lang="en-GB" dirty="0"/>
              </a:p>
              <a:p>
                <a:pPr marL="472936" lvl="1" indent="-457189">
                  <a:lnSpc>
                    <a:spcPct val="110000"/>
                  </a:lnSpc>
                  <a:buSzPct val="100000"/>
                </a:pPr>
                <a:endParaRPr lang="es-ES" b="0"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blipFill>
                <a:blip r:embed="rId3"/>
                <a:stretch>
                  <a:fillRect l="-879" t="-1091"/>
                </a:stretch>
              </a:blipFill>
            </p:spPr>
            <p:txBody>
              <a:bodyPr/>
              <a:lstStyle/>
              <a:p>
                <a:r>
                  <a:rPr lang="es-ES">
                    <a:noFill/>
                  </a:rPr>
                  <a:t> </a:t>
                </a:r>
              </a:p>
            </p:txBody>
          </p:sp>
        </mc:Fallback>
      </mc:AlternateContent>
      <p:sp>
        <p:nvSpPr>
          <p:cNvPr id="5" name="Marcador de número de diapositiva 4"/>
          <p:cNvSpPr>
            <a:spLocks noGrp="1"/>
          </p:cNvSpPr>
          <p:nvPr>
            <p:ph type="sldNum" sz="quarter" idx="12"/>
          </p:nvPr>
        </p:nvSpPr>
        <p:spPr/>
        <p:txBody>
          <a:bodyPr/>
          <a:lstStyle/>
          <a:p>
            <a:fld id="{A7E09D32-447C-433F-910E-6450FEBB1FB8}" type="slidenum">
              <a:rPr lang="en-GB" smtClean="0"/>
              <a:t>34</a:t>
            </a:fld>
            <a:endParaRPr lang="en-GB" dirty="0"/>
          </a:p>
        </p:txBody>
      </p:sp>
    </p:spTree>
    <p:extLst>
      <p:ext uri="{BB962C8B-B14F-4D97-AF65-F5344CB8AC3E}">
        <p14:creationId xmlns:p14="http://schemas.microsoft.com/office/powerpoint/2010/main" val="506102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Analysis of PNPL: Structural</a:t>
            </a:r>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p:txBody>
              <a:bodyPr>
                <a:normAutofit/>
              </a:bodyPr>
              <a:lstStyle/>
              <a:p>
                <a:pPr marL="228600" lvl="3">
                  <a:spcBef>
                    <a:spcPts val="1000"/>
                  </a:spcBef>
                  <a:spcAft>
                    <a:spcPts val="200"/>
                  </a:spcAft>
                  <a:buSzPct val="100000"/>
                </a:pPr>
                <a:r>
                  <a:rPr lang="en-GB" sz="2800" b="1" dirty="0">
                    <a:solidFill>
                      <a:schemeClr val="accent1">
                        <a:lumMod val="75000"/>
                      </a:schemeClr>
                    </a:solidFill>
                  </a:rPr>
                  <a:t>Lifted pre-/post-sets of a transition</a:t>
                </a:r>
              </a:p>
              <a:p>
                <a:pPr marL="685800" lvl="4">
                  <a:spcBef>
                    <a:spcPts val="1000"/>
                  </a:spcBef>
                  <a:buSzPct val="100000"/>
                </a:pPr>
                <a:r>
                  <a:rPr lang="en-GB" sz="2800" dirty="0"/>
                  <a:t>Given a PNPL </a:t>
                </a:r>
                <a14:m>
                  <m:oMath xmlns:m="http://schemas.openxmlformats.org/officeDocument/2006/math">
                    <m:r>
                      <a:rPr lang="es-ES" sz="2800">
                        <a:latin typeface="Cambria Math" panose="02040503050406030204" pitchFamily="18" charset="0"/>
                      </a:rPr>
                      <m:t>𝑃𝑁𝐿</m:t>
                    </m:r>
                    <m:r>
                      <a:rPr lang="es-ES" sz="2800">
                        <a:latin typeface="Cambria Math" panose="02040503050406030204" pitchFamily="18" charset="0"/>
                      </a:rPr>
                      <m:t>=(</m:t>
                    </m:r>
                    <m:r>
                      <a:rPr lang="es-ES" sz="2800">
                        <a:latin typeface="Cambria Math" panose="02040503050406030204" pitchFamily="18" charset="0"/>
                      </a:rPr>
                      <m:t>𝐹𝑀</m:t>
                    </m:r>
                    <m:r>
                      <a:rPr lang="es-ES" sz="2800">
                        <a:latin typeface="Cambria Math" panose="02040503050406030204" pitchFamily="18" charset="0"/>
                      </a:rPr>
                      <m:t>,</m:t>
                    </m:r>
                    <m:r>
                      <a:rPr lang="nl-NL" sz="2800" i="1">
                        <a:latin typeface="Cambria Math" panose="02040503050406030204" pitchFamily="18" charset="0"/>
                        <a:ea typeface="Cambria Math" panose="02040503050406030204" pitchFamily="18" charset="0"/>
                      </a:rPr>
                      <m:t>𝒩</m:t>
                    </m:r>
                    <m:r>
                      <a:rPr lang="es-ES" sz="2800">
                        <a:latin typeface="Cambria Math" panose="02040503050406030204" pitchFamily="18" charset="0"/>
                      </a:rPr>
                      <m:t>,</m:t>
                    </m:r>
                    <m:r>
                      <m:rPr>
                        <m:sty m:val="p"/>
                      </m:rPr>
                      <a:rPr lang="el-GR" sz="2800">
                        <a:latin typeface="Cambria Math" panose="02040503050406030204" pitchFamily="18" charset="0"/>
                      </a:rPr>
                      <m:t>Φ</m:t>
                    </m:r>
                    <m:r>
                      <a:rPr lang="es-ES" sz="2800">
                        <a:latin typeface="Cambria Math" panose="02040503050406030204" pitchFamily="18" charset="0"/>
                      </a:rPr>
                      <m:t>)</m:t>
                    </m:r>
                  </m:oMath>
                </a14:m>
                <a:r>
                  <a:rPr lang="en-GB" sz="2800" dirty="0"/>
                  <a:t> and a place </a:t>
                </a:r>
                <a14:m>
                  <m:oMath xmlns:m="http://schemas.openxmlformats.org/officeDocument/2006/math">
                    <m:r>
                      <m:rPr>
                        <m:sty m:val="p"/>
                      </m:rPr>
                      <a:rPr lang="es-ES" sz="2800" dirty="0">
                        <a:latin typeface="Cambria Math" panose="02040503050406030204" pitchFamily="18" charset="0"/>
                      </a:rPr>
                      <m:t>t</m:t>
                    </m:r>
                    <m:r>
                      <a:rPr lang="en-GB" sz="2800" dirty="0">
                        <a:latin typeface="Cambria Math" panose="02040503050406030204" pitchFamily="18" charset="0"/>
                      </a:rPr>
                      <m:t>∈</m:t>
                    </m:r>
                    <m:r>
                      <m:rPr>
                        <m:sty m:val="p"/>
                      </m:rPr>
                      <a:rPr lang="es-ES" sz="2800" dirty="0">
                        <a:latin typeface="Cambria Math" panose="02040503050406030204" pitchFamily="18" charset="0"/>
                      </a:rPr>
                      <m:t>T</m:t>
                    </m:r>
                  </m:oMath>
                </a14:m>
                <a:r>
                  <a:rPr lang="en-GB" sz="2800" dirty="0"/>
                  <a:t>, the </a:t>
                </a:r>
                <a:r>
                  <a:rPr lang="en-GB" sz="2800" b="1" dirty="0"/>
                  <a:t>lifted pre-set </a:t>
                </a:r>
                <a:r>
                  <a:rPr lang="en-GB" sz="2800" dirty="0"/>
                  <a:t>of </a:t>
                </a:r>
                <a14:m>
                  <m:oMath xmlns:m="http://schemas.openxmlformats.org/officeDocument/2006/math">
                    <m:r>
                      <m:rPr>
                        <m:sty m:val="p"/>
                      </m:rPr>
                      <a:rPr lang="es-ES" sz="2800" dirty="0">
                        <a:latin typeface="Cambria Math" panose="02040503050406030204" pitchFamily="18" charset="0"/>
                      </a:rPr>
                      <m:t>t</m:t>
                    </m:r>
                  </m:oMath>
                </a14:m>
                <a:r>
                  <a:rPr lang="en-GB" sz="2800" dirty="0"/>
                  <a:t> is </a:t>
                </a:r>
              </a:p>
              <a:p>
                <a:pPr marL="457200" lvl="4" indent="0" algn="ctr">
                  <a:spcBef>
                    <a:spcPts val="1000"/>
                  </a:spcBef>
                  <a:buSzPct val="100000"/>
                  <a:buNone/>
                </a:pPr>
                <a14:m>
                  <m:oMathPara xmlns:m="http://schemas.openxmlformats.org/officeDocument/2006/math">
                    <m:oMathParaPr>
                      <m:jc m:val="centerGroup"/>
                    </m:oMathParaPr>
                    <m:oMath xmlns:m="http://schemas.openxmlformats.org/officeDocument/2006/math">
                      <m:r>
                        <a:rPr lang="en-GB" sz="2800" i="1" dirty="0">
                          <a:latin typeface="Cambria Math" panose="02040503050406030204" pitchFamily="18" charset="0"/>
                        </a:rPr>
                        <m:t>°</m:t>
                      </m:r>
                      <m:r>
                        <a:rPr lang="es-ES" sz="2800" i="1" dirty="0">
                          <a:latin typeface="Cambria Math" panose="02040503050406030204" pitchFamily="18" charset="0"/>
                        </a:rPr>
                        <m:t>𝑡</m:t>
                      </m:r>
                      <m:r>
                        <a:rPr lang="es-ES" sz="2800" i="1" dirty="0">
                          <a:latin typeface="Cambria Math" panose="02040503050406030204" pitchFamily="18" charset="0"/>
                        </a:rPr>
                        <m:t>={(</m:t>
                      </m:r>
                      <m:r>
                        <a:rPr lang="es-ES" sz="2800" i="1" dirty="0">
                          <a:latin typeface="Cambria Math" panose="02040503050406030204" pitchFamily="18" charset="0"/>
                        </a:rPr>
                        <m:t>𝑝</m:t>
                      </m:r>
                      <m:r>
                        <a:rPr lang="es-ES" sz="2800" i="1" dirty="0">
                          <a:latin typeface="Cambria Math" panose="02040503050406030204" pitchFamily="18" charset="0"/>
                        </a:rPr>
                        <m:t>,</m:t>
                      </m:r>
                      <m:sSub>
                        <m:sSubPr>
                          <m:ctrlPr>
                            <a:rPr lang="es-ES" sz="2800" i="1" dirty="0">
                              <a:latin typeface="Cambria Math" panose="02040503050406030204" pitchFamily="18" charset="0"/>
                            </a:rPr>
                          </m:ctrlPr>
                        </m:sSubPr>
                        <m:e>
                          <m:r>
                            <m:rPr>
                              <m:sty m:val="p"/>
                            </m:rPr>
                            <a:rPr lang="el-GR" sz="2800" dirty="0">
                              <a:latin typeface="Cambria Math" panose="02040503050406030204" pitchFamily="18" charset="0"/>
                            </a:rPr>
                            <m:t>Φ</m:t>
                          </m:r>
                        </m:e>
                        <m:sub>
                          <m:r>
                            <a:rPr lang="es-ES" sz="2800" i="1" dirty="0">
                              <a:latin typeface="Cambria Math" panose="02040503050406030204" pitchFamily="18" charset="0"/>
                            </a:rPr>
                            <m:t>(</m:t>
                          </m:r>
                          <m:r>
                            <a:rPr lang="es-ES" sz="2800" i="1" dirty="0">
                              <a:latin typeface="Cambria Math" panose="02040503050406030204" pitchFamily="18" charset="0"/>
                            </a:rPr>
                            <m:t>𝑝</m:t>
                          </m:r>
                          <m:r>
                            <a:rPr lang="es-ES" sz="2800" i="1" dirty="0" err="1">
                              <a:latin typeface="Cambria Math" panose="02040503050406030204" pitchFamily="18" charset="0"/>
                            </a:rPr>
                            <m:t>,</m:t>
                          </m:r>
                          <m:r>
                            <a:rPr lang="es-ES" sz="2800" i="1" dirty="0">
                              <a:latin typeface="Cambria Math" panose="02040503050406030204" pitchFamily="18" charset="0"/>
                            </a:rPr>
                            <m:t>𝑡</m:t>
                          </m:r>
                          <m:r>
                            <a:rPr lang="es-ES" sz="2800" i="1" dirty="0">
                              <a:latin typeface="Cambria Math" panose="02040503050406030204" pitchFamily="18" charset="0"/>
                            </a:rPr>
                            <m:t>)</m:t>
                          </m:r>
                        </m:sub>
                      </m:sSub>
                      <m:r>
                        <a:rPr lang="es-ES" sz="2800" i="1" dirty="0">
                          <a:latin typeface="Cambria Math" panose="02040503050406030204" pitchFamily="18" charset="0"/>
                        </a:rPr>
                        <m:t>)│(</m:t>
                      </m:r>
                      <m:r>
                        <a:rPr lang="es-ES" sz="2800" i="1" dirty="0" err="1">
                          <a:latin typeface="Cambria Math" panose="02040503050406030204" pitchFamily="18" charset="0"/>
                        </a:rPr>
                        <m:t>𝑝</m:t>
                      </m:r>
                      <m:r>
                        <a:rPr lang="es-ES" sz="2800" i="1" dirty="0" err="1">
                          <a:latin typeface="Cambria Math" panose="02040503050406030204" pitchFamily="18" charset="0"/>
                        </a:rPr>
                        <m:t>,</m:t>
                      </m:r>
                      <m:r>
                        <a:rPr lang="es-ES" sz="2800" i="1" dirty="0" err="1">
                          <a:latin typeface="Cambria Math" panose="02040503050406030204" pitchFamily="18" charset="0"/>
                        </a:rPr>
                        <m:t>𝑡</m:t>
                      </m:r>
                      <m:r>
                        <a:rPr lang="es-ES" sz="2800" i="1" dirty="0">
                          <a:latin typeface="Cambria Math" panose="02040503050406030204" pitchFamily="18" charset="0"/>
                        </a:rPr>
                        <m:t>)∈</m:t>
                      </m:r>
                      <m:r>
                        <a:rPr lang="es-ES" sz="2800" i="1" dirty="0">
                          <a:latin typeface="Cambria Math" panose="02040503050406030204" pitchFamily="18" charset="0"/>
                        </a:rPr>
                        <m:t>𝐴</m:t>
                      </m:r>
                      <m:r>
                        <a:rPr lang="es-ES" sz="2800" i="1" dirty="0">
                          <a:latin typeface="Cambria Math" panose="02040503050406030204" pitchFamily="18" charset="0"/>
                        </a:rPr>
                        <m:t>} </m:t>
                      </m:r>
                    </m:oMath>
                  </m:oMathPara>
                </a14:m>
                <a:endParaRPr lang="en-GB" sz="2800" dirty="0"/>
              </a:p>
              <a:p>
                <a:pPr marL="457200" lvl="4" indent="0">
                  <a:spcBef>
                    <a:spcPts val="1000"/>
                  </a:spcBef>
                  <a:buSzPct val="100000"/>
                  <a:buNone/>
                </a:pPr>
                <a:r>
                  <a:rPr lang="en-GB" sz="2800" dirty="0"/>
                  <a:t>while its lifted post-set is </a:t>
                </a:r>
              </a:p>
              <a:p>
                <a:pPr marL="457200" lvl="4" indent="0">
                  <a:spcBef>
                    <a:spcPts val="1000"/>
                  </a:spcBef>
                  <a:buSzPct val="100000"/>
                  <a:buNone/>
                </a:pPr>
                <a14:m>
                  <m:oMathPara xmlns:m="http://schemas.openxmlformats.org/officeDocument/2006/math">
                    <m:oMathParaPr>
                      <m:jc m:val="center"/>
                    </m:oMathParaPr>
                    <m:oMath xmlns:m="http://schemas.openxmlformats.org/officeDocument/2006/math">
                      <m:r>
                        <a:rPr lang="es-ES" sz="2800" i="1" dirty="0">
                          <a:latin typeface="Cambria Math" panose="02040503050406030204" pitchFamily="18" charset="0"/>
                        </a:rPr>
                        <m:t>𝑡</m:t>
                      </m:r>
                      <m:r>
                        <a:rPr lang="es-ES" sz="2800" i="1" dirty="0" err="1">
                          <a:latin typeface="Cambria Math" panose="02040503050406030204" pitchFamily="18" charset="0"/>
                        </a:rPr>
                        <m:t>°</m:t>
                      </m:r>
                      <m:r>
                        <a:rPr lang="es-ES" sz="2800" i="1" dirty="0">
                          <a:latin typeface="Cambria Math" panose="02040503050406030204" pitchFamily="18" charset="0"/>
                        </a:rPr>
                        <m:t>={(</m:t>
                      </m:r>
                      <m:r>
                        <a:rPr lang="es-ES" sz="2800" i="1" dirty="0">
                          <a:latin typeface="Cambria Math" panose="02040503050406030204" pitchFamily="18" charset="0"/>
                        </a:rPr>
                        <m:t>𝑝</m:t>
                      </m:r>
                      <m:r>
                        <a:rPr lang="es-ES" sz="2800" i="1" dirty="0">
                          <a:latin typeface="Cambria Math" panose="02040503050406030204" pitchFamily="18" charset="0"/>
                        </a:rPr>
                        <m:t>,</m:t>
                      </m:r>
                      <m:sSub>
                        <m:sSubPr>
                          <m:ctrlPr>
                            <a:rPr lang="es-ES" sz="2800" i="1" dirty="0">
                              <a:latin typeface="Cambria Math" panose="02040503050406030204" pitchFamily="18" charset="0"/>
                            </a:rPr>
                          </m:ctrlPr>
                        </m:sSubPr>
                        <m:e>
                          <m:r>
                            <m:rPr>
                              <m:sty m:val="p"/>
                            </m:rPr>
                            <a:rPr lang="el-GR" sz="2800" dirty="0">
                              <a:latin typeface="Cambria Math" panose="02040503050406030204" pitchFamily="18" charset="0"/>
                            </a:rPr>
                            <m:t>Φ</m:t>
                          </m:r>
                        </m:e>
                        <m:sub>
                          <m:r>
                            <a:rPr lang="es-ES" sz="2800" i="1" dirty="0">
                              <a:latin typeface="Cambria Math" panose="02040503050406030204" pitchFamily="18" charset="0"/>
                            </a:rPr>
                            <m:t>(</m:t>
                          </m:r>
                          <m:r>
                            <a:rPr lang="es-ES" sz="2800" i="1" dirty="0" err="1">
                              <a:latin typeface="Cambria Math" panose="02040503050406030204" pitchFamily="18" charset="0"/>
                            </a:rPr>
                            <m:t>𝑡</m:t>
                          </m:r>
                          <m:r>
                            <a:rPr lang="es-ES" sz="2800" i="1" dirty="0" err="1">
                              <a:latin typeface="Cambria Math" panose="02040503050406030204" pitchFamily="18" charset="0"/>
                            </a:rPr>
                            <m:t>,</m:t>
                          </m:r>
                          <m:r>
                            <a:rPr lang="es-ES" sz="2800" i="1" dirty="0" err="1">
                              <a:latin typeface="Cambria Math" panose="02040503050406030204" pitchFamily="18" charset="0"/>
                            </a:rPr>
                            <m:t>𝑝</m:t>
                          </m:r>
                          <m:r>
                            <a:rPr lang="es-ES" sz="2800" i="1" dirty="0">
                              <a:latin typeface="Cambria Math" panose="02040503050406030204" pitchFamily="18" charset="0"/>
                            </a:rPr>
                            <m:t>)</m:t>
                          </m:r>
                        </m:sub>
                      </m:sSub>
                      <m:r>
                        <a:rPr lang="es-ES" sz="2800" i="1" dirty="0">
                          <a:latin typeface="Cambria Math" panose="02040503050406030204" pitchFamily="18" charset="0"/>
                        </a:rPr>
                        <m:t>)│(</m:t>
                      </m:r>
                      <m:r>
                        <a:rPr lang="es-ES" sz="2800" i="1" dirty="0" err="1">
                          <a:latin typeface="Cambria Math" panose="02040503050406030204" pitchFamily="18" charset="0"/>
                        </a:rPr>
                        <m:t>𝑡</m:t>
                      </m:r>
                      <m:r>
                        <a:rPr lang="es-ES" sz="2800" i="1" dirty="0" err="1">
                          <a:latin typeface="Cambria Math" panose="02040503050406030204" pitchFamily="18" charset="0"/>
                        </a:rPr>
                        <m:t>,</m:t>
                      </m:r>
                      <m:r>
                        <a:rPr lang="es-ES" sz="2800" i="1" dirty="0" err="1">
                          <a:latin typeface="Cambria Math" panose="02040503050406030204" pitchFamily="18" charset="0"/>
                        </a:rPr>
                        <m:t>𝑝</m:t>
                      </m:r>
                      <m:r>
                        <a:rPr lang="es-ES" sz="2800" i="1" dirty="0">
                          <a:latin typeface="Cambria Math" panose="02040503050406030204" pitchFamily="18" charset="0"/>
                        </a:rPr>
                        <m:t>)∈</m:t>
                      </m:r>
                      <m:r>
                        <a:rPr lang="es-ES" sz="2800" i="1" dirty="0">
                          <a:latin typeface="Cambria Math" panose="02040503050406030204" pitchFamily="18" charset="0"/>
                        </a:rPr>
                        <m:t>𝐴</m:t>
                      </m:r>
                      <m:r>
                        <a:rPr lang="es-ES" sz="2800" i="1" dirty="0">
                          <a:latin typeface="Cambria Math" panose="02040503050406030204" pitchFamily="18" charset="0"/>
                        </a:rPr>
                        <m:t>}</m:t>
                      </m:r>
                    </m:oMath>
                  </m:oMathPara>
                </a14:m>
                <a:endParaRPr lang="en-GB" sz="2800"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blipFill>
                <a:blip r:embed="rId3"/>
                <a:stretch>
                  <a:fillRect l="-879" t="-1091"/>
                </a:stretch>
              </a:blipFill>
            </p:spPr>
            <p:txBody>
              <a:bodyPr/>
              <a:lstStyle/>
              <a:p>
                <a:r>
                  <a:rPr lang="es-ES">
                    <a:noFill/>
                  </a:rPr>
                  <a:t> </a:t>
                </a:r>
              </a:p>
            </p:txBody>
          </p:sp>
        </mc:Fallback>
      </mc:AlternateContent>
      <p:sp>
        <p:nvSpPr>
          <p:cNvPr id="5" name="Marcador de número de diapositiva 4"/>
          <p:cNvSpPr>
            <a:spLocks noGrp="1"/>
          </p:cNvSpPr>
          <p:nvPr>
            <p:ph type="sldNum" sz="quarter" idx="12"/>
          </p:nvPr>
        </p:nvSpPr>
        <p:spPr/>
        <p:txBody>
          <a:bodyPr/>
          <a:lstStyle/>
          <a:p>
            <a:fld id="{A7E09D32-447C-433F-910E-6450FEBB1FB8}" type="slidenum">
              <a:rPr lang="en-GB" smtClean="0"/>
              <a:t>35</a:t>
            </a:fld>
            <a:endParaRPr lang="en-GB" dirty="0"/>
          </a:p>
        </p:txBody>
      </p:sp>
      <mc:AlternateContent xmlns:mc="http://schemas.openxmlformats.org/markup-compatibility/2006" xmlns:a14="http://schemas.microsoft.com/office/drawing/2010/main">
        <mc:Choice Requires="a14">
          <p:sp>
            <p:nvSpPr>
              <p:cNvPr id="6" name="Rectángulo 5"/>
              <p:cNvSpPr/>
              <p:nvPr/>
            </p:nvSpPr>
            <p:spPr>
              <a:xfrm>
                <a:off x="2465294" y="4198047"/>
                <a:ext cx="7574056" cy="2025939"/>
              </a:xfrm>
              <a:prstGeom prst="rect">
                <a:avLst/>
              </a:prstGeom>
            </p:spPr>
            <p:txBody>
              <a:bodyPr wrap="square">
                <a:spAutoFit/>
              </a:bodyPr>
              <a:lstStyle/>
              <a:p>
                <a:pPr marL="985814" indent="-985814"/>
                <a14:m>
                  <m:oMathPara xmlns:m="http://schemas.openxmlformats.org/officeDocument/2006/math">
                    <m:oMathParaPr>
                      <m:jc m:val="centerGroup"/>
                    </m:oMathParaPr>
                    <m:oMath xmlns:m="http://schemas.openxmlformats.org/officeDocument/2006/math">
                      <m:sSub>
                        <m:sSubPr>
                          <m:ctrlPr>
                            <a:rPr lang="en-GB" sz="2800" i="1">
                              <a:latin typeface="Cambria Math" panose="02040503050406030204" pitchFamily="18" charset="0"/>
                            </a:rPr>
                          </m:ctrlPr>
                        </m:sSubPr>
                        <m:e>
                          <m:r>
                            <m:rPr>
                              <m:sty m:val="p"/>
                            </m:rPr>
                            <a:rPr lang="el-GR" sz="2800" i="1">
                              <a:latin typeface="Cambria Math" panose="02040503050406030204" pitchFamily="18" charset="0"/>
                              <a:ea typeface="Cambria Math" panose="02040503050406030204" pitchFamily="18" charset="0"/>
                            </a:rPr>
                            <m:t>Φ</m:t>
                          </m:r>
                        </m:e>
                        <m:sub>
                          <m:r>
                            <a:rPr lang="en-GB" sz="2800" i="1">
                              <a:latin typeface="Cambria Math" panose="02040503050406030204" pitchFamily="18" charset="0"/>
                              <a:ea typeface="Cambria Math" panose="02040503050406030204" pitchFamily="18" charset="0"/>
                            </a:rPr>
                            <m:t>°</m:t>
                          </m:r>
                          <m:r>
                            <a:rPr lang="es-ES" sz="2800" i="1">
                              <a:latin typeface="Cambria Math" panose="02040503050406030204" pitchFamily="18" charset="0"/>
                              <a:ea typeface="Cambria Math" panose="02040503050406030204" pitchFamily="18" charset="0"/>
                            </a:rPr>
                            <m:t>𝑡</m:t>
                          </m:r>
                        </m:sub>
                      </m:sSub>
                      <m:r>
                        <a:rPr lang="en-GB" sz="2800" i="1">
                          <a:latin typeface="Cambria Math" panose="02040503050406030204" pitchFamily="18" charset="0"/>
                        </a:rPr>
                        <m:t>≜</m:t>
                      </m:r>
                      <m:r>
                        <a:rPr lang="es-ES" sz="2800" i="1">
                          <a:latin typeface="Cambria Math" panose="02040503050406030204" pitchFamily="18" charset="0"/>
                        </a:rPr>
                        <m:t>𝑓𝑎𝑙𝑠𝑒</m:t>
                      </m:r>
                      <m:r>
                        <a:rPr lang="es-ES" sz="2800" i="1">
                          <a:latin typeface="Cambria Math" panose="02040503050406030204" pitchFamily="18" charset="0"/>
                          <a:ea typeface="Cambria Math" panose="02040503050406030204" pitchFamily="18" charset="0"/>
                        </a:rPr>
                        <m:t>∨</m:t>
                      </m:r>
                    </m:oMath>
                  </m:oMathPara>
                </a14:m>
                <a:endParaRPr lang="es-ES" sz="2800" i="1" dirty="0">
                  <a:latin typeface="Cambria Math" panose="02040503050406030204" pitchFamily="18" charset="0"/>
                  <a:ea typeface="Cambria Math" panose="02040503050406030204" pitchFamily="18" charset="0"/>
                </a:endParaRPr>
              </a:p>
              <a:p>
                <a:pPr marL="985814" indent="-985814"/>
                <a14:m>
                  <m:oMathPara xmlns:m="http://schemas.openxmlformats.org/officeDocument/2006/math">
                    <m:oMathParaPr>
                      <m:jc m:val="centerGroup"/>
                    </m:oMathParaPr>
                    <m:oMath xmlns:m="http://schemas.openxmlformats.org/officeDocument/2006/math">
                      <m:d>
                        <m:dPr>
                          <m:ctrlPr>
                            <a:rPr lang="es-ES" sz="2800" i="1">
                              <a:latin typeface="Cambria Math" panose="02040503050406030204" pitchFamily="18" charset="0"/>
                            </a:rPr>
                          </m:ctrlPr>
                        </m:dPr>
                        <m:e>
                          <m:sSub>
                            <m:sSubPr>
                              <m:ctrlPr>
                                <a:rPr lang="es-ES" sz="2800" i="1">
                                  <a:latin typeface="Cambria Math" panose="02040503050406030204" pitchFamily="18" charset="0"/>
                                </a:rPr>
                              </m:ctrlPr>
                            </m:sSubPr>
                            <m:e>
                              <m:r>
                                <m:rPr>
                                  <m:sty m:val="p"/>
                                </m:rPr>
                                <a:rPr lang="el-GR" sz="2800" i="1">
                                  <a:latin typeface="Cambria Math" panose="02040503050406030204" pitchFamily="18" charset="0"/>
                                  <a:ea typeface="Cambria Math" panose="02040503050406030204" pitchFamily="18" charset="0"/>
                                </a:rPr>
                                <m:t>Φ</m:t>
                              </m:r>
                            </m:e>
                            <m:sub>
                              <m:d>
                                <m:dPr>
                                  <m:ctrlPr>
                                    <a:rPr lang="es-ES" sz="2800" i="1">
                                      <a:latin typeface="Cambria Math" panose="02040503050406030204" pitchFamily="18" charset="0"/>
                                    </a:rPr>
                                  </m:ctrlPr>
                                </m:dPr>
                                <m:e>
                                  <m:sSub>
                                    <m:sSubPr>
                                      <m:ctrlPr>
                                        <a:rPr lang="es-ES" sz="2800" i="1">
                                          <a:latin typeface="Cambria Math" panose="02040503050406030204" pitchFamily="18" charset="0"/>
                                        </a:rPr>
                                      </m:ctrlPr>
                                    </m:sSubPr>
                                    <m:e>
                                      <m:r>
                                        <a:rPr lang="es-ES" sz="2800" i="1">
                                          <a:latin typeface="Cambria Math" panose="02040503050406030204" pitchFamily="18" charset="0"/>
                                        </a:rPr>
                                        <m:t>𝑝</m:t>
                                      </m:r>
                                    </m:e>
                                    <m:sub>
                                      <m:r>
                                        <a:rPr lang="es-ES" sz="2800" i="1">
                                          <a:latin typeface="Cambria Math" panose="02040503050406030204" pitchFamily="18" charset="0"/>
                                        </a:rPr>
                                        <m:t>𝑜</m:t>
                                      </m:r>
                                    </m:sub>
                                  </m:sSub>
                                  <m:r>
                                    <a:rPr lang="es-ES" sz="2800" i="1">
                                      <a:latin typeface="Cambria Math" panose="02040503050406030204" pitchFamily="18" charset="0"/>
                                    </a:rPr>
                                    <m:t>,</m:t>
                                  </m:r>
                                  <m:r>
                                    <a:rPr lang="es-ES" sz="2800" i="1">
                                      <a:latin typeface="Cambria Math" panose="02040503050406030204" pitchFamily="18" charset="0"/>
                                    </a:rPr>
                                    <m:t>𝑡</m:t>
                                  </m:r>
                                </m:e>
                              </m:d>
                            </m:sub>
                          </m:sSub>
                          <m:r>
                            <a:rPr lang="es-ES" sz="2800" i="1">
                              <a:latin typeface="Cambria Math" panose="02040503050406030204" pitchFamily="18" charset="0"/>
                              <a:ea typeface="Cambria Math" panose="02040503050406030204" pitchFamily="18" charset="0"/>
                            </a:rPr>
                            <m:t>∧</m:t>
                          </m:r>
                          <m:sSub>
                            <m:sSubPr>
                              <m:ctrlPr>
                                <a:rPr lang="es-ES" sz="2800" i="1">
                                  <a:latin typeface="Cambria Math" panose="02040503050406030204" pitchFamily="18" charset="0"/>
                                </a:rPr>
                              </m:ctrlPr>
                            </m:sSubPr>
                            <m:e>
                              <m:r>
                                <a:rPr lang="es-ES" sz="2800" i="1">
                                  <a:latin typeface="Cambria Math" panose="02040503050406030204" pitchFamily="18" charset="0"/>
                                  <a:ea typeface="Cambria Math" panose="02040503050406030204" pitchFamily="18" charset="0"/>
                                </a:rPr>
                                <m:t>¬</m:t>
                              </m:r>
                              <m:r>
                                <m:rPr>
                                  <m:sty m:val="p"/>
                                </m:rPr>
                                <a:rPr lang="el-GR" sz="2800" i="1">
                                  <a:latin typeface="Cambria Math" panose="02040503050406030204" pitchFamily="18" charset="0"/>
                                  <a:ea typeface="Cambria Math" panose="02040503050406030204" pitchFamily="18" charset="0"/>
                                </a:rPr>
                                <m:t>Φ</m:t>
                              </m:r>
                            </m:e>
                            <m:sub>
                              <m:d>
                                <m:dPr>
                                  <m:ctrlPr>
                                    <a:rPr lang="es-ES" sz="2800" i="1">
                                      <a:latin typeface="Cambria Math" panose="02040503050406030204" pitchFamily="18" charset="0"/>
                                    </a:rPr>
                                  </m:ctrlPr>
                                </m:dPr>
                                <m:e>
                                  <m:sSub>
                                    <m:sSubPr>
                                      <m:ctrlPr>
                                        <a:rPr lang="es-ES" sz="2800" i="1">
                                          <a:latin typeface="Cambria Math" panose="02040503050406030204" pitchFamily="18" charset="0"/>
                                        </a:rPr>
                                      </m:ctrlPr>
                                    </m:sSubPr>
                                    <m:e>
                                      <m:r>
                                        <a:rPr lang="es-ES" sz="2800" i="1">
                                          <a:latin typeface="Cambria Math" panose="02040503050406030204" pitchFamily="18" charset="0"/>
                                        </a:rPr>
                                        <m:t>𝑝</m:t>
                                      </m:r>
                                    </m:e>
                                    <m:sub>
                                      <m:r>
                                        <a:rPr lang="es-ES" sz="2800" i="1">
                                          <a:latin typeface="Cambria Math" panose="02040503050406030204" pitchFamily="18" charset="0"/>
                                        </a:rPr>
                                        <m:t>1</m:t>
                                      </m:r>
                                    </m:sub>
                                  </m:sSub>
                                  <m:r>
                                    <a:rPr lang="es-ES" sz="2800" i="1">
                                      <a:latin typeface="Cambria Math" panose="02040503050406030204" pitchFamily="18" charset="0"/>
                                    </a:rPr>
                                    <m:t>,</m:t>
                                  </m:r>
                                  <m:r>
                                    <a:rPr lang="es-ES" sz="2800" i="1">
                                      <a:latin typeface="Cambria Math" panose="02040503050406030204" pitchFamily="18" charset="0"/>
                                    </a:rPr>
                                    <m:t>𝑡</m:t>
                                  </m:r>
                                </m:e>
                              </m:d>
                            </m:sub>
                          </m:sSub>
                          <m:r>
                            <a:rPr lang="es-ES" sz="2800" i="1">
                              <a:latin typeface="Cambria Math" panose="02040503050406030204" pitchFamily="18" charset="0"/>
                              <a:ea typeface="Cambria Math" panose="02040503050406030204" pitchFamily="18" charset="0"/>
                            </a:rPr>
                            <m:t>∧⋯∧</m:t>
                          </m:r>
                          <m:sSub>
                            <m:sSubPr>
                              <m:ctrlPr>
                                <a:rPr lang="es-ES" sz="2800" i="1">
                                  <a:latin typeface="Cambria Math" panose="02040503050406030204" pitchFamily="18" charset="0"/>
                                </a:rPr>
                              </m:ctrlPr>
                            </m:sSubPr>
                            <m:e>
                              <m:r>
                                <a:rPr lang="es-ES" sz="2800" i="1">
                                  <a:latin typeface="Cambria Math" panose="02040503050406030204" pitchFamily="18" charset="0"/>
                                  <a:ea typeface="Cambria Math" panose="02040503050406030204" pitchFamily="18" charset="0"/>
                                </a:rPr>
                                <m:t>¬</m:t>
                              </m:r>
                              <m:r>
                                <m:rPr>
                                  <m:sty m:val="p"/>
                                </m:rPr>
                                <a:rPr lang="el-GR" sz="2800" i="1">
                                  <a:latin typeface="Cambria Math" panose="02040503050406030204" pitchFamily="18" charset="0"/>
                                  <a:ea typeface="Cambria Math" panose="02040503050406030204" pitchFamily="18" charset="0"/>
                                </a:rPr>
                                <m:t>Φ</m:t>
                              </m:r>
                            </m:e>
                            <m:sub>
                              <m:d>
                                <m:dPr>
                                  <m:ctrlPr>
                                    <a:rPr lang="es-ES" sz="2800" i="1">
                                      <a:latin typeface="Cambria Math" panose="02040503050406030204" pitchFamily="18" charset="0"/>
                                    </a:rPr>
                                  </m:ctrlPr>
                                </m:dPr>
                                <m:e>
                                  <m:sSub>
                                    <m:sSubPr>
                                      <m:ctrlPr>
                                        <a:rPr lang="es-ES" sz="2800" i="1">
                                          <a:latin typeface="Cambria Math" panose="02040503050406030204" pitchFamily="18" charset="0"/>
                                        </a:rPr>
                                      </m:ctrlPr>
                                    </m:sSubPr>
                                    <m:e>
                                      <m:r>
                                        <a:rPr lang="es-ES" sz="2800" i="1">
                                          <a:latin typeface="Cambria Math" panose="02040503050406030204" pitchFamily="18" charset="0"/>
                                        </a:rPr>
                                        <m:t>𝑝</m:t>
                                      </m:r>
                                    </m:e>
                                    <m:sub>
                                      <m:r>
                                        <a:rPr lang="es-ES" sz="2800" i="1">
                                          <a:latin typeface="Cambria Math" panose="02040503050406030204" pitchFamily="18" charset="0"/>
                                        </a:rPr>
                                        <m:t>𝑛</m:t>
                                      </m:r>
                                    </m:sub>
                                  </m:sSub>
                                  <m:r>
                                    <a:rPr lang="es-ES" sz="2800" i="1">
                                      <a:latin typeface="Cambria Math" panose="02040503050406030204" pitchFamily="18" charset="0"/>
                                    </a:rPr>
                                    <m:t>,</m:t>
                                  </m:r>
                                  <m:r>
                                    <a:rPr lang="es-ES" sz="2800" i="1">
                                      <a:latin typeface="Cambria Math" panose="02040503050406030204" pitchFamily="18" charset="0"/>
                                    </a:rPr>
                                    <m:t>𝑡</m:t>
                                  </m:r>
                                </m:e>
                              </m:d>
                            </m:sub>
                          </m:sSub>
                        </m:e>
                      </m:d>
                      <m:r>
                        <a:rPr lang="es-ES" sz="2800" i="1">
                          <a:latin typeface="Cambria Math" panose="02040503050406030204" pitchFamily="18" charset="0"/>
                          <a:ea typeface="Cambria Math" panose="02040503050406030204" pitchFamily="18" charset="0"/>
                        </a:rPr>
                        <m:t>∨</m:t>
                      </m:r>
                    </m:oMath>
                  </m:oMathPara>
                </a14:m>
                <a:endParaRPr lang="es-ES" sz="2800" i="1" dirty="0">
                  <a:latin typeface="Cambria Math" panose="02040503050406030204" pitchFamily="18" charset="0"/>
                  <a:ea typeface="Cambria Math" panose="02040503050406030204" pitchFamily="18" charset="0"/>
                </a:endParaRPr>
              </a:p>
              <a:p>
                <a:pPr marL="985814" indent="-985814"/>
                <a14:m>
                  <m:oMathPara xmlns:m="http://schemas.openxmlformats.org/officeDocument/2006/math">
                    <m:oMathParaPr>
                      <m:jc m:val="centerGroup"/>
                    </m:oMathParaPr>
                    <m:oMath xmlns:m="http://schemas.openxmlformats.org/officeDocument/2006/math">
                      <m:d>
                        <m:dPr>
                          <m:ctrlPr>
                            <a:rPr lang="es-ES" sz="2800" i="1">
                              <a:latin typeface="Cambria Math" panose="02040503050406030204" pitchFamily="18" charset="0"/>
                            </a:rPr>
                          </m:ctrlPr>
                        </m:dPr>
                        <m:e>
                          <m:sSub>
                            <m:sSubPr>
                              <m:ctrlPr>
                                <a:rPr lang="es-ES" sz="2800" i="1">
                                  <a:latin typeface="Cambria Math" panose="02040503050406030204" pitchFamily="18" charset="0"/>
                                </a:rPr>
                              </m:ctrlPr>
                            </m:sSubPr>
                            <m:e>
                              <m:r>
                                <a:rPr lang="es-ES" sz="2800" i="1">
                                  <a:latin typeface="Cambria Math" panose="02040503050406030204" pitchFamily="18" charset="0"/>
                                  <a:ea typeface="Cambria Math" panose="02040503050406030204" pitchFamily="18" charset="0"/>
                                </a:rPr>
                                <m:t>¬</m:t>
                              </m:r>
                              <m:r>
                                <m:rPr>
                                  <m:sty m:val="p"/>
                                </m:rPr>
                                <a:rPr lang="el-GR" sz="2800" i="1">
                                  <a:latin typeface="Cambria Math" panose="02040503050406030204" pitchFamily="18" charset="0"/>
                                  <a:ea typeface="Cambria Math" panose="02040503050406030204" pitchFamily="18" charset="0"/>
                                </a:rPr>
                                <m:t>Φ</m:t>
                              </m:r>
                            </m:e>
                            <m:sub>
                              <m:d>
                                <m:dPr>
                                  <m:ctrlPr>
                                    <a:rPr lang="es-ES" sz="2800" i="1">
                                      <a:latin typeface="Cambria Math" panose="02040503050406030204" pitchFamily="18" charset="0"/>
                                    </a:rPr>
                                  </m:ctrlPr>
                                </m:dPr>
                                <m:e>
                                  <m:sSub>
                                    <m:sSubPr>
                                      <m:ctrlPr>
                                        <a:rPr lang="es-ES" sz="2800" i="1">
                                          <a:latin typeface="Cambria Math" panose="02040503050406030204" pitchFamily="18" charset="0"/>
                                        </a:rPr>
                                      </m:ctrlPr>
                                    </m:sSubPr>
                                    <m:e>
                                      <m:r>
                                        <a:rPr lang="es-ES" sz="2800" i="1">
                                          <a:latin typeface="Cambria Math" panose="02040503050406030204" pitchFamily="18" charset="0"/>
                                        </a:rPr>
                                        <m:t>𝑝</m:t>
                                      </m:r>
                                    </m:e>
                                    <m:sub>
                                      <m:r>
                                        <a:rPr lang="es-ES" sz="2800" i="1">
                                          <a:latin typeface="Cambria Math" panose="02040503050406030204" pitchFamily="18" charset="0"/>
                                        </a:rPr>
                                        <m:t>𝑜</m:t>
                                      </m:r>
                                    </m:sub>
                                  </m:sSub>
                                  <m:r>
                                    <a:rPr lang="es-ES" sz="2800" i="1">
                                      <a:latin typeface="Cambria Math" panose="02040503050406030204" pitchFamily="18" charset="0"/>
                                    </a:rPr>
                                    <m:t>,</m:t>
                                  </m:r>
                                  <m:r>
                                    <a:rPr lang="es-ES" sz="2800" i="1">
                                      <a:latin typeface="Cambria Math" panose="02040503050406030204" pitchFamily="18" charset="0"/>
                                    </a:rPr>
                                    <m:t>𝑡</m:t>
                                  </m:r>
                                </m:e>
                              </m:d>
                            </m:sub>
                          </m:sSub>
                          <m:r>
                            <a:rPr lang="es-ES" sz="2800" i="1">
                              <a:latin typeface="Cambria Math" panose="02040503050406030204" pitchFamily="18" charset="0"/>
                              <a:ea typeface="Cambria Math" panose="02040503050406030204" pitchFamily="18" charset="0"/>
                            </a:rPr>
                            <m:t>∧</m:t>
                          </m:r>
                          <m:sSub>
                            <m:sSubPr>
                              <m:ctrlPr>
                                <a:rPr lang="es-ES" sz="2800" i="1">
                                  <a:latin typeface="Cambria Math" panose="02040503050406030204" pitchFamily="18" charset="0"/>
                                </a:rPr>
                              </m:ctrlPr>
                            </m:sSubPr>
                            <m:e>
                              <m:r>
                                <m:rPr>
                                  <m:sty m:val="p"/>
                                </m:rPr>
                                <a:rPr lang="el-GR" sz="2800" i="1">
                                  <a:latin typeface="Cambria Math" panose="02040503050406030204" pitchFamily="18" charset="0"/>
                                  <a:ea typeface="Cambria Math" panose="02040503050406030204" pitchFamily="18" charset="0"/>
                                </a:rPr>
                                <m:t>Φ</m:t>
                              </m:r>
                            </m:e>
                            <m:sub>
                              <m:d>
                                <m:dPr>
                                  <m:ctrlPr>
                                    <a:rPr lang="es-ES" sz="2800" i="1">
                                      <a:latin typeface="Cambria Math" panose="02040503050406030204" pitchFamily="18" charset="0"/>
                                    </a:rPr>
                                  </m:ctrlPr>
                                </m:dPr>
                                <m:e>
                                  <m:sSub>
                                    <m:sSubPr>
                                      <m:ctrlPr>
                                        <a:rPr lang="es-ES" sz="2800" i="1">
                                          <a:latin typeface="Cambria Math" panose="02040503050406030204" pitchFamily="18" charset="0"/>
                                        </a:rPr>
                                      </m:ctrlPr>
                                    </m:sSubPr>
                                    <m:e>
                                      <m:r>
                                        <a:rPr lang="es-ES" sz="2800" i="1">
                                          <a:latin typeface="Cambria Math" panose="02040503050406030204" pitchFamily="18" charset="0"/>
                                        </a:rPr>
                                        <m:t>𝑝</m:t>
                                      </m:r>
                                    </m:e>
                                    <m:sub>
                                      <m:r>
                                        <a:rPr lang="es-ES" sz="2800" i="1">
                                          <a:latin typeface="Cambria Math" panose="02040503050406030204" pitchFamily="18" charset="0"/>
                                        </a:rPr>
                                        <m:t>1</m:t>
                                      </m:r>
                                    </m:sub>
                                  </m:sSub>
                                  <m:r>
                                    <a:rPr lang="es-ES" sz="2800" i="1">
                                      <a:latin typeface="Cambria Math" panose="02040503050406030204" pitchFamily="18" charset="0"/>
                                    </a:rPr>
                                    <m:t>,</m:t>
                                  </m:r>
                                  <m:r>
                                    <a:rPr lang="es-ES" sz="2800" i="1">
                                      <a:latin typeface="Cambria Math" panose="02040503050406030204" pitchFamily="18" charset="0"/>
                                    </a:rPr>
                                    <m:t>𝑡</m:t>
                                  </m:r>
                                </m:e>
                              </m:d>
                            </m:sub>
                          </m:sSub>
                          <m:r>
                            <a:rPr lang="es-ES" sz="2800" i="1">
                              <a:latin typeface="Cambria Math" panose="02040503050406030204" pitchFamily="18" charset="0"/>
                              <a:ea typeface="Cambria Math" panose="02040503050406030204" pitchFamily="18" charset="0"/>
                            </a:rPr>
                            <m:t>∧⋯∧</m:t>
                          </m:r>
                          <m:sSub>
                            <m:sSubPr>
                              <m:ctrlPr>
                                <a:rPr lang="es-ES" sz="2800" i="1">
                                  <a:latin typeface="Cambria Math" panose="02040503050406030204" pitchFamily="18" charset="0"/>
                                </a:rPr>
                              </m:ctrlPr>
                            </m:sSubPr>
                            <m:e>
                              <m:r>
                                <a:rPr lang="es-ES" sz="2800" i="1">
                                  <a:latin typeface="Cambria Math" panose="02040503050406030204" pitchFamily="18" charset="0"/>
                                  <a:ea typeface="Cambria Math" panose="02040503050406030204" pitchFamily="18" charset="0"/>
                                </a:rPr>
                                <m:t>¬</m:t>
                              </m:r>
                              <m:r>
                                <m:rPr>
                                  <m:sty m:val="p"/>
                                </m:rPr>
                                <a:rPr lang="el-GR" sz="2800" i="1">
                                  <a:latin typeface="Cambria Math" panose="02040503050406030204" pitchFamily="18" charset="0"/>
                                  <a:ea typeface="Cambria Math" panose="02040503050406030204" pitchFamily="18" charset="0"/>
                                </a:rPr>
                                <m:t>Φ</m:t>
                              </m:r>
                            </m:e>
                            <m:sub>
                              <m:d>
                                <m:dPr>
                                  <m:ctrlPr>
                                    <a:rPr lang="es-ES" sz="2800" i="1">
                                      <a:latin typeface="Cambria Math" panose="02040503050406030204" pitchFamily="18" charset="0"/>
                                    </a:rPr>
                                  </m:ctrlPr>
                                </m:dPr>
                                <m:e>
                                  <m:sSub>
                                    <m:sSubPr>
                                      <m:ctrlPr>
                                        <a:rPr lang="es-ES" sz="2800" i="1">
                                          <a:latin typeface="Cambria Math" panose="02040503050406030204" pitchFamily="18" charset="0"/>
                                        </a:rPr>
                                      </m:ctrlPr>
                                    </m:sSubPr>
                                    <m:e>
                                      <m:r>
                                        <a:rPr lang="es-ES" sz="2800" i="1">
                                          <a:latin typeface="Cambria Math" panose="02040503050406030204" pitchFamily="18" charset="0"/>
                                        </a:rPr>
                                        <m:t>𝑝</m:t>
                                      </m:r>
                                    </m:e>
                                    <m:sub>
                                      <m:r>
                                        <a:rPr lang="es-ES" sz="2800" i="1">
                                          <a:latin typeface="Cambria Math" panose="02040503050406030204" pitchFamily="18" charset="0"/>
                                        </a:rPr>
                                        <m:t>𝑛</m:t>
                                      </m:r>
                                    </m:sub>
                                  </m:sSub>
                                  <m:r>
                                    <a:rPr lang="es-ES" sz="2800" i="1">
                                      <a:latin typeface="Cambria Math" panose="02040503050406030204" pitchFamily="18" charset="0"/>
                                    </a:rPr>
                                    <m:t>,</m:t>
                                  </m:r>
                                  <m:r>
                                    <a:rPr lang="es-ES" sz="2800" i="1">
                                      <a:latin typeface="Cambria Math" panose="02040503050406030204" pitchFamily="18" charset="0"/>
                                    </a:rPr>
                                    <m:t>𝑡</m:t>
                                  </m:r>
                                </m:e>
                              </m:d>
                            </m:sub>
                          </m:sSub>
                        </m:e>
                      </m:d>
                      <m:r>
                        <a:rPr lang="es-ES" sz="2800" i="1">
                          <a:latin typeface="Cambria Math" panose="02040503050406030204" pitchFamily="18" charset="0"/>
                          <a:ea typeface="Cambria Math" panose="02040503050406030204" pitchFamily="18" charset="0"/>
                        </a:rPr>
                        <m:t>∨⋯</m:t>
                      </m:r>
                    </m:oMath>
                  </m:oMathPara>
                </a14:m>
                <a:endParaRPr lang="es-ES" sz="2800" i="1" dirty="0">
                  <a:latin typeface="Cambria Math" panose="02040503050406030204" pitchFamily="18" charset="0"/>
                  <a:ea typeface="Cambria Math" panose="02040503050406030204" pitchFamily="18" charset="0"/>
                </a:endParaRPr>
              </a:p>
              <a:p>
                <a:pPr marL="985814" indent="-985814"/>
                <a14:m>
                  <m:oMathPara xmlns:m="http://schemas.openxmlformats.org/officeDocument/2006/math">
                    <m:oMathParaPr>
                      <m:jc m:val="centerGroup"/>
                    </m:oMathParaPr>
                    <m:oMath xmlns:m="http://schemas.openxmlformats.org/officeDocument/2006/math">
                      <m:d>
                        <m:dPr>
                          <m:ctrlPr>
                            <a:rPr lang="es-ES" sz="2800" i="1">
                              <a:latin typeface="Cambria Math" panose="02040503050406030204" pitchFamily="18" charset="0"/>
                            </a:rPr>
                          </m:ctrlPr>
                        </m:dPr>
                        <m:e>
                          <m:sSub>
                            <m:sSubPr>
                              <m:ctrlPr>
                                <a:rPr lang="es-ES" sz="2800" i="1">
                                  <a:latin typeface="Cambria Math" panose="02040503050406030204" pitchFamily="18" charset="0"/>
                                </a:rPr>
                              </m:ctrlPr>
                            </m:sSubPr>
                            <m:e>
                              <m:r>
                                <a:rPr lang="es-ES" sz="2800" i="1">
                                  <a:latin typeface="Cambria Math" panose="02040503050406030204" pitchFamily="18" charset="0"/>
                                  <a:ea typeface="Cambria Math" panose="02040503050406030204" pitchFamily="18" charset="0"/>
                                </a:rPr>
                                <m:t>¬</m:t>
                              </m:r>
                              <m:r>
                                <m:rPr>
                                  <m:sty m:val="p"/>
                                </m:rPr>
                                <a:rPr lang="el-GR" sz="2800" i="1">
                                  <a:latin typeface="Cambria Math" panose="02040503050406030204" pitchFamily="18" charset="0"/>
                                  <a:ea typeface="Cambria Math" panose="02040503050406030204" pitchFamily="18" charset="0"/>
                                </a:rPr>
                                <m:t>Φ</m:t>
                              </m:r>
                            </m:e>
                            <m:sub>
                              <m:d>
                                <m:dPr>
                                  <m:ctrlPr>
                                    <a:rPr lang="es-ES" sz="2800" i="1">
                                      <a:latin typeface="Cambria Math" panose="02040503050406030204" pitchFamily="18" charset="0"/>
                                    </a:rPr>
                                  </m:ctrlPr>
                                </m:dPr>
                                <m:e>
                                  <m:sSub>
                                    <m:sSubPr>
                                      <m:ctrlPr>
                                        <a:rPr lang="es-ES" sz="2800" i="1">
                                          <a:latin typeface="Cambria Math" panose="02040503050406030204" pitchFamily="18" charset="0"/>
                                        </a:rPr>
                                      </m:ctrlPr>
                                    </m:sSubPr>
                                    <m:e>
                                      <m:r>
                                        <a:rPr lang="es-ES" sz="2800" i="1">
                                          <a:latin typeface="Cambria Math" panose="02040503050406030204" pitchFamily="18" charset="0"/>
                                        </a:rPr>
                                        <m:t>𝑝</m:t>
                                      </m:r>
                                    </m:e>
                                    <m:sub>
                                      <m:r>
                                        <a:rPr lang="es-ES" sz="2800" i="1">
                                          <a:latin typeface="Cambria Math" panose="02040503050406030204" pitchFamily="18" charset="0"/>
                                        </a:rPr>
                                        <m:t>𝑜</m:t>
                                      </m:r>
                                    </m:sub>
                                  </m:sSub>
                                  <m:r>
                                    <a:rPr lang="es-ES" sz="2800" i="1">
                                      <a:latin typeface="Cambria Math" panose="02040503050406030204" pitchFamily="18" charset="0"/>
                                    </a:rPr>
                                    <m:t>,</m:t>
                                  </m:r>
                                  <m:r>
                                    <a:rPr lang="es-ES" sz="2800" i="1">
                                      <a:latin typeface="Cambria Math" panose="02040503050406030204" pitchFamily="18" charset="0"/>
                                    </a:rPr>
                                    <m:t>𝑡</m:t>
                                  </m:r>
                                </m:e>
                              </m:d>
                            </m:sub>
                          </m:sSub>
                          <m:r>
                            <a:rPr lang="es-ES" sz="2800" i="1">
                              <a:latin typeface="Cambria Math" panose="02040503050406030204" pitchFamily="18" charset="0"/>
                              <a:ea typeface="Cambria Math" panose="02040503050406030204" pitchFamily="18" charset="0"/>
                            </a:rPr>
                            <m:t>∧</m:t>
                          </m:r>
                          <m:sSub>
                            <m:sSubPr>
                              <m:ctrlPr>
                                <a:rPr lang="es-ES" sz="2800" i="1">
                                  <a:latin typeface="Cambria Math" panose="02040503050406030204" pitchFamily="18" charset="0"/>
                                </a:rPr>
                              </m:ctrlPr>
                            </m:sSubPr>
                            <m:e>
                              <m:r>
                                <a:rPr lang="es-ES" sz="2800" i="1">
                                  <a:latin typeface="Cambria Math" panose="02040503050406030204" pitchFamily="18" charset="0"/>
                                  <a:ea typeface="Cambria Math" panose="02040503050406030204" pitchFamily="18" charset="0"/>
                                </a:rPr>
                                <m:t>¬</m:t>
                              </m:r>
                              <m:r>
                                <m:rPr>
                                  <m:sty m:val="p"/>
                                </m:rPr>
                                <a:rPr lang="el-GR" sz="2800" i="1">
                                  <a:latin typeface="Cambria Math" panose="02040503050406030204" pitchFamily="18" charset="0"/>
                                  <a:ea typeface="Cambria Math" panose="02040503050406030204" pitchFamily="18" charset="0"/>
                                </a:rPr>
                                <m:t>Φ</m:t>
                              </m:r>
                            </m:e>
                            <m:sub>
                              <m:d>
                                <m:dPr>
                                  <m:ctrlPr>
                                    <a:rPr lang="es-ES" sz="2800" i="1">
                                      <a:latin typeface="Cambria Math" panose="02040503050406030204" pitchFamily="18" charset="0"/>
                                    </a:rPr>
                                  </m:ctrlPr>
                                </m:dPr>
                                <m:e>
                                  <m:sSub>
                                    <m:sSubPr>
                                      <m:ctrlPr>
                                        <a:rPr lang="es-ES" sz="2800" i="1">
                                          <a:latin typeface="Cambria Math" panose="02040503050406030204" pitchFamily="18" charset="0"/>
                                        </a:rPr>
                                      </m:ctrlPr>
                                    </m:sSubPr>
                                    <m:e>
                                      <m:r>
                                        <a:rPr lang="es-ES" sz="2800" i="1">
                                          <a:latin typeface="Cambria Math" panose="02040503050406030204" pitchFamily="18" charset="0"/>
                                        </a:rPr>
                                        <m:t>𝑝</m:t>
                                      </m:r>
                                    </m:e>
                                    <m:sub>
                                      <m:r>
                                        <a:rPr lang="es-ES" sz="2800" i="1">
                                          <a:latin typeface="Cambria Math" panose="02040503050406030204" pitchFamily="18" charset="0"/>
                                        </a:rPr>
                                        <m:t>1</m:t>
                                      </m:r>
                                    </m:sub>
                                  </m:sSub>
                                  <m:r>
                                    <a:rPr lang="es-ES" sz="2800" i="1">
                                      <a:latin typeface="Cambria Math" panose="02040503050406030204" pitchFamily="18" charset="0"/>
                                    </a:rPr>
                                    <m:t>,</m:t>
                                  </m:r>
                                  <m:r>
                                    <a:rPr lang="es-ES" sz="2800" i="1">
                                      <a:latin typeface="Cambria Math" panose="02040503050406030204" pitchFamily="18" charset="0"/>
                                    </a:rPr>
                                    <m:t>𝑡</m:t>
                                  </m:r>
                                </m:e>
                              </m:d>
                            </m:sub>
                          </m:sSub>
                          <m:r>
                            <a:rPr lang="es-ES" sz="2800" i="1">
                              <a:latin typeface="Cambria Math" panose="02040503050406030204" pitchFamily="18" charset="0"/>
                              <a:ea typeface="Cambria Math" panose="02040503050406030204" pitchFamily="18" charset="0"/>
                            </a:rPr>
                            <m:t>∧⋯∧</m:t>
                          </m:r>
                          <m:sSub>
                            <m:sSubPr>
                              <m:ctrlPr>
                                <a:rPr lang="es-ES" sz="2800" i="1">
                                  <a:latin typeface="Cambria Math" panose="02040503050406030204" pitchFamily="18" charset="0"/>
                                </a:rPr>
                              </m:ctrlPr>
                            </m:sSubPr>
                            <m:e>
                              <m:r>
                                <m:rPr>
                                  <m:sty m:val="p"/>
                                </m:rPr>
                                <a:rPr lang="el-GR" sz="2800" i="1">
                                  <a:latin typeface="Cambria Math" panose="02040503050406030204" pitchFamily="18" charset="0"/>
                                  <a:ea typeface="Cambria Math" panose="02040503050406030204" pitchFamily="18" charset="0"/>
                                </a:rPr>
                                <m:t>Φ</m:t>
                              </m:r>
                            </m:e>
                            <m:sub>
                              <m:d>
                                <m:dPr>
                                  <m:ctrlPr>
                                    <a:rPr lang="es-ES" sz="2800" i="1">
                                      <a:latin typeface="Cambria Math" panose="02040503050406030204" pitchFamily="18" charset="0"/>
                                    </a:rPr>
                                  </m:ctrlPr>
                                </m:dPr>
                                <m:e>
                                  <m:sSub>
                                    <m:sSubPr>
                                      <m:ctrlPr>
                                        <a:rPr lang="es-ES" sz="2800" i="1">
                                          <a:latin typeface="Cambria Math" panose="02040503050406030204" pitchFamily="18" charset="0"/>
                                        </a:rPr>
                                      </m:ctrlPr>
                                    </m:sSubPr>
                                    <m:e>
                                      <m:r>
                                        <a:rPr lang="es-ES" sz="2800" i="1">
                                          <a:latin typeface="Cambria Math" panose="02040503050406030204" pitchFamily="18" charset="0"/>
                                        </a:rPr>
                                        <m:t>𝑝</m:t>
                                      </m:r>
                                    </m:e>
                                    <m:sub>
                                      <m:r>
                                        <a:rPr lang="es-ES" sz="2800" i="1">
                                          <a:latin typeface="Cambria Math" panose="02040503050406030204" pitchFamily="18" charset="0"/>
                                        </a:rPr>
                                        <m:t>𝑛</m:t>
                                      </m:r>
                                    </m:sub>
                                  </m:sSub>
                                  <m:r>
                                    <a:rPr lang="es-ES" sz="2800" i="1">
                                      <a:latin typeface="Cambria Math" panose="02040503050406030204" pitchFamily="18" charset="0"/>
                                    </a:rPr>
                                    <m:t>,</m:t>
                                  </m:r>
                                  <m:r>
                                    <a:rPr lang="es-ES" sz="2800" i="1">
                                      <a:latin typeface="Cambria Math" panose="02040503050406030204" pitchFamily="18" charset="0"/>
                                    </a:rPr>
                                    <m:t>𝑡</m:t>
                                  </m:r>
                                </m:e>
                              </m:d>
                            </m:sub>
                          </m:sSub>
                        </m:e>
                      </m:d>
                    </m:oMath>
                  </m:oMathPara>
                </a14:m>
                <a:endParaRPr lang="en-GB" sz="2800" dirty="0"/>
              </a:p>
            </p:txBody>
          </p:sp>
        </mc:Choice>
        <mc:Fallback xmlns="">
          <p:sp>
            <p:nvSpPr>
              <p:cNvPr id="6" name="Rectángulo 5"/>
              <p:cNvSpPr>
                <a:spLocks noRot="1" noChangeAspect="1" noMove="1" noResize="1" noEditPoints="1" noAdjustHandles="1" noChangeArrowheads="1" noChangeShapeType="1" noTextEdit="1"/>
              </p:cNvSpPr>
              <p:nvPr/>
            </p:nvSpPr>
            <p:spPr>
              <a:xfrm>
                <a:off x="2465294" y="4198047"/>
                <a:ext cx="7574056" cy="2025939"/>
              </a:xfrm>
              <a:prstGeom prst="rect">
                <a:avLst/>
              </a:prstGeom>
              <a:blipFill>
                <a:blip r:embed="rId4"/>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3077363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Analysis of PNPL: Structural</a:t>
            </a:r>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p:txBody>
              <a:bodyPr>
                <a:normAutofit/>
              </a:bodyPr>
              <a:lstStyle/>
              <a:p>
                <a:pPr marL="228600" lvl="3">
                  <a:spcBef>
                    <a:spcPts val="1000"/>
                  </a:spcBef>
                  <a:spcAft>
                    <a:spcPts val="200"/>
                  </a:spcAft>
                  <a:buSzPct val="100000"/>
                </a:pPr>
                <a:r>
                  <a:rPr lang="en-GB" sz="2800" b="1" dirty="0">
                    <a:solidFill>
                      <a:schemeClr val="accent1">
                        <a:lumMod val="75000"/>
                      </a:schemeClr>
                    </a:solidFill>
                  </a:rPr>
                  <a:t>Lifted pre-/post-sets of a transition</a:t>
                </a:r>
              </a:p>
              <a:p>
                <a:pPr marL="685800" lvl="4">
                  <a:spcBef>
                    <a:spcPts val="1000"/>
                  </a:spcBef>
                  <a:buSzPct val="100000"/>
                </a:pPr>
                <a14:m>
                  <m:oMath xmlns:m="http://schemas.openxmlformats.org/officeDocument/2006/math">
                    <m:r>
                      <m:rPr>
                        <m:sty m:val="p"/>
                      </m:rPr>
                      <a:rPr lang="es-ES" sz="2800" dirty="0">
                        <a:latin typeface="Cambria Math" panose="02040503050406030204" pitchFamily="18" charset="0"/>
                      </a:rPr>
                      <m:t>t</m:t>
                    </m:r>
                  </m:oMath>
                </a14:m>
                <a:r>
                  <a:rPr lang="es-ES" sz="2800" dirty="0"/>
                  <a:t> </a:t>
                </a:r>
                <a:r>
                  <a:rPr lang="es-ES" sz="2800" dirty="0" err="1"/>
                  <a:t>is</a:t>
                </a:r>
                <a:r>
                  <a:rPr lang="es-ES" sz="2800" dirty="0"/>
                  <a:t> </a:t>
                </a:r>
                <a:r>
                  <a:rPr lang="es-ES" sz="2800" dirty="0" err="1"/>
                  <a:t>not</a:t>
                </a:r>
                <a:r>
                  <a:rPr lang="es-ES" sz="2800" dirty="0"/>
                  <a:t> in </a:t>
                </a:r>
                <a14:m>
                  <m:oMath xmlns:m="http://schemas.openxmlformats.org/officeDocument/2006/math">
                    <m:sSub>
                      <m:sSubPr>
                        <m:ctrlPr>
                          <a:rPr lang="es-ES" sz="2800" i="1">
                            <a:latin typeface="Cambria Math" panose="02040503050406030204" pitchFamily="18" charset="0"/>
                          </a:rPr>
                        </m:ctrlPr>
                      </m:sSubPr>
                      <m:e>
                        <m:r>
                          <a:rPr lang="es-ES" sz="2800">
                            <a:latin typeface="Cambria Math" panose="02040503050406030204" pitchFamily="18" charset="0"/>
                          </a:rPr>
                          <m:t>𝑃𝑁</m:t>
                        </m:r>
                      </m:e>
                      <m:sub>
                        <m:r>
                          <a:rPr lang="es-ES" sz="2800">
                            <a:latin typeface="Cambria Math" panose="02040503050406030204" pitchFamily="18" charset="0"/>
                          </a:rPr>
                          <m:t>𝜌</m:t>
                        </m:r>
                      </m:sub>
                    </m:sSub>
                  </m:oMath>
                </a14:m>
                <a:r>
                  <a:rPr lang="en-GB" sz="2800" dirty="0"/>
                  <a:t>, therefore </a:t>
                </a:r>
                <a14:m>
                  <m:oMath xmlns:m="http://schemas.openxmlformats.org/officeDocument/2006/math">
                    <m:sSub>
                      <m:sSubPr>
                        <m:ctrlPr>
                          <a:rPr lang="en-GB" sz="2800" i="1">
                            <a:latin typeface="Cambria Math" panose="02040503050406030204" pitchFamily="18" charset="0"/>
                          </a:rPr>
                        </m:ctrlPr>
                      </m:sSubPr>
                      <m:e>
                        <m:r>
                          <m:rPr>
                            <m:sty m:val="p"/>
                          </m:rPr>
                          <a:rPr lang="el-GR" sz="2800">
                            <a:latin typeface="Cambria Math" panose="02040503050406030204" pitchFamily="18" charset="0"/>
                          </a:rPr>
                          <m:t>Φ</m:t>
                        </m:r>
                      </m:e>
                      <m:sub>
                        <m:r>
                          <a:rPr lang="es-ES" sz="2800" i="1">
                            <a:latin typeface="Cambria Math" panose="02040503050406030204" pitchFamily="18" charset="0"/>
                          </a:rPr>
                          <m:t>𝑡</m:t>
                        </m:r>
                      </m:sub>
                    </m:sSub>
                  </m:oMath>
                </a14:m>
                <a:r>
                  <a:rPr lang="en-GB" sz="2800" dirty="0"/>
                  <a:t> is false; or</a:t>
                </a:r>
              </a:p>
              <a:p>
                <a:pPr marL="685800" lvl="4">
                  <a:spcBef>
                    <a:spcPts val="1000"/>
                  </a:spcBef>
                  <a:buSzPct val="100000"/>
                </a:pPr>
                <a14:m>
                  <m:oMath xmlns:m="http://schemas.openxmlformats.org/officeDocument/2006/math">
                    <m:r>
                      <m:rPr>
                        <m:sty m:val="p"/>
                      </m:rPr>
                      <a:rPr lang="es-ES" sz="2800" dirty="0">
                        <a:latin typeface="Cambria Math" panose="02040503050406030204" pitchFamily="18" charset="0"/>
                      </a:rPr>
                      <m:t>t</m:t>
                    </m:r>
                  </m:oMath>
                </a14:m>
                <a:r>
                  <a:rPr lang="es-ES" sz="2800" dirty="0"/>
                  <a:t> </a:t>
                </a:r>
                <a:r>
                  <a:rPr lang="es-ES" sz="2800" dirty="0" err="1"/>
                  <a:t>is</a:t>
                </a:r>
                <a:r>
                  <a:rPr lang="es-ES" sz="2800" dirty="0"/>
                  <a:t> in </a:t>
                </a:r>
                <a14:m>
                  <m:oMath xmlns:m="http://schemas.openxmlformats.org/officeDocument/2006/math">
                    <m:sSub>
                      <m:sSubPr>
                        <m:ctrlPr>
                          <a:rPr lang="es-ES" sz="2800" i="1">
                            <a:latin typeface="Cambria Math" panose="02040503050406030204" pitchFamily="18" charset="0"/>
                          </a:rPr>
                        </m:ctrlPr>
                      </m:sSubPr>
                      <m:e>
                        <m:r>
                          <a:rPr lang="es-ES" sz="2800">
                            <a:latin typeface="Cambria Math" panose="02040503050406030204" pitchFamily="18" charset="0"/>
                          </a:rPr>
                          <m:t>𝑃𝑁</m:t>
                        </m:r>
                      </m:e>
                      <m:sub>
                        <m:r>
                          <a:rPr lang="es-ES" sz="2800">
                            <a:latin typeface="Cambria Math" panose="02040503050406030204" pitchFamily="18" charset="0"/>
                          </a:rPr>
                          <m:t>𝜌</m:t>
                        </m:r>
                      </m:sub>
                    </m:sSub>
                  </m:oMath>
                </a14:m>
                <a:r>
                  <a:rPr lang="en-GB" sz="2800" dirty="0"/>
                  <a:t>, therefore </a:t>
                </a:r>
                <a14:m>
                  <m:oMath xmlns:m="http://schemas.openxmlformats.org/officeDocument/2006/math">
                    <m:sSub>
                      <m:sSubPr>
                        <m:ctrlPr>
                          <a:rPr lang="en-GB" sz="2800" i="1">
                            <a:latin typeface="Cambria Math" panose="02040503050406030204" pitchFamily="18" charset="0"/>
                          </a:rPr>
                        </m:ctrlPr>
                      </m:sSubPr>
                      <m:e>
                        <m:r>
                          <m:rPr>
                            <m:sty m:val="p"/>
                          </m:rPr>
                          <a:rPr lang="el-GR" sz="2800">
                            <a:latin typeface="Cambria Math" panose="02040503050406030204" pitchFamily="18" charset="0"/>
                          </a:rPr>
                          <m:t>Φ</m:t>
                        </m:r>
                      </m:e>
                      <m:sub>
                        <m:r>
                          <a:rPr lang="en-GB" sz="2800">
                            <a:latin typeface="Cambria Math" panose="02040503050406030204" pitchFamily="18" charset="0"/>
                          </a:rPr>
                          <m:t>°</m:t>
                        </m:r>
                        <m:r>
                          <m:rPr>
                            <m:sty m:val="p"/>
                          </m:rPr>
                          <a:rPr lang="es-ES" sz="2800">
                            <a:latin typeface="Cambria Math" panose="02040503050406030204" pitchFamily="18" charset="0"/>
                          </a:rPr>
                          <m:t>t</m:t>
                        </m:r>
                      </m:sub>
                    </m:sSub>
                  </m:oMath>
                </a14:m>
                <a:r>
                  <a:rPr lang="en-GB" sz="2800" dirty="0"/>
                  <a:t> and </a:t>
                </a:r>
                <a14:m>
                  <m:oMath xmlns:m="http://schemas.openxmlformats.org/officeDocument/2006/math">
                    <m:sSub>
                      <m:sSubPr>
                        <m:ctrlPr>
                          <a:rPr lang="en-GB" sz="2800" i="1">
                            <a:latin typeface="Cambria Math" panose="02040503050406030204" pitchFamily="18" charset="0"/>
                          </a:rPr>
                        </m:ctrlPr>
                      </m:sSubPr>
                      <m:e>
                        <m:r>
                          <m:rPr>
                            <m:sty m:val="p"/>
                          </m:rPr>
                          <a:rPr lang="el-GR" sz="2800">
                            <a:latin typeface="Cambria Math" panose="02040503050406030204" pitchFamily="18" charset="0"/>
                          </a:rPr>
                          <m:t>Φ</m:t>
                        </m:r>
                      </m:e>
                      <m:sub>
                        <m:r>
                          <m:rPr>
                            <m:sty m:val="p"/>
                          </m:rPr>
                          <a:rPr lang="es-ES" sz="2800">
                            <a:latin typeface="Cambria Math" panose="02040503050406030204" pitchFamily="18" charset="0"/>
                          </a:rPr>
                          <m:t>t</m:t>
                        </m:r>
                        <m:r>
                          <a:rPr lang="es-ES" sz="2800">
                            <a:latin typeface="Cambria Math" panose="02040503050406030204" pitchFamily="18" charset="0"/>
                          </a:rPr>
                          <m:t>°</m:t>
                        </m:r>
                      </m:sub>
                    </m:sSub>
                  </m:oMath>
                </a14:m>
                <a:r>
                  <a:rPr lang="en-GB" sz="2800" dirty="0"/>
                  <a:t> need to be true</a:t>
                </a:r>
              </a:p>
              <a:p>
                <a:pPr marL="228600" lvl="3">
                  <a:spcBef>
                    <a:spcPts val="1000"/>
                  </a:spcBef>
                  <a:spcAft>
                    <a:spcPts val="200"/>
                  </a:spcAft>
                  <a:buSzPct val="100000"/>
                </a:pPr>
                <a:endParaRPr lang="en-GB" sz="2800" dirty="0"/>
              </a:p>
              <a:p>
                <a:pPr marL="228600" lvl="3">
                  <a:spcBef>
                    <a:spcPts val="1000"/>
                  </a:spcBef>
                  <a:spcAft>
                    <a:spcPts val="200"/>
                  </a:spcAft>
                  <a:buSzPct val="100000"/>
                </a:pPr>
                <a:r>
                  <a:rPr lang="en-GB" sz="2800" dirty="0"/>
                  <a:t>These conditions are expressed as the formula:</a:t>
                </a:r>
              </a:p>
              <a:p>
                <a:pPr marL="457200" lvl="4" indent="0">
                  <a:spcBef>
                    <a:spcPts val="1000"/>
                  </a:spcBef>
                  <a:buSzPct val="100000"/>
                  <a:buNone/>
                </a:pPr>
                <a14:m>
                  <m:oMathPara xmlns:m="http://schemas.openxmlformats.org/officeDocument/2006/math">
                    <m:oMathParaPr>
                      <m:jc m:val="center"/>
                    </m:oMathParaPr>
                    <m:oMath xmlns:m="http://schemas.openxmlformats.org/officeDocument/2006/math">
                      <m:r>
                        <m:rPr>
                          <m:sty m:val="p"/>
                        </m:rPr>
                        <a:rPr lang="el-GR" sz="2800">
                          <a:latin typeface="Cambria Math" panose="02040503050406030204" pitchFamily="18" charset="0"/>
                        </a:rPr>
                        <m:t>Φ</m:t>
                      </m:r>
                      <m:r>
                        <a:rPr lang="es-ES" sz="2800">
                          <a:latin typeface="Cambria Math" panose="02040503050406030204" pitchFamily="18" charset="0"/>
                        </a:rPr>
                        <m:t>=(</m:t>
                      </m:r>
                      <m:sSub>
                        <m:sSubPr>
                          <m:ctrlPr>
                            <a:rPr lang="es-ES" sz="2800" i="1">
                              <a:latin typeface="Cambria Math" panose="02040503050406030204" pitchFamily="18" charset="0"/>
                            </a:rPr>
                          </m:ctrlPr>
                        </m:sSubPr>
                        <m:e>
                          <m:r>
                            <a:rPr lang="es-ES" sz="2800">
                              <a:latin typeface="Cambria Math" panose="02040503050406030204" pitchFamily="18" charset="0"/>
                            </a:rPr>
                            <m:t>⋀</m:t>
                          </m:r>
                        </m:e>
                        <m:sub>
                          <m:r>
                            <m:rPr>
                              <m:sty m:val="p"/>
                            </m:rPr>
                            <a:rPr lang="es-ES" sz="2800">
                              <a:latin typeface="Cambria Math" panose="02040503050406030204" pitchFamily="18" charset="0"/>
                            </a:rPr>
                            <m:t>t</m:t>
                          </m:r>
                          <m:r>
                            <a:rPr lang="es-ES" sz="2800">
                              <a:latin typeface="Cambria Math" panose="02040503050406030204" pitchFamily="18" charset="0"/>
                            </a:rPr>
                            <m:t>∈</m:t>
                          </m:r>
                          <m:r>
                            <m:rPr>
                              <m:sty m:val="p"/>
                            </m:rPr>
                            <a:rPr lang="es-ES" sz="2800">
                              <a:latin typeface="Cambria Math" panose="02040503050406030204" pitchFamily="18" charset="0"/>
                            </a:rPr>
                            <m:t>T</m:t>
                          </m:r>
                        </m:sub>
                      </m:sSub>
                      <m:d>
                        <m:dPr>
                          <m:begChr m:val="["/>
                          <m:endChr m:val="]"/>
                          <m:ctrlPr>
                            <a:rPr lang="es-ES" sz="2800" i="1">
                              <a:latin typeface="Cambria Math" panose="02040503050406030204" pitchFamily="18" charset="0"/>
                            </a:rPr>
                          </m:ctrlPr>
                        </m:dPr>
                        <m:e>
                          <m:r>
                            <a:rPr lang="es-ES" sz="2800">
                              <a:latin typeface="Cambria Math" panose="02040503050406030204" pitchFamily="18" charset="0"/>
                            </a:rPr>
                            <m:t>¬</m:t>
                          </m:r>
                          <m:sSub>
                            <m:sSubPr>
                              <m:ctrlPr>
                                <a:rPr lang="en-GB" sz="2800" i="1">
                                  <a:latin typeface="Cambria Math" panose="02040503050406030204" pitchFamily="18" charset="0"/>
                                </a:rPr>
                              </m:ctrlPr>
                            </m:sSubPr>
                            <m:e>
                              <m:r>
                                <m:rPr>
                                  <m:sty m:val="p"/>
                                </m:rPr>
                                <a:rPr lang="el-GR" sz="2800">
                                  <a:latin typeface="Cambria Math" panose="02040503050406030204" pitchFamily="18" charset="0"/>
                                </a:rPr>
                                <m:t>Φ</m:t>
                              </m:r>
                            </m:e>
                            <m:sub>
                              <m:r>
                                <m:rPr>
                                  <m:sty m:val="p"/>
                                </m:rPr>
                                <a:rPr lang="es-ES" sz="2800">
                                  <a:latin typeface="Cambria Math" panose="02040503050406030204" pitchFamily="18" charset="0"/>
                                </a:rPr>
                                <m:t>t</m:t>
                              </m:r>
                            </m:sub>
                          </m:sSub>
                          <m:r>
                            <a:rPr lang="es-ES" sz="2800">
                              <a:latin typeface="Cambria Math" panose="02040503050406030204" pitchFamily="18" charset="0"/>
                            </a:rPr>
                            <m:t>∨(</m:t>
                          </m:r>
                          <m:r>
                            <m:rPr>
                              <m:sty m:val="p"/>
                            </m:rPr>
                            <a:rPr lang="el-GR" sz="2800">
                              <a:latin typeface="Cambria Math" panose="02040503050406030204" pitchFamily="18" charset="0"/>
                            </a:rPr>
                            <m:t>Φ</m:t>
                          </m:r>
                          <m:r>
                            <a:rPr lang="es-ES" sz="2800">
                              <a:latin typeface="Cambria Math" panose="02040503050406030204" pitchFamily="18" charset="0"/>
                            </a:rPr>
                            <m:t>∧</m:t>
                          </m:r>
                          <m:sSub>
                            <m:sSubPr>
                              <m:ctrlPr>
                                <a:rPr lang="en-GB" sz="2800" i="1">
                                  <a:latin typeface="Cambria Math" panose="02040503050406030204" pitchFamily="18" charset="0"/>
                                </a:rPr>
                              </m:ctrlPr>
                            </m:sSubPr>
                            <m:e>
                              <m:r>
                                <m:rPr>
                                  <m:sty m:val="p"/>
                                </m:rPr>
                                <a:rPr lang="el-GR" sz="2800">
                                  <a:latin typeface="Cambria Math" panose="02040503050406030204" pitchFamily="18" charset="0"/>
                                </a:rPr>
                                <m:t>Φ</m:t>
                              </m:r>
                            </m:e>
                            <m:sub>
                              <m:r>
                                <a:rPr lang="en-GB" sz="2800">
                                  <a:latin typeface="Cambria Math" panose="02040503050406030204" pitchFamily="18" charset="0"/>
                                </a:rPr>
                                <m:t>°</m:t>
                              </m:r>
                              <m:r>
                                <m:rPr>
                                  <m:sty m:val="p"/>
                                </m:rPr>
                                <a:rPr lang="es-ES" sz="2800">
                                  <a:latin typeface="Cambria Math" panose="02040503050406030204" pitchFamily="18" charset="0"/>
                                </a:rPr>
                                <m:t>t</m:t>
                              </m:r>
                            </m:sub>
                          </m:sSub>
                          <m:r>
                            <a:rPr lang="es-ES" sz="2800">
                              <a:latin typeface="Cambria Math" panose="02040503050406030204" pitchFamily="18" charset="0"/>
                            </a:rPr>
                            <m:t>∧</m:t>
                          </m:r>
                          <m:sSub>
                            <m:sSubPr>
                              <m:ctrlPr>
                                <a:rPr lang="en-GB" sz="2800" i="1">
                                  <a:latin typeface="Cambria Math" panose="02040503050406030204" pitchFamily="18" charset="0"/>
                                </a:rPr>
                              </m:ctrlPr>
                            </m:sSubPr>
                            <m:e>
                              <m:r>
                                <m:rPr>
                                  <m:sty m:val="p"/>
                                </m:rPr>
                                <a:rPr lang="el-GR" sz="2800">
                                  <a:latin typeface="Cambria Math" panose="02040503050406030204" pitchFamily="18" charset="0"/>
                                </a:rPr>
                                <m:t>Φ</m:t>
                              </m:r>
                            </m:e>
                            <m:sub>
                              <m:r>
                                <m:rPr>
                                  <m:sty m:val="p"/>
                                </m:rPr>
                                <a:rPr lang="es-ES" sz="2800">
                                  <a:latin typeface="Cambria Math" panose="02040503050406030204" pitchFamily="18" charset="0"/>
                                </a:rPr>
                                <m:t>t</m:t>
                              </m:r>
                              <m:r>
                                <a:rPr lang="es-ES" sz="2800">
                                  <a:latin typeface="Cambria Math" panose="02040503050406030204" pitchFamily="18" charset="0"/>
                                </a:rPr>
                                <m:t>°</m:t>
                              </m:r>
                            </m:sub>
                          </m:sSub>
                          <m:r>
                            <a:rPr lang="es-ES" sz="2800">
                              <a:latin typeface="Cambria Math" panose="02040503050406030204" pitchFamily="18" charset="0"/>
                            </a:rPr>
                            <m:t>)</m:t>
                          </m:r>
                        </m:e>
                      </m:d>
                    </m:oMath>
                  </m:oMathPara>
                </a14:m>
                <a:endParaRPr lang="en-GB" sz="2800" dirty="0"/>
              </a:p>
              <a:p>
                <a:pPr marL="228600" lvl="3">
                  <a:spcBef>
                    <a:spcPts val="1000"/>
                  </a:spcBef>
                  <a:buSzPct val="100000"/>
                </a:pPr>
                <a:endParaRPr lang="en-GB" sz="2800" dirty="0"/>
              </a:p>
              <a:p>
                <a:pPr marL="228600" lvl="3">
                  <a:spcBef>
                    <a:spcPts val="1000"/>
                  </a:spcBef>
                  <a:buSzPct val="100000"/>
                </a:pPr>
                <a:r>
                  <a:rPr lang="en-GB" sz="2800" dirty="0"/>
                  <a:t>Predicate </a:t>
                </a:r>
                <a14:m>
                  <m:oMath xmlns:m="http://schemas.openxmlformats.org/officeDocument/2006/math">
                    <m:r>
                      <a:rPr lang="en-GB" sz="2800" dirty="0">
                        <a:latin typeface="Cambria Math" panose="02040503050406030204" pitchFamily="18" charset="0"/>
                      </a:rPr>
                      <m:t>𝑆𝐴𝑇</m:t>
                    </m:r>
                    <m:r>
                      <a:rPr lang="en-GB" sz="2800" dirty="0">
                        <a:latin typeface="Cambria Math" panose="02040503050406030204" pitchFamily="18" charset="0"/>
                      </a:rPr>
                      <m:t>(</m:t>
                    </m:r>
                    <m:r>
                      <m:rPr>
                        <m:sty m:val="p"/>
                      </m:rPr>
                      <a:rPr lang="el-GR" sz="2800" i="1" dirty="0">
                        <a:latin typeface="Cambria Math" panose="02040503050406030204" pitchFamily="18" charset="0"/>
                        <a:ea typeface="Cambria Math" panose="02040503050406030204" pitchFamily="18" charset="0"/>
                      </a:rPr>
                      <m:t>Ψ</m:t>
                    </m:r>
                    <m:r>
                      <a:rPr lang="en-GB" sz="2800" dirty="0">
                        <a:latin typeface="Cambria Math" panose="02040503050406030204" pitchFamily="18" charset="0"/>
                      </a:rPr>
                      <m:t>∧</m:t>
                    </m:r>
                    <m:r>
                      <m:rPr>
                        <m:sty m:val="p"/>
                      </m:rPr>
                      <a:rPr lang="el-GR" sz="2800" dirty="0">
                        <a:latin typeface="Cambria Math" panose="02040503050406030204" pitchFamily="18" charset="0"/>
                      </a:rPr>
                      <m:t>Φ</m:t>
                    </m:r>
                    <m:r>
                      <a:rPr lang="es-ES" sz="2800" dirty="0">
                        <a:latin typeface="Cambria Math" panose="02040503050406030204" pitchFamily="18" charset="0"/>
                      </a:rPr>
                      <m:t>)</m:t>
                    </m:r>
                  </m:oMath>
                </a14:m>
                <a:endParaRPr lang="en-GB" sz="2800" dirty="0"/>
              </a:p>
              <a:p>
                <a:pPr marL="472936" lvl="1" indent="-457189">
                  <a:lnSpc>
                    <a:spcPct val="110000"/>
                  </a:lnSpc>
                  <a:buSzPct val="100000"/>
                </a:pPr>
                <a:endParaRPr lang="en-GB" dirty="0"/>
              </a:p>
              <a:p>
                <a:pPr marL="472936" lvl="1" indent="-457189">
                  <a:lnSpc>
                    <a:spcPct val="110000"/>
                  </a:lnSpc>
                  <a:buSzPct val="100000"/>
                </a:pPr>
                <a:endParaRPr lang="es-ES" b="0"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blipFill>
                <a:blip r:embed="rId3"/>
                <a:stretch>
                  <a:fillRect l="-879" t="-1091"/>
                </a:stretch>
              </a:blipFill>
            </p:spPr>
            <p:txBody>
              <a:bodyPr/>
              <a:lstStyle/>
              <a:p>
                <a:r>
                  <a:rPr lang="es-ES">
                    <a:noFill/>
                  </a:rPr>
                  <a:t> </a:t>
                </a:r>
              </a:p>
            </p:txBody>
          </p:sp>
        </mc:Fallback>
      </mc:AlternateContent>
      <p:sp>
        <p:nvSpPr>
          <p:cNvPr id="5" name="Marcador de número de diapositiva 4"/>
          <p:cNvSpPr>
            <a:spLocks noGrp="1"/>
          </p:cNvSpPr>
          <p:nvPr>
            <p:ph type="sldNum" sz="quarter" idx="12"/>
          </p:nvPr>
        </p:nvSpPr>
        <p:spPr/>
        <p:txBody>
          <a:bodyPr/>
          <a:lstStyle/>
          <a:p>
            <a:fld id="{A7E09D32-447C-433F-910E-6450FEBB1FB8}" type="slidenum">
              <a:rPr lang="en-GB" smtClean="0"/>
              <a:t>36</a:t>
            </a:fld>
            <a:endParaRPr lang="en-GB" dirty="0"/>
          </a:p>
        </p:txBody>
      </p:sp>
    </p:spTree>
    <p:extLst>
      <p:ext uri="{BB962C8B-B14F-4D97-AF65-F5344CB8AC3E}">
        <p14:creationId xmlns:p14="http://schemas.microsoft.com/office/powerpoint/2010/main" val="36339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Analysis of PNPL: Structural</a:t>
            </a:r>
          </a:p>
        </p:txBody>
      </p:sp>
      <p:sp>
        <p:nvSpPr>
          <p:cNvPr id="3" name="Marcador de contenido 2"/>
          <p:cNvSpPr>
            <a:spLocks noGrp="1"/>
          </p:cNvSpPr>
          <p:nvPr>
            <p:ph idx="1"/>
          </p:nvPr>
        </p:nvSpPr>
        <p:spPr/>
        <p:txBody>
          <a:bodyPr>
            <a:normAutofit/>
          </a:bodyPr>
          <a:lstStyle/>
          <a:p>
            <a:pPr marL="228600" lvl="3">
              <a:spcBef>
                <a:spcPts val="1000"/>
              </a:spcBef>
              <a:spcAft>
                <a:spcPts val="200"/>
              </a:spcAft>
              <a:buSzPct val="100000"/>
            </a:pPr>
            <a:r>
              <a:rPr lang="en-GB" sz="2800" b="1" dirty="0">
                <a:solidFill>
                  <a:schemeClr val="accent1">
                    <a:lumMod val="75000"/>
                  </a:schemeClr>
                </a:solidFill>
              </a:rPr>
              <a:t>Marked Graph</a:t>
            </a:r>
          </a:p>
          <a:p>
            <a:pPr marL="228600" lvl="3">
              <a:spcBef>
                <a:spcPts val="1000"/>
              </a:spcBef>
              <a:spcAft>
                <a:spcPts val="200"/>
              </a:spcAft>
              <a:buSzPct val="100000"/>
            </a:pPr>
            <a:r>
              <a:rPr lang="en-GB" sz="2800" b="1" dirty="0">
                <a:solidFill>
                  <a:schemeClr val="accent1">
                    <a:lumMod val="75000"/>
                  </a:schemeClr>
                </a:solidFill>
              </a:rPr>
              <a:t>Free-Choice</a:t>
            </a:r>
          </a:p>
          <a:p>
            <a:pPr marL="228600" lvl="3">
              <a:spcBef>
                <a:spcPts val="1000"/>
              </a:spcBef>
              <a:spcAft>
                <a:spcPts val="200"/>
              </a:spcAft>
              <a:buSzPct val="100000"/>
            </a:pPr>
            <a:r>
              <a:rPr lang="en-GB" sz="2800" b="1" dirty="0">
                <a:solidFill>
                  <a:schemeClr val="accent1">
                    <a:lumMod val="75000"/>
                  </a:schemeClr>
                </a:solidFill>
              </a:rPr>
              <a:t>Extended Free-Choice</a:t>
            </a:r>
          </a:p>
        </p:txBody>
      </p:sp>
      <p:sp>
        <p:nvSpPr>
          <p:cNvPr id="5" name="Marcador de número de diapositiva 4"/>
          <p:cNvSpPr>
            <a:spLocks noGrp="1"/>
          </p:cNvSpPr>
          <p:nvPr>
            <p:ph type="sldNum" sz="quarter" idx="12"/>
          </p:nvPr>
        </p:nvSpPr>
        <p:spPr/>
        <p:txBody>
          <a:bodyPr/>
          <a:lstStyle/>
          <a:p>
            <a:fld id="{A7E09D32-447C-433F-910E-6450FEBB1FB8}" type="slidenum">
              <a:rPr lang="en-GB" smtClean="0"/>
              <a:t>37</a:t>
            </a:fld>
            <a:endParaRPr lang="en-GB" dirty="0"/>
          </a:p>
        </p:txBody>
      </p:sp>
      <p:sp>
        <p:nvSpPr>
          <p:cNvPr id="9" name="CuadroTexto 8">
            <a:extLst>
              <a:ext uri="{FF2B5EF4-FFF2-40B4-BE49-F238E27FC236}">
                <a16:creationId xmlns:a16="http://schemas.microsoft.com/office/drawing/2014/main" id="{4564FC4D-2276-42B3-86DC-A1870FF4298A}"/>
              </a:ext>
            </a:extLst>
          </p:cNvPr>
          <p:cNvSpPr txBox="1"/>
          <p:nvPr/>
        </p:nvSpPr>
        <p:spPr>
          <a:xfrm>
            <a:off x="1933074" y="4598740"/>
            <a:ext cx="8325852" cy="1328023"/>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b="1" dirty="0"/>
              <a:t>Gómez-Martínez, E., de Lara, J., Guerra, E. (2021). Extensible Structural Analysis of Petri Net Product Lines. In: </a:t>
            </a:r>
            <a:r>
              <a:rPr lang="en-US" b="1" dirty="0" err="1"/>
              <a:t>Koutny</a:t>
            </a:r>
            <a:r>
              <a:rPr lang="en-US" b="1" dirty="0"/>
              <a:t>, M., Kordon, F., Pomello, L. (</a:t>
            </a:r>
            <a:r>
              <a:rPr lang="en-US" b="1" dirty="0" err="1"/>
              <a:t>eds</a:t>
            </a:r>
            <a:r>
              <a:rPr lang="en-US" b="1" dirty="0"/>
              <a:t>) Transactions on Petri Nets and Other Models of Concurrency XV. Lecture Notes in Computer Science(), </a:t>
            </a:r>
            <a:r>
              <a:rPr lang="en-US" b="1" dirty="0" err="1"/>
              <a:t>vol</a:t>
            </a:r>
            <a:r>
              <a:rPr lang="en-US" b="1" dirty="0"/>
              <a:t> 12530. Springer</a:t>
            </a:r>
          </a:p>
        </p:txBody>
      </p:sp>
    </p:spTree>
    <p:extLst>
      <p:ext uri="{BB962C8B-B14F-4D97-AF65-F5344CB8AC3E}">
        <p14:creationId xmlns:p14="http://schemas.microsoft.com/office/powerpoint/2010/main" val="793415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Analysis of PNPL: Structural</a:t>
            </a:r>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p:txBody>
              <a:bodyPr>
                <a:normAutofit/>
              </a:bodyPr>
              <a:lstStyle/>
              <a:p>
                <a:pPr marL="228600" lvl="3">
                  <a:spcBef>
                    <a:spcPts val="1000"/>
                  </a:spcBef>
                  <a:spcAft>
                    <a:spcPts val="200"/>
                  </a:spcAft>
                  <a:buSzPct val="100000"/>
                </a:pPr>
                <a:r>
                  <a:rPr lang="en-GB" sz="2800" b="1" dirty="0">
                    <a:solidFill>
                      <a:schemeClr val="accent1">
                        <a:lumMod val="75000"/>
                      </a:schemeClr>
                    </a:solidFill>
                  </a:rPr>
                  <a:t>Lifted pre-/post-sets of a place</a:t>
                </a:r>
              </a:p>
              <a:p>
                <a:pPr marL="685800" lvl="4">
                  <a:spcBef>
                    <a:spcPts val="1000"/>
                  </a:spcBef>
                  <a:buSzPct val="100000"/>
                </a:pPr>
                <a:r>
                  <a:rPr lang="en-GB" sz="2800" dirty="0"/>
                  <a:t>Given a PNPL </a:t>
                </a:r>
                <a14:m>
                  <m:oMath xmlns:m="http://schemas.openxmlformats.org/officeDocument/2006/math">
                    <m:r>
                      <a:rPr lang="es-ES" sz="2800">
                        <a:latin typeface="Cambria Math" panose="02040503050406030204" pitchFamily="18" charset="0"/>
                      </a:rPr>
                      <m:t>𝑃𝑁𝐿</m:t>
                    </m:r>
                    <m:r>
                      <a:rPr lang="es-ES" sz="2800">
                        <a:latin typeface="Cambria Math" panose="02040503050406030204" pitchFamily="18" charset="0"/>
                      </a:rPr>
                      <m:t>=(</m:t>
                    </m:r>
                    <m:r>
                      <a:rPr lang="es-ES" sz="2800">
                        <a:latin typeface="Cambria Math" panose="02040503050406030204" pitchFamily="18" charset="0"/>
                      </a:rPr>
                      <m:t>𝐹𝑀</m:t>
                    </m:r>
                    <m:r>
                      <a:rPr lang="es-ES" sz="2800">
                        <a:latin typeface="Cambria Math" panose="02040503050406030204" pitchFamily="18" charset="0"/>
                      </a:rPr>
                      <m:t>,</m:t>
                    </m:r>
                    <m:r>
                      <a:rPr lang="nl-NL" sz="2800" i="1">
                        <a:latin typeface="Cambria Math" panose="02040503050406030204" pitchFamily="18" charset="0"/>
                        <a:ea typeface="Cambria Math" panose="02040503050406030204" pitchFamily="18" charset="0"/>
                      </a:rPr>
                      <m:t>𝒩</m:t>
                    </m:r>
                    <m:r>
                      <a:rPr lang="es-ES" sz="2800">
                        <a:latin typeface="Cambria Math" panose="02040503050406030204" pitchFamily="18" charset="0"/>
                      </a:rPr>
                      <m:t>,</m:t>
                    </m:r>
                    <m:r>
                      <m:rPr>
                        <m:sty m:val="p"/>
                      </m:rPr>
                      <a:rPr lang="el-GR" sz="2800">
                        <a:latin typeface="Cambria Math" panose="02040503050406030204" pitchFamily="18" charset="0"/>
                      </a:rPr>
                      <m:t>Φ</m:t>
                    </m:r>
                    <m:r>
                      <a:rPr lang="es-ES" sz="2800">
                        <a:latin typeface="Cambria Math" panose="02040503050406030204" pitchFamily="18" charset="0"/>
                      </a:rPr>
                      <m:t>)</m:t>
                    </m:r>
                  </m:oMath>
                </a14:m>
                <a:r>
                  <a:rPr lang="en-GB" sz="2800" dirty="0"/>
                  <a:t> and a place </a:t>
                </a:r>
                <a14:m>
                  <m:oMath xmlns:m="http://schemas.openxmlformats.org/officeDocument/2006/math">
                    <m:r>
                      <m:rPr>
                        <m:sty m:val="p"/>
                      </m:rPr>
                      <a:rPr lang="es-ES" sz="2800" dirty="0">
                        <a:latin typeface="Cambria Math" panose="02040503050406030204" pitchFamily="18" charset="0"/>
                      </a:rPr>
                      <m:t>p</m:t>
                    </m:r>
                    <m:r>
                      <a:rPr lang="en-GB" sz="2800" dirty="0">
                        <a:latin typeface="Cambria Math" panose="02040503050406030204" pitchFamily="18" charset="0"/>
                      </a:rPr>
                      <m:t>∈</m:t>
                    </m:r>
                    <m:r>
                      <m:rPr>
                        <m:sty m:val="p"/>
                      </m:rPr>
                      <a:rPr lang="es-ES" sz="2800" dirty="0">
                        <a:latin typeface="Cambria Math" panose="02040503050406030204" pitchFamily="18" charset="0"/>
                      </a:rPr>
                      <m:t>P</m:t>
                    </m:r>
                  </m:oMath>
                </a14:m>
                <a:r>
                  <a:rPr lang="en-GB" sz="2800" dirty="0"/>
                  <a:t>, the </a:t>
                </a:r>
                <a:r>
                  <a:rPr lang="en-GB" sz="2800" b="1" dirty="0"/>
                  <a:t>lifted pre-set </a:t>
                </a:r>
                <a:r>
                  <a:rPr lang="en-GB" sz="2800" dirty="0"/>
                  <a:t>of </a:t>
                </a:r>
                <a14:m>
                  <m:oMath xmlns:m="http://schemas.openxmlformats.org/officeDocument/2006/math">
                    <m:r>
                      <m:rPr>
                        <m:sty m:val="p"/>
                      </m:rPr>
                      <a:rPr lang="es-ES" sz="2800" dirty="0">
                        <a:latin typeface="Cambria Math" panose="02040503050406030204" pitchFamily="18" charset="0"/>
                      </a:rPr>
                      <m:t>p</m:t>
                    </m:r>
                  </m:oMath>
                </a14:m>
                <a:r>
                  <a:rPr lang="en-GB" sz="2800" dirty="0"/>
                  <a:t> is </a:t>
                </a:r>
              </a:p>
              <a:p>
                <a:pPr marL="457200" lvl="4" indent="0" algn="ctr">
                  <a:spcBef>
                    <a:spcPts val="1000"/>
                  </a:spcBef>
                  <a:buSzPct val="100000"/>
                  <a:buNone/>
                </a:pPr>
                <a14:m>
                  <m:oMath xmlns:m="http://schemas.openxmlformats.org/officeDocument/2006/math">
                    <m:r>
                      <a:rPr lang="en-GB" sz="2800">
                        <a:latin typeface="Cambria Math" panose="02040503050406030204" pitchFamily="18" charset="0"/>
                      </a:rPr>
                      <m:t>°</m:t>
                    </m:r>
                    <m:r>
                      <a:rPr lang="es-ES" sz="2800">
                        <a:latin typeface="Cambria Math" panose="02040503050406030204" pitchFamily="18" charset="0"/>
                      </a:rPr>
                      <m:t>𝑝</m:t>
                    </m:r>
                    <m:r>
                      <a:rPr lang="es-ES" sz="2800">
                        <a:latin typeface="Cambria Math" panose="02040503050406030204" pitchFamily="18" charset="0"/>
                      </a:rPr>
                      <m:t>=</m:t>
                    </m:r>
                    <m:d>
                      <m:dPr>
                        <m:begChr m:val="{"/>
                        <m:endChr m:val="}"/>
                        <m:ctrlPr>
                          <a:rPr lang="es-ES" sz="2800" i="1">
                            <a:latin typeface="Cambria Math" panose="02040503050406030204" pitchFamily="18" charset="0"/>
                          </a:rPr>
                        </m:ctrlPr>
                      </m:dPr>
                      <m:e>
                        <m:r>
                          <a:rPr lang="es-ES" sz="2800">
                            <a:latin typeface="Cambria Math" panose="02040503050406030204" pitchFamily="18" charset="0"/>
                          </a:rPr>
                          <m:t>(</m:t>
                        </m:r>
                        <m:r>
                          <a:rPr lang="es-ES" sz="2800">
                            <a:latin typeface="Cambria Math" panose="02040503050406030204" pitchFamily="18" charset="0"/>
                          </a:rPr>
                          <m:t>𝑡</m:t>
                        </m:r>
                        <m:r>
                          <a:rPr lang="es-ES" sz="2800">
                            <a:latin typeface="Cambria Math" panose="02040503050406030204" pitchFamily="18" charset="0"/>
                          </a:rPr>
                          <m:t>,</m:t>
                        </m:r>
                        <m:sSub>
                          <m:sSubPr>
                            <m:ctrlPr>
                              <a:rPr lang="es-ES" sz="2800" i="1">
                                <a:latin typeface="Cambria Math" panose="02040503050406030204" pitchFamily="18" charset="0"/>
                              </a:rPr>
                            </m:ctrlPr>
                          </m:sSubPr>
                          <m:e>
                            <m:r>
                              <m:rPr>
                                <m:sty m:val="p"/>
                              </m:rPr>
                              <a:rPr lang="el-GR" sz="2800">
                                <a:latin typeface="Cambria Math" panose="02040503050406030204" pitchFamily="18" charset="0"/>
                              </a:rPr>
                              <m:t>Φ</m:t>
                            </m:r>
                          </m:e>
                          <m:sub>
                            <m:d>
                              <m:dPr>
                                <m:ctrlPr>
                                  <a:rPr lang="es-ES" sz="2800" i="1">
                                    <a:latin typeface="Cambria Math" panose="02040503050406030204" pitchFamily="18" charset="0"/>
                                  </a:rPr>
                                </m:ctrlPr>
                              </m:dPr>
                              <m:e>
                                <m:r>
                                  <a:rPr lang="es-ES" sz="2800">
                                    <a:latin typeface="Cambria Math" panose="02040503050406030204" pitchFamily="18" charset="0"/>
                                  </a:rPr>
                                  <m:t>𝑡</m:t>
                                </m:r>
                                <m:r>
                                  <a:rPr lang="es-ES" sz="2800">
                                    <a:latin typeface="Cambria Math" panose="02040503050406030204" pitchFamily="18" charset="0"/>
                                  </a:rPr>
                                  <m:t>,</m:t>
                                </m:r>
                                <m:r>
                                  <a:rPr lang="es-ES" sz="2800">
                                    <a:latin typeface="Cambria Math" panose="02040503050406030204" pitchFamily="18" charset="0"/>
                                  </a:rPr>
                                  <m:t>𝑝</m:t>
                                </m:r>
                              </m:e>
                            </m:d>
                          </m:sub>
                        </m:sSub>
                        <m:r>
                          <a:rPr lang="es-ES" sz="2800">
                            <a:latin typeface="Cambria Math" panose="02040503050406030204" pitchFamily="18" charset="0"/>
                          </a:rPr>
                          <m:t>)</m:t>
                        </m:r>
                      </m:e>
                      <m:e>
                        <m:r>
                          <a:rPr lang="es-ES" sz="2800">
                            <a:latin typeface="Cambria Math" panose="02040503050406030204" pitchFamily="18" charset="0"/>
                          </a:rPr>
                          <m:t>(</m:t>
                        </m:r>
                        <m:r>
                          <a:rPr lang="es-ES" sz="2800">
                            <a:latin typeface="Cambria Math" panose="02040503050406030204" pitchFamily="18" charset="0"/>
                          </a:rPr>
                          <m:t>𝑡</m:t>
                        </m:r>
                        <m:r>
                          <a:rPr lang="es-ES" sz="2800">
                            <a:latin typeface="Cambria Math" panose="02040503050406030204" pitchFamily="18" charset="0"/>
                          </a:rPr>
                          <m:t>,</m:t>
                        </m:r>
                        <m:r>
                          <a:rPr lang="es-ES" sz="2800">
                            <a:latin typeface="Cambria Math" panose="02040503050406030204" pitchFamily="18" charset="0"/>
                          </a:rPr>
                          <m:t>𝑝</m:t>
                        </m:r>
                        <m:r>
                          <a:rPr lang="es-ES" sz="2800">
                            <a:latin typeface="Cambria Math" panose="02040503050406030204" pitchFamily="18" charset="0"/>
                          </a:rPr>
                          <m:t>)∈</m:t>
                        </m:r>
                        <m:r>
                          <a:rPr lang="es-ES" sz="2800">
                            <a:latin typeface="Cambria Math" panose="02040503050406030204" pitchFamily="18" charset="0"/>
                          </a:rPr>
                          <m:t>𝐴</m:t>
                        </m:r>
                      </m:e>
                    </m:d>
                  </m:oMath>
                </a14:m>
                <a:r>
                  <a:rPr lang="en-GB" sz="2800" dirty="0"/>
                  <a:t> </a:t>
                </a:r>
              </a:p>
              <a:p>
                <a:pPr marL="457200" lvl="4" indent="0">
                  <a:spcBef>
                    <a:spcPts val="1000"/>
                  </a:spcBef>
                  <a:buSzPct val="100000"/>
                  <a:buNone/>
                </a:pPr>
                <a:r>
                  <a:rPr lang="en-GB" sz="2800" dirty="0"/>
                  <a:t>while its lifted post-set is </a:t>
                </a:r>
              </a:p>
              <a:p>
                <a:pPr marL="457200" lvl="4" indent="0">
                  <a:spcBef>
                    <a:spcPts val="1000"/>
                  </a:spcBef>
                  <a:buSzPct val="100000"/>
                  <a:buNone/>
                </a:pPr>
                <a14:m>
                  <m:oMathPara xmlns:m="http://schemas.openxmlformats.org/officeDocument/2006/math">
                    <m:oMathParaPr>
                      <m:jc m:val="center"/>
                    </m:oMathParaPr>
                    <m:oMath xmlns:m="http://schemas.openxmlformats.org/officeDocument/2006/math">
                      <m:r>
                        <a:rPr lang="es-ES" sz="2800">
                          <a:latin typeface="Cambria Math" panose="02040503050406030204" pitchFamily="18" charset="0"/>
                        </a:rPr>
                        <m:t>𝑝</m:t>
                      </m:r>
                      <m:r>
                        <a:rPr lang="es-ES" sz="2800">
                          <a:latin typeface="Cambria Math" panose="02040503050406030204" pitchFamily="18" charset="0"/>
                        </a:rPr>
                        <m:t>°=</m:t>
                      </m:r>
                      <m:d>
                        <m:dPr>
                          <m:begChr m:val="{"/>
                          <m:endChr m:val="}"/>
                          <m:ctrlPr>
                            <a:rPr lang="es-ES" sz="2800" i="1">
                              <a:latin typeface="Cambria Math" panose="02040503050406030204" pitchFamily="18" charset="0"/>
                            </a:rPr>
                          </m:ctrlPr>
                        </m:dPr>
                        <m:e>
                          <m:r>
                            <a:rPr lang="es-ES" sz="2800">
                              <a:latin typeface="Cambria Math" panose="02040503050406030204" pitchFamily="18" charset="0"/>
                            </a:rPr>
                            <m:t>(</m:t>
                          </m:r>
                          <m:r>
                            <a:rPr lang="es-ES" sz="2800">
                              <a:latin typeface="Cambria Math" panose="02040503050406030204" pitchFamily="18" charset="0"/>
                            </a:rPr>
                            <m:t>𝑡</m:t>
                          </m:r>
                          <m:r>
                            <a:rPr lang="es-ES" sz="2800">
                              <a:latin typeface="Cambria Math" panose="02040503050406030204" pitchFamily="18" charset="0"/>
                            </a:rPr>
                            <m:t>,</m:t>
                          </m:r>
                          <m:sSub>
                            <m:sSubPr>
                              <m:ctrlPr>
                                <a:rPr lang="es-ES" sz="2800" i="1">
                                  <a:latin typeface="Cambria Math" panose="02040503050406030204" pitchFamily="18" charset="0"/>
                                </a:rPr>
                              </m:ctrlPr>
                            </m:sSubPr>
                            <m:e>
                              <m:r>
                                <m:rPr>
                                  <m:sty m:val="p"/>
                                </m:rPr>
                                <a:rPr lang="el-GR" sz="2800">
                                  <a:latin typeface="Cambria Math" panose="02040503050406030204" pitchFamily="18" charset="0"/>
                                </a:rPr>
                                <m:t>Φ</m:t>
                              </m:r>
                            </m:e>
                            <m:sub>
                              <m:d>
                                <m:dPr>
                                  <m:ctrlPr>
                                    <a:rPr lang="es-ES" sz="2800" i="1">
                                      <a:latin typeface="Cambria Math" panose="02040503050406030204" pitchFamily="18" charset="0"/>
                                    </a:rPr>
                                  </m:ctrlPr>
                                </m:dPr>
                                <m:e>
                                  <m:r>
                                    <a:rPr lang="es-ES" sz="2800">
                                      <a:latin typeface="Cambria Math" panose="02040503050406030204" pitchFamily="18" charset="0"/>
                                    </a:rPr>
                                    <m:t>𝑝</m:t>
                                  </m:r>
                                  <m:r>
                                    <a:rPr lang="es-ES" sz="2800">
                                      <a:latin typeface="Cambria Math" panose="02040503050406030204" pitchFamily="18" charset="0"/>
                                    </a:rPr>
                                    <m:t>,</m:t>
                                  </m:r>
                                  <m:r>
                                    <a:rPr lang="es-ES" sz="2800">
                                      <a:latin typeface="Cambria Math" panose="02040503050406030204" pitchFamily="18" charset="0"/>
                                    </a:rPr>
                                    <m:t>𝑡</m:t>
                                  </m:r>
                                </m:e>
                              </m:d>
                            </m:sub>
                          </m:sSub>
                          <m:r>
                            <a:rPr lang="es-ES" sz="2800">
                              <a:latin typeface="Cambria Math" panose="02040503050406030204" pitchFamily="18" charset="0"/>
                            </a:rPr>
                            <m:t>)</m:t>
                          </m:r>
                        </m:e>
                        <m:e>
                          <m:r>
                            <a:rPr lang="es-ES" sz="2800">
                              <a:latin typeface="Cambria Math" panose="02040503050406030204" pitchFamily="18" charset="0"/>
                            </a:rPr>
                            <m:t>(</m:t>
                          </m:r>
                          <m:r>
                            <a:rPr lang="es-ES" sz="2800">
                              <a:latin typeface="Cambria Math" panose="02040503050406030204" pitchFamily="18" charset="0"/>
                            </a:rPr>
                            <m:t>𝑝</m:t>
                          </m:r>
                          <m:r>
                            <a:rPr lang="es-ES" sz="2800">
                              <a:latin typeface="Cambria Math" panose="02040503050406030204" pitchFamily="18" charset="0"/>
                            </a:rPr>
                            <m:t>,</m:t>
                          </m:r>
                          <m:r>
                            <a:rPr lang="es-ES" sz="2800">
                              <a:latin typeface="Cambria Math" panose="02040503050406030204" pitchFamily="18" charset="0"/>
                            </a:rPr>
                            <m:t>𝑡</m:t>
                          </m:r>
                          <m:r>
                            <a:rPr lang="es-ES" sz="2800">
                              <a:latin typeface="Cambria Math" panose="02040503050406030204" pitchFamily="18" charset="0"/>
                            </a:rPr>
                            <m:t>)∈</m:t>
                          </m:r>
                          <m:r>
                            <a:rPr lang="es-ES" sz="2800">
                              <a:latin typeface="Cambria Math" panose="02040503050406030204" pitchFamily="18" charset="0"/>
                            </a:rPr>
                            <m:t>𝐴</m:t>
                          </m:r>
                        </m:e>
                      </m:d>
                    </m:oMath>
                  </m:oMathPara>
                </a14:m>
                <a:endParaRPr lang="en-GB" sz="2800" dirty="0"/>
              </a:p>
              <a:p>
                <a:pPr marL="472936" lvl="1" indent="-457189">
                  <a:lnSpc>
                    <a:spcPct val="110000"/>
                  </a:lnSpc>
                  <a:buSzPct val="100000"/>
                </a:pPr>
                <a:endParaRPr lang="en-GB" dirty="0"/>
              </a:p>
              <a:p>
                <a:pPr marL="472936" lvl="1" indent="-457189">
                  <a:lnSpc>
                    <a:spcPct val="110000"/>
                  </a:lnSpc>
                  <a:buSzPct val="100000"/>
                </a:pPr>
                <a:endParaRPr lang="es-ES" b="0"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blipFill>
                <a:blip r:embed="rId3"/>
                <a:stretch>
                  <a:fillRect l="-879" t="-1091"/>
                </a:stretch>
              </a:blipFill>
            </p:spPr>
            <p:txBody>
              <a:bodyPr/>
              <a:lstStyle/>
              <a:p>
                <a:r>
                  <a:rPr lang="es-ES">
                    <a:noFill/>
                  </a:rPr>
                  <a:t> </a:t>
                </a:r>
              </a:p>
            </p:txBody>
          </p:sp>
        </mc:Fallback>
      </mc:AlternateContent>
      <p:sp>
        <p:nvSpPr>
          <p:cNvPr id="5" name="Marcador de número de diapositiva 4"/>
          <p:cNvSpPr>
            <a:spLocks noGrp="1"/>
          </p:cNvSpPr>
          <p:nvPr>
            <p:ph type="sldNum" sz="quarter" idx="12"/>
          </p:nvPr>
        </p:nvSpPr>
        <p:spPr/>
        <p:txBody>
          <a:bodyPr/>
          <a:lstStyle/>
          <a:p>
            <a:fld id="{A7E09D32-447C-433F-910E-6450FEBB1FB8}" type="slidenum">
              <a:rPr lang="en-GB" smtClean="0"/>
              <a:t>38</a:t>
            </a:fld>
            <a:endParaRPr lang="en-GB" dirty="0"/>
          </a:p>
        </p:txBody>
      </p:sp>
    </p:spTree>
    <p:extLst>
      <p:ext uri="{BB962C8B-B14F-4D97-AF65-F5344CB8AC3E}">
        <p14:creationId xmlns:p14="http://schemas.microsoft.com/office/powerpoint/2010/main" val="1041829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Analysis of PNPL: Structural</a:t>
            </a:r>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p:txBody>
              <a:bodyPr>
                <a:normAutofit/>
              </a:bodyPr>
              <a:lstStyle/>
              <a:p>
                <a:pPr marL="228600" lvl="3">
                  <a:spcBef>
                    <a:spcPts val="1000"/>
                  </a:spcBef>
                  <a:spcAft>
                    <a:spcPts val="200"/>
                  </a:spcAft>
                  <a:buSzPct val="100000"/>
                </a:pPr>
                <a:r>
                  <a:rPr lang="en-GB" sz="2800" b="1" dirty="0">
                    <a:solidFill>
                      <a:schemeClr val="accent1">
                        <a:lumMod val="75000"/>
                      </a:schemeClr>
                    </a:solidFill>
                  </a:rPr>
                  <a:t>Lifted pre-/post-sets of a place</a:t>
                </a:r>
              </a:p>
              <a:p>
                <a:pPr marL="685800" lvl="4">
                  <a:spcBef>
                    <a:spcPts val="1000"/>
                  </a:spcBef>
                  <a:buSzPct val="100000"/>
                </a:pPr>
                <a:r>
                  <a:rPr lang="en-GB" sz="2800" dirty="0"/>
                  <a:t>Given a PNPL </a:t>
                </a:r>
                <a14:m>
                  <m:oMath xmlns:m="http://schemas.openxmlformats.org/officeDocument/2006/math">
                    <m:r>
                      <a:rPr lang="es-ES" sz="2800">
                        <a:latin typeface="Cambria Math" panose="02040503050406030204" pitchFamily="18" charset="0"/>
                      </a:rPr>
                      <m:t>𝑃𝑁𝐿</m:t>
                    </m:r>
                    <m:r>
                      <a:rPr lang="es-ES" sz="2800">
                        <a:latin typeface="Cambria Math" panose="02040503050406030204" pitchFamily="18" charset="0"/>
                      </a:rPr>
                      <m:t>=(</m:t>
                    </m:r>
                    <m:r>
                      <a:rPr lang="es-ES" sz="2800">
                        <a:latin typeface="Cambria Math" panose="02040503050406030204" pitchFamily="18" charset="0"/>
                      </a:rPr>
                      <m:t>𝐹𝑀</m:t>
                    </m:r>
                    <m:r>
                      <a:rPr lang="es-ES" sz="2800">
                        <a:latin typeface="Cambria Math" panose="02040503050406030204" pitchFamily="18" charset="0"/>
                      </a:rPr>
                      <m:t>,</m:t>
                    </m:r>
                    <m:r>
                      <a:rPr lang="nl-NL" sz="2800" i="1">
                        <a:latin typeface="Cambria Math" panose="02040503050406030204" pitchFamily="18" charset="0"/>
                        <a:ea typeface="Cambria Math" panose="02040503050406030204" pitchFamily="18" charset="0"/>
                      </a:rPr>
                      <m:t>𝒩</m:t>
                    </m:r>
                    <m:r>
                      <a:rPr lang="es-ES" sz="2800">
                        <a:latin typeface="Cambria Math" panose="02040503050406030204" pitchFamily="18" charset="0"/>
                      </a:rPr>
                      <m:t>,</m:t>
                    </m:r>
                    <m:r>
                      <m:rPr>
                        <m:sty m:val="p"/>
                      </m:rPr>
                      <a:rPr lang="el-GR" sz="2800">
                        <a:latin typeface="Cambria Math" panose="02040503050406030204" pitchFamily="18" charset="0"/>
                      </a:rPr>
                      <m:t>Φ</m:t>
                    </m:r>
                    <m:r>
                      <a:rPr lang="es-ES" sz="2800">
                        <a:latin typeface="Cambria Math" panose="02040503050406030204" pitchFamily="18" charset="0"/>
                      </a:rPr>
                      <m:t>)</m:t>
                    </m:r>
                  </m:oMath>
                </a14:m>
                <a:r>
                  <a:rPr lang="en-GB" sz="2800" dirty="0"/>
                  <a:t> and a place </a:t>
                </a:r>
                <a14:m>
                  <m:oMath xmlns:m="http://schemas.openxmlformats.org/officeDocument/2006/math">
                    <m:r>
                      <m:rPr>
                        <m:sty m:val="p"/>
                      </m:rPr>
                      <a:rPr lang="es-ES" sz="2800" dirty="0">
                        <a:latin typeface="Cambria Math" panose="02040503050406030204" pitchFamily="18" charset="0"/>
                      </a:rPr>
                      <m:t>p</m:t>
                    </m:r>
                    <m:r>
                      <a:rPr lang="en-GB" sz="2800" dirty="0">
                        <a:latin typeface="Cambria Math" panose="02040503050406030204" pitchFamily="18" charset="0"/>
                      </a:rPr>
                      <m:t>∈</m:t>
                    </m:r>
                    <m:r>
                      <m:rPr>
                        <m:sty m:val="p"/>
                      </m:rPr>
                      <a:rPr lang="es-ES" sz="2800" dirty="0">
                        <a:latin typeface="Cambria Math" panose="02040503050406030204" pitchFamily="18" charset="0"/>
                      </a:rPr>
                      <m:t>P</m:t>
                    </m:r>
                  </m:oMath>
                </a14:m>
                <a:r>
                  <a:rPr lang="en-GB" sz="2800" dirty="0"/>
                  <a:t>, the </a:t>
                </a:r>
                <a:r>
                  <a:rPr lang="en-GB" sz="2800" b="1" dirty="0"/>
                  <a:t>lifted pre-set </a:t>
                </a:r>
                <a:r>
                  <a:rPr lang="en-GB" sz="2800" dirty="0"/>
                  <a:t>of </a:t>
                </a:r>
                <a14:m>
                  <m:oMath xmlns:m="http://schemas.openxmlformats.org/officeDocument/2006/math">
                    <m:r>
                      <m:rPr>
                        <m:sty m:val="p"/>
                      </m:rPr>
                      <a:rPr lang="es-ES" sz="2800" dirty="0">
                        <a:latin typeface="Cambria Math" panose="02040503050406030204" pitchFamily="18" charset="0"/>
                      </a:rPr>
                      <m:t>p</m:t>
                    </m:r>
                  </m:oMath>
                </a14:m>
                <a:r>
                  <a:rPr lang="en-GB" sz="2800" dirty="0"/>
                  <a:t> is </a:t>
                </a:r>
              </a:p>
              <a:p>
                <a:pPr marL="457200" lvl="4" indent="0" algn="ctr">
                  <a:spcBef>
                    <a:spcPts val="1000"/>
                  </a:spcBef>
                  <a:buSzPct val="100000"/>
                  <a:buNone/>
                </a:pPr>
                <a14:m>
                  <m:oMath xmlns:m="http://schemas.openxmlformats.org/officeDocument/2006/math">
                    <m:r>
                      <a:rPr lang="en-GB" sz="2800">
                        <a:latin typeface="Cambria Math" panose="02040503050406030204" pitchFamily="18" charset="0"/>
                      </a:rPr>
                      <m:t>°</m:t>
                    </m:r>
                    <m:r>
                      <a:rPr lang="es-ES" sz="2800">
                        <a:latin typeface="Cambria Math" panose="02040503050406030204" pitchFamily="18" charset="0"/>
                      </a:rPr>
                      <m:t>𝑝</m:t>
                    </m:r>
                    <m:r>
                      <a:rPr lang="es-ES" sz="2800">
                        <a:latin typeface="Cambria Math" panose="02040503050406030204" pitchFamily="18" charset="0"/>
                      </a:rPr>
                      <m:t>=</m:t>
                    </m:r>
                    <m:d>
                      <m:dPr>
                        <m:begChr m:val="{"/>
                        <m:endChr m:val="}"/>
                        <m:ctrlPr>
                          <a:rPr lang="es-ES" sz="2800" i="1">
                            <a:latin typeface="Cambria Math" panose="02040503050406030204" pitchFamily="18" charset="0"/>
                          </a:rPr>
                        </m:ctrlPr>
                      </m:dPr>
                      <m:e>
                        <m:r>
                          <a:rPr lang="es-ES" sz="2800">
                            <a:latin typeface="Cambria Math" panose="02040503050406030204" pitchFamily="18" charset="0"/>
                          </a:rPr>
                          <m:t>(</m:t>
                        </m:r>
                        <m:r>
                          <a:rPr lang="es-ES" sz="2800">
                            <a:latin typeface="Cambria Math" panose="02040503050406030204" pitchFamily="18" charset="0"/>
                          </a:rPr>
                          <m:t>𝑡</m:t>
                        </m:r>
                        <m:r>
                          <a:rPr lang="es-ES" sz="2800">
                            <a:latin typeface="Cambria Math" panose="02040503050406030204" pitchFamily="18" charset="0"/>
                          </a:rPr>
                          <m:t>,</m:t>
                        </m:r>
                        <m:sSub>
                          <m:sSubPr>
                            <m:ctrlPr>
                              <a:rPr lang="es-ES" sz="2800" i="1">
                                <a:latin typeface="Cambria Math" panose="02040503050406030204" pitchFamily="18" charset="0"/>
                              </a:rPr>
                            </m:ctrlPr>
                          </m:sSubPr>
                          <m:e>
                            <m:r>
                              <m:rPr>
                                <m:sty m:val="p"/>
                              </m:rPr>
                              <a:rPr lang="el-GR" sz="2800">
                                <a:latin typeface="Cambria Math" panose="02040503050406030204" pitchFamily="18" charset="0"/>
                              </a:rPr>
                              <m:t>Φ</m:t>
                            </m:r>
                          </m:e>
                          <m:sub>
                            <m:d>
                              <m:dPr>
                                <m:ctrlPr>
                                  <a:rPr lang="es-ES" sz="2800" i="1">
                                    <a:latin typeface="Cambria Math" panose="02040503050406030204" pitchFamily="18" charset="0"/>
                                  </a:rPr>
                                </m:ctrlPr>
                              </m:dPr>
                              <m:e>
                                <m:r>
                                  <a:rPr lang="es-ES" sz="2800">
                                    <a:latin typeface="Cambria Math" panose="02040503050406030204" pitchFamily="18" charset="0"/>
                                  </a:rPr>
                                  <m:t>𝑡</m:t>
                                </m:r>
                                <m:r>
                                  <a:rPr lang="es-ES" sz="2800">
                                    <a:latin typeface="Cambria Math" panose="02040503050406030204" pitchFamily="18" charset="0"/>
                                  </a:rPr>
                                  <m:t>,</m:t>
                                </m:r>
                                <m:r>
                                  <a:rPr lang="es-ES" sz="2800">
                                    <a:latin typeface="Cambria Math" panose="02040503050406030204" pitchFamily="18" charset="0"/>
                                  </a:rPr>
                                  <m:t>𝑝</m:t>
                                </m:r>
                              </m:e>
                            </m:d>
                          </m:sub>
                        </m:sSub>
                        <m:r>
                          <a:rPr lang="es-ES" sz="2800">
                            <a:latin typeface="Cambria Math" panose="02040503050406030204" pitchFamily="18" charset="0"/>
                          </a:rPr>
                          <m:t>)</m:t>
                        </m:r>
                      </m:e>
                      <m:e>
                        <m:r>
                          <a:rPr lang="es-ES" sz="2800">
                            <a:latin typeface="Cambria Math" panose="02040503050406030204" pitchFamily="18" charset="0"/>
                          </a:rPr>
                          <m:t>(</m:t>
                        </m:r>
                        <m:r>
                          <a:rPr lang="es-ES" sz="2800">
                            <a:latin typeface="Cambria Math" panose="02040503050406030204" pitchFamily="18" charset="0"/>
                          </a:rPr>
                          <m:t>𝑡</m:t>
                        </m:r>
                        <m:r>
                          <a:rPr lang="es-ES" sz="2800">
                            <a:latin typeface="Cambria Math" panose="02040503050406030204" pitchFamily="18" charset="0"/>
                          </a:rPr>
                          <m:t>,</m:t>
                        </m:r>
                        <m:r>
                          <a:rPr lang="es-ES" sz="2800">
                            <a:latin typeface="Cambria Math" panose="02040503050406030204" pitchFamily="18" charset="0"/>
                          </a:rPr>
                          <m:t>𝑝</m:t>
                        </m:r>
                        <m:r>
                          <a:rPr lang="es-ES" sz="2800">
                            <a:latin typeface="Cambria Math" panose="02040503050406030204" pitchFamily="18" charset="0"/>
                          </a:rPr>
                          <m:t>)∈</m:t>
                        </m:r>
                        <m:r>
                          <a:rPr lang="es-ES" sz="2800">
                            <a:latin typeface="Cambria Math" panose="02040503050406030204" pitchFamily="18" charset="0"/>
                          </a:rPr>
                          <m:t>𝐴</m:t>
                        </m:r>
                      </m:e>
                    </m:d>
                  </m:oMath>
                </a14:m>
                <a:r>
                  <a:rPr lang="en-GB" sz="2800" dirty="0"/>
                  <a:t> </a:t>
                </a:r>
              </a:p>
              <a:p>
                <a:pPr marL="457200" lvl="4" indent="0">
                  <a:spcBef>
                    <a:spcPts val="1000"/>
                  </a:spcBef>
                  <a:buSzPct val="100000"/>
                  <a:buNone/>
                </a:pPr>
                <a:r>
                  <a:rPr lang="en-GB" sz="2800" dirty="0"/>
                  <a:t>while its lifted post-set is </a:t>
                </a:r>
              </a:p>
              <a:p>
                <a:pPr marL="457200" lvl="4" indent="0">
                  <a:spcBef>
                    <a:spcPts val="1000"/>
                  </a:spcBef>
                  <a:buSzPct val="100000"/>
                  <a:buNone/>
                </a:pPr>
                <a14:m>
                  <m:oMathPara xmlns:m="http://schemas.openxmlformats.org/officeDocument/2006/math">
                    <m:oMathParaPr>
                      <m:jc m:val="center"/>
                    </m:oMathParaPr>
                    <m:oMath xmlns:m="http://schemas.openxmlformats.org/officeDocument/2006/math">
                      <m:r>
                        <a:rPr lang="es-ES" sz="2800">
                          <a:latin typeface="Cambria Math" panose="02040503050406030204" pitchFamily="18" charset="0"/>
                        </a:rPr>
                        <m:t>𝑝</m:t>
                      </m:r>
                      <m:r>
                        <a:rPr lang="es-ES" sz="2800">
                          <a:latin typeface="Cambria Math" panose="02040503050406030204" pitchFamily="18" charset="0"/>
                        </a:rPr>
                        <m:t>°=</m:t>
                      </m:r>
                      <m:d>
                        <m:dPr>
                          <m:begChr m:val="{"/>
                          <m:endChr m:val="}"/>
                          <m:ctrlPr>
                            <a:rPr lang="es-ES" sz="2800" i="1">
                              <a:latin typeface="Cambria Math" panose="02040503050406030204" pitchFamily="18" charset="0"/>
                            </a:rPr>
                          </m:ctrlPr>
                        </m:dPr>
                        <m:e>
                          <m:r>
                            <a:rPr lang="es-ES" sz="2800">
                              <a:latin typeface="Cambria Math" panose="02040503050406030204" pitchFamily="18" charset="0"/>
                            </a:rPr>
                            <m:t>(</m:t>
                          </m:r>
                          <m:r>
                            <a:rPr lang="es-ES" sz="2800">
                              <a:latin typeface="Cambria Math" panose="02040503050406030204" pitchFamily="18" charset="0"/>
                            </a:rPr>
                            <m:t>𝑡</m:t>
                          </m:r>
                          <m:r>
                            <a:rPr lang="es-ES" sz="2800">
                              <a:latin typeface="Cambria Math" panose="02040503050406030204" pitchFamily="18" charset="0"/>
                            </a:rPr>
                            <m:t>,</m:t>
                          </m:r>
                          <m:sSub>
                            <m:sSubPr>
                              <m:ctrlPr>
                                <a:rPr lang="es-ES" sz="2800" i="1">
                                  <a:latin typeface="Cambria Math" panose="02040503050406030204" pitchFamily="18" charset="0"/>
                                </a:rPr>
                              </m:ctrlPr>
                            </m:sSubPr>
                            <m:e>
                              <m:r>
                                <m:rPr>
                                  <m:sty m:val="p"/>
                                </m:rPr>
                                <a:rPr lang="el-GR" sz="2800">
                                  <a:latin typeface="Cambria Math" panose="02040503050406030204" pitchFamily="18" charset="0"/>
                                </a:rPr>
                                <m:t>Φ</m:t>
                              </m:r>
                            </m:e>
                            <m:sub>
                              <m:d>
                                <m:dPr>
                                  <m:ctrlPr>
                                    <a:rPr lang="es-ES" sz="2800" i="1">
                                      <a:latin typeface="Cambria Math" panose="02040503050406030204" pitchFamily="18" charset="0"/>
                                    </a:rPr>
                                  </m:ctrlPr>
                                </m:dPr>
                                <m:e>
                                  <m:r>
                                    <a:rPr lang="es-ES" sz="2800">
                                      <a:latin typeface="Cambria Math" panose="02040503050406030204" pitchFamily="18" charset="0"/>
                                    </a:rPr>
                                    <m:t>𝑝</m:t>
                                  </m:r>
                                  <m:r>
                                    <a:rPr lang="es-ES" sz="2800">
                                      <a:latin typeface="Cambria Math" panose="02040503050406030204" pitchFamily="18" charset="0"/>
                                    </a:rPr>
                                    <m:t>,</m:t>
                                  </m:r>
                                  <m:r>
                                    <a:rPr lang="es-ES" sz="2800">
                                      <a:latin typeface="Cambria Math" panose="02040503050406030204" pitchFamily="18" charset="0"/>
                                    </a:rPr>
                                    <m:t>𝑡</m:t>
                                  </m:r>
                                </m:e>
                              </m:d>
                            </m:sub>
                          </m:sSub>
                          <m:r>
                            <a:rPr lang="es-ES" sz="2800">
                              <a:latin typeface="Cambria Math" panose="02040503050406030204" pitchFamily="18" charset="0"/>
                            </a:rPr>
                            <m:t>)</m:t>
                          </m:r>
                        </m:e>
                        <m:e>
                          <m:r>
                            <a:rPr lang="es-ES" sz="2800">
                              <a:latin typeface="Cambria Math" panose="02040503050406030204" pitchFamily="18" charset="0"/>
                            </a:rPr>
                            <m:t>(</m:t>
                          </m:r>
                          <m:r>
                            <a:rPr lang="es-ES" sz="2800">
                              <a:latin typeface="Cambria Math" panose="02040503050406030204" pitchFamily="18" charset="0"/>
                            </a:rPr>
                            <m:t>𝑝</m:t>
                          </m:r>
                          <m:r>
                            <a:rPr lang="es-ES" sz="2800">
                              <a:latin typeface="Cambria Math" panose="02040503050406030204" pitchFamily="18" charset="0"/>
                            </a:rPr>
                            <m:t>,</m:t>
                          </m:r>
                          <m:r>
                            <a:rPr lang="es-ES" sz="2800">
                              <a:latin typeface="Cambria Math" panose="02040503050406030204" pitchFamily="18" charset="0"/>
                            </a:rPr>
                            <m:t>𝑡</m:t>
                          </m:r>
                          <m:r>
                            <a:rPr lang="es-ES" sz="2800">
                              <a:latin typeface="Cambria Math" panose="02040503050406030204" pitchFamily="18" charset="0"/>
                            </a:rPr>
                            <m:t>)∈</m:t>
                          </m:r>
                          <m:r>
                            <a:rPr lang="es-ES" sz="2800">
                              <a:latin typeface="Cambria Math" panose="02040503050406030204" pitchFamily="18" charset="0"/>
                            </a:rPr>
                            <m:t>𝐴</m:t>
                          </m:r>
                        </m:e>
                      </m:d>
                    </m:oMath>
                  </m:oMathPara>
                </a14:m>
                <a:endParaRPr lang="es-ES" b="0"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blipFill>
                <a:blip r:embed="rId3"/>
                <a:stretch>
                  <a:fillRect l="-879" t="-1091"/>
                </a:stretch>
              </a:blipFill>
            </p:spPr>
            <p:txBody>
              <a:bodyPr/>
              <a:lstStyle/>
              <a:p>
                <a:r>
                  <a:rPr lang="es-ES">
                    <a:noFill/>
                  </a:rPr>
                  <a:t> </a:t>
                </a:r>
              </a:p>
            </p:txBody>
          </p:sp>
        </mc:Fallback>
      </mc:AlternateContent>
      <p:sp>
        <p:nvSpPr>
          <p:cNvPr id="5" name="Marcador de número de diapositiva 4"/>
          <p:cNvSpPr>
            <a:spLocks noGrp="1"/>
          </p:cNvSpPr>
          <p:nvPr>
            <p:ph type="sldNum" sz="quarter" idx="12"/>
          </p:nvPr>
        </p:nvSpPr>
        <p:spPr/>
        <p:txBody>
          <a:bodyPr/>
          <a:lstStyle/>
          <a:p>
            <a:fld id="{A7E09D32-447C-433F-910E-6450FEBB1FB8}" type="slidenum">
              <a:rPr lang="en-GB" smtClean="0"/>
              <a:t>39</a:t>
            </a:fld>
            <a:endParaRPr lang="en-GB" dirty="0"/>
          </a:p>
        </p:txBody>
      </p:sp>
      <mc:AlternateContent xmlns:mc="http://schemas.openxmlformats.org/markup-compatibility/2006" xmlns:a14="http://schemas.microsoft.com/office/drawing/2010/main">
        <mc:Choice Requires="a14">
          <p:sp>
            <p:nvSpPr>
              <p:cNvPr id="6" name="Rectángulo 5"/>
              <p:cNvSpPr/>
              <p:nvPr/>
            </p:nvSpPr>
            <p:spPr>
              <a:xfrm>
                <a:off x="2465295" y="4198047"/>
                <a:ext cx="7261411" cy="2059153"/>
              </a:xfrm>
              <a:prstGeom prst="rect">
                <a:avLst/>
              </a:prstGeom>
            </p:spPr>
            <p:txBody>
              <a:bodyPr wrap="square">
                <a:spAutoFit/>
              </a:bodyPr>
              <a:lstStyle/>
              <a:p>
                <a:pPr marL="985814" indent="-985814"/>
                <a14:m>
                  <m:oMathPara xmlns:m="http://schemas.openxmlformats.org/officeDocument/2006/math">
                    <m:oMathParaPr>
                      <m:jc m:val="centerGroup"/>
                    </m:oMathParaPr>
                    <m:oMath xmlns:m="http://schemas.openxmlformats.org/officeDocument/2006/math">
                      <m:sSub>
                        <m:sSubPr>
                          <m:ctrlPr>
                            <a:rPr lang="en-GB" sz="2800" i="1">
                              <a:latin typeface="Cambria Math" panose="02040503050406030204" pitchFamily="18" charset="0"/>
                            </a:rPr>
                          </m:ctrlPr>
                        </m:sSubPr>
                        <m:e>
                          <m:r>
                            <m:rPr>
                              <m:sty m:val="p"/>
                            </m:rPr>
                            <a:rPr lang="el-GR" sz="2800" i="1">
                              <a:latin typeface="Cambria Math" panose="02040503050406030204" pitchFamily="18" charset="0"/>
                              <a:ea typeface="Cambria Math" panose="02040503050406030204" pitchFamily="18" charset="0"/>
                            </a:rPr>
                            <m:t>Φ</m:t>
                          </m:r>
                        </m:e>
                        <m:sub>
                          <m:r>
                            <a:rPr lang="en-GB" sz="2800" i="1">
                              <a:latin typeface="Cambria Math" panose="02040503050406030204" pitchFamily="18" charset="0"/>
                              <a:ea typeface="Cambria Math" panose="02040503050406030204" pitchFamily="18" charset="0"/>
                            </a:rPr>
                            <m:t>°</m:t>
                          </m:r>
                          <m:r>
                            <a:rPr lang="es-ES" sz="2800" i="1">
                              <a:latin typeface="Cambria Math" panose="02040503050406030204" pitchFamily="18" charset="0"/>
                              <a:ea typeface="Cambria Math" panose="02040503050406030204" pitchFamily="18" charset="0"/>
                            </a:rPr>
                            <m:t>𝑝</m:t>
                          </m:r>
                        </m:sub>
                      </m:sSub>
                      <m:r>
                        <a:rPr lang="en-GB" sz="2800" i="1">
                          <a:latin typeface="Cambria Math" panose="02040503050406030204" pitchFamily="18" charset="0"/>
                        </a:rPr>
                        <m:t>≜</m:t>
                      </m:r>
                      <m:d>
                        <m:dPr>
                          <m:ctrlPr>
                            <a:rPr lang="es-ES" sz="2800" i="1">
                              <a:latin typeface="Cambria Math" panose="02040503050406030204" pitchFamily="18" charset="0"/>
                            </a:rPr>
                          </m:ctrlPr>
                        </m:dPr>
                        <m:e>
                          <m:sSub>
                            <m:sSubPr>
                              <m:ctrlPr>
                                <a:rPr lang="es-ES" sz="2800" i="1">
                                  <a:latin typeface="Cambria Math" panose="02040503050406030204" pitchFamily="18" charset="0"/>
                                </a:rPr>
                              </m:ctrlPr>
                            </m:sSubPr>
                            <m:e>
                              <m:r>
                                <m:rPr>
                                  <m:sty m:val="p"/>
                                </m:rPr>
                                <a:rPr lang="el-GR" sz="2800" i="1">
                                  <a:latin typeface="Cambria Math" panose="02040503050406030204" pitchFamily="18" charset="0"/>
                                  <a:ea typeface="Cambria Math" panose="02040503050406030204" pitchFamily="18" charset="0"/>
                                </a:rPr>
                                <m:t>Φ</m:t>
                              </m:r>
                            </m:e>
                            <m:sub>
                              <m:d>
                                <m:dPr>
                                  <m:ctrlPr>
                                    <a:rPr lang="es-ES" sz="2800" i="1">
                                      <a:latin typeface="Cambria Math" panose="02040503050406030204" pitchFamily="18" charset="0"/>
                                    </a:rPr>
                                  </m:ctrlPr>
                                </m:dPr>
                                <m:e>
                                  <m:sSub>
                                    <m:sSubPr>
                                      <m:ctrlPr>
                                        <a:rPr lang="es-ES" sz="2800" i="1">
                                          <a:latin typeface="Cambria Math" panose="02040503050406030204" pitchFamily="18" charset="0"/>
                                        </a:rPr>
                                      </m:ctrlPr>
                                    </m:sSubPr>
                                    <m:e>
                                      <m:r>
                                        <a:rPr lang="es-ES" sz="2800" i="1">
                                          <a:latin typeface="Cambria Math" panose="02040503050406030204" pitchFamily="18" charset="0"/>
                                        </a:rPr>
                                        <m:t>𝑡</m:t>
                                      </m:r>
                                    </m:e>
                                    <m:sub>
                                      <m:r>
                                        <a:rPr lang="es-ES" sz="2800" i="1">
                                          <a:latin typeface="Cambria Math" panose="02040503050406030204" pitchFamily="18" charset="0"/>
                                        </a:rPr>
                                        <m:t>𝑜</m:t>
                                      </m:r>
                                    </m:sub>
                                  </m:sSub>
                                  <m:r>
                                    <a:rPr lang="es-ES" sz="2800" i="1">
                                      <a:latin typeface="Cambria Math" panose="02040503050406030204" pitchFamily="18" charset="0"/>
                                    </a:rPr>
                                    <m:t>,</m:t>
                                  </m:r>
                                  <m:r>
                                    <a:rPr lang="es-ES" sz="2800" i="1">
                                      <a:latin typeface="Cambria Math" panose="02040503050406030204" pitchFamily="18" charset="0"/>
                                    </a:rPr>
                                    <m:t>𝑝</m:t>
                                  </m:r>
                                </m:e>
                              </m:d>
                            </m:sub>
                          </m:sSub>
                          <m:r>
                            <a:rPr lang="es-ES" sz="2800" i="1">
                              <a:latin typeface="Cambria Math" panose="02040503050406030204" pitchFamily="18" charset="0"/>
                              <a:ea typeface="Cambria Math" panose="02040503050406030204" pitchFamily="18" charset="0"/>
                            </a:rPr>
                            <m:t>∧</m:t>
                          </m:r>
                          <m:sSub>
                            <m:sSubPr>
                              <m:ctrlPr>
                                <a:rPr lang="es-ES" sz="2800" i="1">
                                  <a:latin typeface="Cambria Math" panose="02040503050406030204" pitchFamily="18" charset="0"/>
                                </a:rPr>
                              </m:ctrlPr>
                            </m:sSubPr>
                            <m:e>
                              <m:r>
                                <a:rPr lang="es-ES" sz="2800" i="1">
                                  <a:latin typeface="Cambria Math" panose="02040503050406030204" pitchFamily="18" charset="0"/>
                                  <a:ea typeface="Cambria Math" panose="02040503050406030204" pitchFamily="18" charset="0"/>
                                </a:rPr>
                                <m:t>¬</m:t>
                              </m:r>
                              <m:r>
                                <m:rPr>
                                  <m:sty m:val="p"/>
                                </m:rPr>
                                <a:rPr lang="el-GR" sz="2800" i="1">
                                  <a:latin typeface="Cambria Math" panose="02040503050406030204" pitchFamily="18" charset="0"/>
                                  <a:ea typeface="Cambria Math" panose="02040503050406030204" pitchFamily="18" charset="0"/>
                                </a:rPr>
                                <m:t>Φ</m:t>
                              </m:r>
                            </m:e>
                            <m:sub>
                              <m:d>
                                <m:dPr>
                                  <m:ctrlPr>
                                    <a:rPr lang="es-ES" sz="2800" i="1">
                                      <a:latin typeface="Cambria Math" panose="02040503050406030204" pitchFamily="18" charset="0"/>
                                    </a:rPr>
                                  </m:ctrlPr>
                                </m:dPr>
                                <m:e>
                                  <m:sSub>
                                    <m:sSubPr>
                                      <m:ctrlPr>
                                        <a:rPr lang="es-ES" sz="2800" i="1">
                                          <a:latin typeface="Cambria Math" panose="02040503050406030204" pitchFamily="18" charset="0"/>
                                        </a:rPr>
                                      </m:ctrlPr>
                                    </m:sSubPr>
                                    <m:e>
                                      <m:r>
                                        <a:rPr lang="es-ES" sz="2800" i="1">
                                          <a:latin typeface="Cambria Math" panose="02040503050406030204" pitchFamily="18" charset="0"/>
                                        </a:rPr>
                                        <m:t>𝑡</m:t>
                                      </m:r>
                                    </m:e>
                                    <m:sub>
                                      <m:r>
                                        <a:rPr lang="es-ES" sz="2800" i="1">
                                          <a:latin typeface="Cambria Math" panose="02040503050406030204" pitchFamily="18" charset="0"/>
                                        </a:rPr>
                                        <m:t>1</m:t>
                                      </m:r>
                                    </m:sub>
                                  </m:sSub>
                                  <m:r>
                                    <a:rPr lang="es-ES" sz="2800" i="1">
                                      <a:latin typeface="Cambria Math" panose="02040503050406030204" pitchFamily="18" charset="0"/>
                                    </a:rPr>
                                    <m:t>,</m:t>
                                  </m:r>
                                  <m:r>
                                    <a:rPr lang="es-ES" sz="2800" i="1">
                                      <a:latin typeface="Cambria Math" panose="02040503050406030204" pitchFamily="18" charset="0"/>
                                    </a:rPr>
                                    <m:t>𝑝</m:t>
                                  </m:r>
                                </m:e>
                              </m:d>
                            </m:sub>
                          </m:sSub>
                          <m:r>
                            <a:rPr lang="es-ES" sz="2800" i="1">
                              <a:latin typeface="Cambria Math" panose="02040503050406030204" pitchFamily="18" charset="0"/>
                              <a:ea typeface="Cambria Math" panose="02040503050406030204" pitchFamily="18" charset="0"/>
                            </a:rPr>
                            <m:t>∧⋯∧</m:t>
                          </m:r>
                          <m:sSub>
                            <m:sSubPr>
                              <m:ctrlPr>
                                <a:rPr lang="es-ES" sz="2800" i="1">
                                  <a:latin typeface="Cambria Math" panose="02040503050406030204" pitchFamily="18" charset="0"/>
                                </a:rPr>
                              </m:ctrlPr>
                            </m:sSubPr>
                            <m:e>
                              <m:r>
                                <a:rPr lang="es-ES" sz="2800" i="1">
                                  <a:latin typeface="Cambria Math" panose="02040503050406030204" pitchFamily="18" charset="0"/>
                                  <a:ea typeface="Cambria Math" panose="02040503050406030204" pitchFamily="18" charset="0"/>
                                </a:rPr>
                                <m:t>¬</m:t>
                              </m:r>
                              <m:r>
                                <m:rPr>
                                  <m:sty m:val="p"/>
                                </m:rPr>
                                <a:rPr lang="el-GR" sz="2800" i="1">
                                  <a:latin typeface="Cambria Math" panose="02040503050406030204" pitchFamily="18" charset="0"/>
                                  <a:ea typeface="Cambria Math" panose="02040503050406030204" pitchFamily="18" charset="0"/>
                                </a:rPr>
                                <m:t>Φ</m:t>
                              </m:r>
                            </m:e>
                            <m:sub>
                              <m:d>
                                <m:dPr>
                                  <m:ctrlPr>
                                    <a:rPr lang="es-ES" sz="2800" i="1">
                                      <a:latin typeface="Cambria Math" panose="02040503050406030204" pitchFamily="18" charset="0"/>
                                    </a:rPr>
                                  </m:ctrlPr>
                                </m:dPr>
                                <m:e>
                                  <m:sSub>
                                    <m:sSubPr>
                                      <m:ctrlPr>
                                        <a:rPr lang="es-ES" sz="2800" i="1">
                                          <a:latin typeface="Cambria Math" panose="02040503050406030204" pitchFamily="18" charset="0"/>
                                        </a:rPr>
                                      </m:ctrlPr>
                                    </m:sSubPr>
                                    <m:e>
                                      <m:r>
                                        <a:rPr lang="es-ES" sz="2800" i="1">
                                          <a:latin typeface="Cambria Math" panose="02040503050406030204" pitchFamily="18" charset="0"/>
                                        </a:rPr>
                                        <m:t>𝑡</m:t>
                                      </m:r>
                                    </m:e>
                                    <m:sub>
                                      <m:r>
                                        <a:rPr lang="es-ES" sz="2800" i="1">
                                          <a:latin typeface="Cambria Math" panose="02040503050406030204" pitchFamily="18" charset="0"/>
                                        </a:rPr>
                                        <m:t>𝑛</m:t>
                                      </m:r>
                                    </m:sub>
                                  </m:sSub>
                                  <m:r>
                                    <a:rPr lang="es-ES" sz="2800" i="1">
                                      <a:latin typeface="Cambria Math" panose="02040503050406030204" pitchFamily="18" charset="0"/>
                                    </a:rPr>
                                    <m:t>,</m:t>
                                  </m:r>
                                  <m:r>
                                    <a:rPr lang="es-ES" sz="2800" i="1">
                                      <a:latin typeface="Cambria Math" panose="02040503050406030204" pitchFamily="18" charset="0"/>
                                    </a:rPr>
                                    <m:t>𝑝</m:t>
                                  </m:r>
                                </m:e>
                              </m:d>
                            </m:sub>
                          </m:sSub>
                        </m:e>
                      </m:d>
                      <m:r>
                        <a:rPr lang="es-ES" sz="2800" i="1">
                          <a:latin typeface="Cambria Math" panose="02040503050406030204" pitchFamily="18" charset="0"/>
                          <a:ea typeface="Cambria Math" panose="02040503050406030204" pitchFamily="18" charset="0"/>
                        </a:rPr>
                        <m:t>∨</m:t>
                      </m:r>
                      <m:d>
                        <m:dPr>
                          <m:ctrlPr>
                            <a:rPr lang="es-ES" sz="2800" i="1">
                              <a:latin typeface="Cambria Math" panose="02040503050406030204" pitchFamily="18" charset="0"/>
                            </a:rPr>
                          </m:ctrlPr>
                        </m:dPr>
                        <m:e>
                          <m:sSub>
                            <m:sSubPr>
                              <m:ctrlPr>
                                <a:rPr lang="es-ES" sz="2800" i="1">
                                  <a:latin typeface="Cambria Math" panose="02040503050406030204" pitchFamily="18" charset="0"/>
                                </a:rPr>
                              </m:ctrlPr>
                            </m:sSubPr>
                            <m:e>
                              <m:r>
                                <a:rPr lang="es-ES" sz="2800" i="1">
                                  <a:latin typeface="Cambria Math" panose="02040503050406030204" pitchFamily="18" charset="0"/>
                                  <a:ea typeface="Cambria Math" panose="02040503050406030204" pitchFamily="18" charset="0"/>
                                </a:rPr>
                                <m:t>¬</m:t>
                              </m:r>
                              <m:r>
                                <m:rPr>
                                  <m:sty m:val="p"/>
                                </m:rPr>
                                <a:rPr lang="el-GR" sz="2800" i="1">
                                  <a:latin typeface="Cambria Math" panose="02040503050406030204" pitchFamily="18" charset="0"/>
                                  <a:ea typeface="Cambria Math" panose="02040503050406030204" pitchFamily="18" charset="0"/>
                                </a:rPr>
                                <m:t>Φ</m:t>
                              </m:r>
                            </m:e>
                            <m:sub>
                              <m:d>
                                <m:dPr>
                                  <m:ctrlPr>
                                    <a:rPr lang="es-ES" sz="2800" i="1">
                                      <a:latin typeface="Cambria Math" panose="02040503050406030204" pitchFamily="18" charset="0"/>
                                    </a:rPr>
                                  </m:ctrlPr>
                                </m:dPr>
                                <m:e>
                                  <m:sSub>
                                    <m:sSubPr>
                                      <m:ctrlPr>
                                        <a:rPr lang="es-ES" sz="2800" i="1">
                                          <a:latin typeface="Cambria Math" panose="02040503050406030204" pitchFamily="18" charset="0"/>
                                        </a:rPr>
                                      </m:ctrlPr>
                                    </m:sSubPr>
                                    <m:e>
                                      <m:r>
                                        <a:rPr lang="es-ES" sz="2800" i="1">
                                          <a:latin typeface="Cambria Math" panose="02040503050406030204" pitchFamily="18" charset="0"/>
                                        </a:rPr>
                                        <m:t>𝑡</m:t>
                                      </m:r>
                                    </m:e>
                                    <m:sub>
                                      <m:r>
                                        <a:rPr lang="es-ES" sz="2800" i="1">
                                          <a:latin typeface="Cambria Math" panose="02040503050406030204" pitchFamily="18" charset="0"/>
                                        </a:rPr>
                                        <m:t>𝑜</m:t>
                                      </m:r>
                                    </m:sub>
                                  </m:sSub>
                                  <m:r>
                                    <a:rPr lang="es-ES" sz="2800" i="1">
                                      <a:latin typeface="Cambria Math" panose="02040503050406030204" pitchFamily="18" charset="0"/>
                                    </a:rPr>
                                    <m:t>,</m:t>
                                  </m:r>
                                  <m:r>
                                    <a:rPr lang="es-ES" sz="2800" i="1">
                                      <a:latin typeface="Cambria Math" panose="02040503050406030204" pitchFamily="18" charset="0"/>
                                    </a:rPr>
                                    <m:t>𝑝</m:t>
                                  </m:r>
                                </m:e>
                              </m:d>
                            </m:sub>
                          </m:sSub>
                          <m:r>
                            <a:rPr lang="es-ES" sz="2800" i="1">
                              <a:latin typeface="Cambria Math" panose="02040503050406030204" pitchFamily="18" charset="0"/>
                              <a:ea typeface="Cambria Math" panose="02040503050406030204" pitchFamily="18" charset="0"/>
                            </a:rPr>
                            <m:t>∧</m:t>
                          </m:r>
                          <m:sSub>
                            <m:sSubPr>
                              <m:ctrlPr>
                                <a:rPr lang="es-ES" sz="2800" i="1">
                                  <a:latin typeface="Cambria Math" panose="02040503050406030204" pitchFamily="18" charset="0"/>
                                </a:rPr>
                              </m:ctrlPr>
                            </m:sSubPr>
                            <m:e>
                              <m:r>
                                <m:rPr>
                                  <m:sty m:val="p"/>
                                </m:rPr>
                                <a:rPr lang="el-GR" sz="2800" i="1">
                                  <a:latin typeface="Cambria Math" panose="02040503050406030204" pitchFamily="18" charset="0"/>
                                  <a:ea typeface="Cambria Math" panose="02040503050406030204" pitchFamily="18" charset="0"/>
                                </a:rPr>
                                <m:t>Φ</m:t>
                              </m:r>
                            </m:e>
                            <m:sub>
                              <m:d>
                                <m:dPr>
                                  <m:ctrlPr>
                                    <a:rPr lang="es-ES" sz="2800" i="1">
                                      <a:latin typeface="Cambria Math" panose="02040503050406030204" pitchFamily="18" charset="0"/>
                                    </a:rPr>
                                  </m:ctrlPr>
                                </m:dPr>
                                <m:e>
                                  <m:sSub>
                                    <m:sSubPr>
                                      <m:ctrlPr>
                                        <a:rPr lang="es-ES" sz="2800" i="1">
                                          <a:latin typeface="Cambria Math" panose="02040503050406030204" pitchFamily="18" charset="0"/>
                                        </a:rPr>
                                      </m:ctrlPr>
                                    </m:sSubPr>
                                    <m:e>
                                      <m:r>
                                        <a:rPr lang="es-ES" sz="2800" i="1">
                                          <a:latin typeface="Cambria Math" panose="02040503050406030204" pitchFamily="18" charset="0"/>
                                        </a:rPr>
                                        <m:t>𝑡</m:t>
                                      </m:r>
                                    </m:e>
                                    <m:sub>
                                      <m:r>
                                        <a:rPr lang="es-ES" sz="2800" i="1">
                                          <a:latin typeface="Cambria Math" panose="02040503050406030204" pitchFamily="18" charset="0"/>
                                        </a:rPr>
                                        <m:t>1</m:t>
                                      </m:r>
                                    </m:sub>
                                  </m:sSub>
                                  <m:r>
                                    <a:rPr lang="es-ES" sz="2800" i="1">
                                      <a:latin typeface="Cambria Math" panose="02040503050406030204" pitchFamily="18" charset="0"/>
                                    </a:rPr>
                                    <m:t>,</m:t>
                                  </m:r>
                                  <m:r>
                                    <a:rPr lang="es-ES" sz="2800" i="1">
                                      <a:latin typeface="Cambria Math" panose="02040503050406030204" pitchFamily="18" charset="0"/>
                                    </a:rPr>
                                    <m:t>𝑝</m:t>
                                  </m:r>
                                </m:e>
                              </m:d>
                            </m:sub>
                          </m:sSub>
                          <m:r>
                            <a:rPr lang="es-ES" sz="2800" i="1">
                              <a:latin typeface="Cambria Math" panose="02040503050406030204" pitchFamily="18" charset="0"/>
                              <a:ea typeface="Cambria Math" panose="02040503050406030204" pitchFamily="18" charset="0"/>
                            </a:rPr>
                            <m:t>∧⋯∧</m:t>
                          </m:r>
                          <m:sSub>
                            <m:sSubPr>
                              <m:ctrlPr>
                                <a:rPr lang="es-ES" sz="2800" i="1">
                                  <a:latin typeface="Cambria Math" panose="02040503050406030204" pitchFamily="18" charset="0"/>
                                </a:rPr>
                              </m:ctrlPr>
                            </m:sSubPr>
                            <m:e>
                              <m:r>
                                <a:rPr lang="es-ES" sz="2800" i="1">
                                  <a:latin typeface="Cambria Math" panose="02040503050406030204" pitchFamily="18" charset="0"/>
                                  <a:ea typeface="Cambria Math" panose="02040503050406030204" pitchFamily="18" charset="0"/>
                                </a:rPr>
                                <m:t>¬</m:t>
                              </m:r>
                              <m:r>
                                <m:rPr>
                                  <m:sty m:val="p"/>
                                </m:rPr>
                                <a:rPr lang="el-GR" sz="2800" i="1">
                                  <a:latin typeface="Cambria Math" panose="02040503050406030204" pitchFamily="18" charset="0"/>
                                  <a:ea typeface="Cambria Math" panose="02040503050406030204" pitchFamily="18" charset="0"/>
                                </a:rPr>
                                <m:t>Φ</m:t>
                              </m:r>
                            </m:e>
                            <m:sub>
                              <m:d>
                                <m:dPr>
                                  <m:ctrlPr>
                                    <a:rPr lang="es-ES" sz="2800" i="1">
                                      <a:latin typeface="Cambria Math" panose="02040503050406030204" pitchFamily="18" charset="0"/>
                                    </a:rPr>
                                  </m:ctrlPr>
                                </m:dPr>
                                <m:e>
                                  <m:sSub>
                                    <m:sSubPr>
                                      <m:ctrlPr>
                                        <a:rPr lang="es-ES" sz="2800" i="1">
                                          <a:latin typeface="Cambria Math" panose="02040503050406030204" pitchFamily="18" charset="0"/>
                                        </a:rPr>
                                      </m:ctrlPr>
                                    </m:sSubPr>
                                    <m:e>
                                      <m:r>
                                        <a:rPr lang="es-ES" sz="2800" i="1">
                                          <a:latin typeface="Cambria Math" panose="02040503050406030204" pitchFamily="18" charset="0"/>
                                        </a:rPr>
                                        <m:t>𝑡</m:t>
                                      </m:r>
                                    </m:e>
                                    <m:sub>
                                      <m:r>
                                        <a:rPr lang="es-ES" sz="2800" i="1">
                                          <a:latin typeface="Cambria Math" panose="02040503050406030204" pitchFamily="18" charset="0"/>
                                        </a:rPr>
                                        <m:t>𝑛</m:t>
                                      </m:r>
                                    </m:sub>
                                  </m:sSub>
                                  <m:r>
                                    <a:rPr lang="es-ES" sz="2800" i="1">
                                      <a:latin typeface="Cambria Math" panose="02040503050406030204" pitchFamily="18" charset="0"/>
                                    </a:rPr>
                                    <m:t>,</m:t>
                                  </m:r>
                                  <m:r>
                                    <a:rPr lang="es-ES" sz="2800" i="1">
                                      <a:latin typeface="Cambria Math" panose="02040503050406030204" pitchFamily="18" charset="0"/>
                                    </a:rPr>
                                    <m:t>𝑝</m:t>
                                  </m:r>
                                </m:e>
                              </m:d>
                            </m:sub>
                          </m:sSub>
                        </m:e>
                      </m:d>
                      <m:r>
                        <a:rPr lang="es-ES" sz="2800" i="1">
                          <a:latin typeface="Cambria Math" panose="02040503050406030204" pitchFamily="18" charset="0"/>
                          <a:ea typeface="Cambria Math" panose="02040503050406030204" pitchFamily="18" charset="0"/>
                        </a:rPr>
                        <m:t>∨⋯</m:t>
                      </m:r>
                      <m:d>
                        <m:dPr>
                          <m:ctrlPr>
                            <a:rPr lang="es-ES" sz="2800" i="1">
                              <a:latin typeface="Cambria Math" panose="02040503050406030204" pitchFamily="18" charset="0"/>
                            </a:rPr>
                          </m:ctrlPr>
                        </m:dPr>
                        <m:e>
                          <m:sSub>
                            <m:sSubPr>
                              <m:ctrlPr>
                                <a:rPr lang="es-ES" sz="2800" i="1">
                                  <a:latin typeface="Cambria Math" panose="02040503050406030204" pitchFamily="18" charset="0"/>
                                </a:rPr>
                              </m:ctrlPr>
                            </m:sSubPr>
                            <m:e>
                              <m:r>
                                <a:rPr lang="es-ES" sz="2800" i="1">
                                  <a:latin typeface="Cambria Math" panose="02040503050406030204" pitchFamily="18" charset="0"/>
                                  <a:ea typeface="Cambria Math" panose="02040503050406030204" pitchFamily="18" charset="0"/>
                                </a:rPr>
                                <m:t>¬</m:t>
                              </m:r>
                              <m:r>
                                <m:rPr>
                                  <m:sty m:val="p"/>
                                </m:rPr>
                                <a:rPr lang="el-GR" sz="2800" i="1">
                                  <a:latin typeface="Cambria Math" panose="02040503050406030204" pitchFamily="18" charset="0"/>
                                  <a:ea typeface="Cambria Math" panose="02040503050406030204" pitchFamily="18" charset="0"/>
                                </a:rPr>
                                <m:t>Φ</m:t>
                              </m:r>
                            </m:e>
                            <m:sub>
                              <m:d>
                                <m:dPr>
                                  <m:ctrlPr>
                                    <a:rPr lang="es-ES" sz="2800" i="1">
                                      <a:latin typeface="Cambria Math" panose="02040503050406030204" pitchFamily="18" charset="0"/>
                                    </a:rPr>
                                  </m:ctrlPr>
                                </m:dPr>
                                <m:e>
                                  <m:sSub>
                                    <m:sSubPr>
                                      <m:ctrlPr>
                                        <a:rPr lang="es-ES" sz="2800" i="1">
                                          <a:latin typeface="Cambria Math" panose="02040503050406030204" pitchFamily="18" charset="0"/>
                                        </a:rPr>
                                      </m:ctrlPr>
                                    </m:sSubPr>
                                    <m:e>
                                      <m:r>
                                        <a:rPr lang="es-ES" sz="2800" i="1">
                                          <a:latin typeface="Cambria Math" panose="02040503050406030204" pitchFamily="18" charset="0"/>
                                        </a:rPr>
                                        <m:t>𝑡</m:t>
                                      </m:r>
                                    </m:e>
                                    <m:sub>
                                      <m:r>
                                        <a:rPr lang="es-ES" sz="2800" i="1">
                                          <a:latin typeface="Cambria Math" panose="02040503050406030204" pitchFamily="18" charset="0"/>
                                        </a:rPr>
                                        <m:t>𝑜</m:t>
                                      </m:r>
                                    </m:sub>
                                  </m:sSub>
                                  <m:r>
                                    <a:rPr lang="es-ES" sz="2800" i="1">
                                      <a:latin typeface="Cambria Math" panose="02040503050406030204" pitchFamily="18" charset="0"/>
                                    </a:rPr>
                                    <m:t>,</m:t>
                                  </m:r>
                                  <m:r>
                                    <a:rPr lang="es-ES" sz="2800" i="1">
                                      <a:latin typeface="Cambria Math" panose="02040503050406030204" pitchFamily="18" charset="0"/>
                                    </a:rPr>
                                    <m:t>𝑝</m:t>
                                  </m:r>
                                </m:e>
                              </m:d>
                            </m:sub>
                          </m:sSub>
                          <m:r>
                            <a:rPr lang="es-ES" sz="2800" i="1">
                              <a:latin typeface="Cambria Math" panose="02040503050406030204" pitchFamily="18" charset="0"/>
                              <a:ea typeface="Cambria Math" panose="02040503050406030204" pitchFamily="18" charset="0"/>
                            </a:rPr>
                            <m:t>∧</m:t>
                          </m:r>
                          <m:sSub>
                            <m:sSubPr>
                              <m:ctrlPr>
                                <a:rPr lang="es-ES" sz="2800" i="1">
                                  <a:latin typeface="Cambria Math" panose="02040503050406030204" pitchFamily="18" charset="0"/>
                                </a:rPr>
                              </m:ctrlPr>
                            </m:sSubPr>
                            <m:e>
                              <m:r>
                                <a:rPr lang="es-ES" sz="2800" i="1">
                                  <a:latin typeface="Cambria Math" panose="02040503050406030204" pitchFamily="18" charset="0"/>
                                  <a:ea typeface="Cambria Math" panose="02040503050406030204" pitchFamily="18" charset="0"/>
                                </a:rPr>
                                <m:t>¬</m:t>
                              </m:r>
                              <m:r>
                                <m:rPr>
                                  <m:sty m:val="p"/>
                                </m:rPr>
                                <a:rPr lang="el-GR" sz="2800" i="1">
                                  <a:latin typeface="Cambria Math" panose="02040503050406030204" pitchFamily="18" charset="0"/>
                                  <a:ea typeface="Cambria Math" panose="02040503050406030204" pitchFamily="18" charset="0"/>
                                </a:rPr>
                                <m:t>Φ</m:t>
                              </m:r>
                            </m:e>
                            <m:sub>
                              <m:d>
                                <m:dPr>
                                  <m:ctrlPr>
                                    <a:rPr lang="es-ES" sz="2800" i="1">
                                      <a:latin typeface="Cambria Math" panose="02040503050406030204" pitchFamily="18" charset="0"/>
                                    </a:rPr>
                                  </m:ctrlPr>
                                </m:dPr>
                                <m:e>
                                  <m:sSub>
                                    <m:sSubPr>
                                      <m:ctrlPr>
                                        <a:rPr lang="es-ES" sz="2800" i="1">
                                          <a:latin typeface="Cambria Math" panose="02040503050406030204" pitchFamily="18" charset="0"/>
                                        </a:rPr>
                                      </m:ctrlPr>
                                    </m:sSubPr>
                                    <m:e>
                                      <m:r>
                                        <a:rPr lang="es-ES" sz="2800" i="1">
                                          <a:latin typeface="Cambria Math" panose="02040503050406030204" pitchFamily="18" charset="0"/>
                                        </a:rPr>
                                        <m:t>𝑡</m:t>
                                      </m:r>
                                    </m:e>
                                    <m:sub>
                                      <m:r>
                                        <a:rPr lang="es-ES" sz="2800" i="1">
                                          <a:latin typeface="Cambria Math" panose="02040503050406030204" pitchFamily="18" charset="0"/>
                                        </a:rPr>
                                        <m:t>1</m:t>
                                      </m:r>
                                    </m:sub>
                                  </m:sSub>
                                  <m:r>
                                    <a:rPr lang="es-ES" sz="2800" i="1">
                                      <a:latin typeface="Cambria Math" panose="02040503050406030204" pitchFamily="18" charset="0"/>
                                    </a:rPr>
                                    <m:t>,</m:t>
                                  </m:r>
                                  <m:r>
                                    <a:rPr lang="es-ES" sz="2800" i="1">
                                      <a:latin typeface="Cambria Math" panose="02040503050406030204" pitchFamily="18" charset="0"/>
                                    </a:rPr>
                                    <m:t>𝑝</m:t>
                                  </m:r>
                                </m:e>
                              </m:d>
                            </m:sub>
                          </m:sSub>
                          <m:r>
                            <a:rPr lang="es-ES" sz="2800" i="1">
                              <a:latin typeface="Cambria Math" panose="02040503050406030204" pitchFamily="18" charset="0"/>
                              <a:ea typeface="Cambria Math" panose="02040503050406030204" pitchFamily="18" charset="0"/>
                            </a:rPr>
                            <m:t>∧⋯∧</m:t>
                          </m:r>
                          <m:sSub>
                            <m:sSubPr>
                              <m:ctrlPr>
                                <a:rPr lang="es-ES" sz="2800" i="1">
                                  <a:latin typeface="Cambria Math" panose="02040503050406030204" pitchFamily="18" charset="0"/>
                                </a:rPr>
                              </m:ctrlPr>
                            </m:sSubPr>
                            <m:e>
                              <m:r>
                                <m:rPr>
                                  <m:sty m:val="p"/>
                                </m:rPr>
                                <a:rPr lang="el-GR" sz="2800" i="1">
                                  <a:latin typeface="Cambria Math" panose="02040503050406030204" pitchFamily="18" charset="0"/>
                                  <a:ea typeface="Cambria Math" panose="02040503050406030204" pitchFamily="18" charset="0"/>
                                </a:rPr>
                                <m:t>Φ</m:t>
                              </m:r>
                            </m:e>
                            <m:sub>
                              <m:d>
                                <m:dPr>
                                  <m:ctrlPr>
                                    <a:rPr lang="es-ES" sz="2800" i="1">
                                      <a:latin typeface="Cambria Math" panose="02040503050406030204" pitchFamily="18" charset="0"/>
                                    </a:rPr>
                                  </m:ctrlPr>
                                </m:dPr>
                                <m:e>
                                  <m:sSub>
                                    <m:sSubPr>
                                      <m:ctrlPr>
                                        <a:rPr lang="es-ES" sz="2800" i="1">
                                          <a:latin typeface="Cambria Math" panose="02040503050406030204" pitchFamily="18" charset="0"/>
                                        </a:rPr>
                                      </m:ctrlPr>
                                    </m:sSubPr>
                                    <m:e>
                                      <m:r>
                                        <a:rPr lang="es-ES" sz="2800" i="1">
                                          <a:latin typeface="Cambria Math" panose="02040503050406030204" pitchFamily="18" charset="0"/>
                                        </a:rPr>
                                        <m:t>𝑡</m:t>
                                      </m:r>
                                    </m:e>
                                    <m:sub>
                                      <m:r>
                                        <a:rPr lang="es-ES" sz="2800" i="1">
                                          <a:latin typeface="Cambria Math" panose="02040503050406030204" pitchFamily="18" charset="0"/>
                                        </a:rPr>
                                        <m:t>𝑛</m:t>
                                      </m:r>
                                    </m:sub>
                                  </m:sSub>
                                  <m:r>
                                    <a:rPr lang="es-ES" sz="2800" i="1">
                                      <a:latin typeface="Cambria Math" panose="02040503050406030204" pitchFamily="18" charset="0"/>
                                    </a:rPr>
                                    <m:t>,</m:t>
                                  </m:r>
                                  <m:r>
                                    <a:rPr lang="es-ES" sz="2800" i="1">
                                      <a:latin typeface="Cambria Math" panose="02040503050406030204" pitchFamily="18" charset="0"/>
                                    </a:rPr>
                                    <m:t>𝑝</m:t>
                                  </m:r>
                                </m:e>
                              </m:d>
                            </m:sub>
                          </m:sSub>
                        </m:e>
                      </m:d>
                    </m:oMath>
                  </m:oMathPara>
                </a14:m>
                <a:endParaRPr lang="en-GB" sz="2800" dirty="0"/>
              </a:p>
            </p:txBody>
          </p:sp>
        </mc:Choice>
        <mc:Fallback xmlns="">
          <p:sp>
            <p:nvSpPr>
              <p:cNvPr id="6" name="Rectángulo 5"/>
              <p:cNvSpPr>
                <a:spLocks noRot="1" noChangeAspect="1" noMove="1" noResize="1" noEditPoints="1" noAdjustHandles="1" noChangeArrowheads="1" noChangeShapeType="1" noTextEdit="1"/>
              </p:cNvSpPr>
              <p:nvPr/>
            </p:nvSpPr>
            <p:spPr>
              <a:xfrm>
                <a:off x="2465295" y="4198047"/>
                <a:ext cx="7261411" cy="2059153"/>
              </a:xfrm>
              <a:prstGeom prst="rect">
                <a:avLst/>
              </a:prstGeom>
              <a:blipFill>
                <a:blip r:embed="rId4"/>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3762441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a:t>Motivation</a:t>
            </a:r>
          </a:p>
        </p:txBody>
      </p:sp>
      <p:sp>
        <p:nvSpPr>
          <p:cNvPr id="3" name="Marcador de contenido 2"/>
          <p:cNvSpPr>
            <a:spLocks noGrp="1"/>
          </p:cNvSpPr>
          <p:nvPr>
            <p:ph idx="1"/>
          </p:nvPr>
        </p:nvSpPr>
        <p:spPr/>
        <p:txBody>
          <a:bodyPr/>
          <a:lstStyle/>
          <a:p>
            <a:r>
              <a:rPr lang="en-GB" dirty="0"/>
              <a:t>Petri nets: Modelling formalism for concurrent systems</a:t>
            </a:r>
          </a:p>
          <a:p>
            <a:pPr marL="1073150" lvl="1" indent="-615950">
              <a:buFont typeface="Wingdings" panose="05000000000000000000" pitchFamily="2" charset="2"/>
              <a:buChar char=""/>
            </a:pPr>
            <a:r>
              <a:rPr lang="en-GB" sz="3200" dirty="0"/>
              <a:t>Basics: Places, arcs, weights and transitions</a:t>
            </a:r>
            <a:endParaRPr lang="en-GB" dirty="0"/>
          </a:p>
          <a:p>
            <a:endParaRPr lang="en-GB" dirty="0"/>
          </a:p>
          <a:p>
            <a:endParaRPr lang="en-GB" dirty="0"/>
          </a:p>
        </p:txBody>
      </p:sp>
      <p:sp>
        <p:nvSpPr>
          <p:cNvPr id="5" name="Marcador de número de diapositiva 4"/>
          <p:cNvSpPr>
            <a:spLocks noGrp="1"/>
          </p:cNvSpPr>
          <p:nvPr>
            <p:ph type="sldNum" sz="quarter" idx="12"/>
          </p:nvPr>
        </p:nvSpPr>
        <p:spPr/>
        <p:txBody>
          <a:bodyPr/>
          <a:lstStyle/>
          <a:p>
            <a:fld id="{A7E09D32-447C-433F-910E-6450FEBB1FB8}" type="slidenum">
              <a:rPr lang="en-GB" smtClean="0"/>
              <a:t>4</a:t>
            </a:fld>
            <a:endParaRPr lang="en-GB" dirty="0"/>
          </a:p>
        </p:txBody>
      </p:sp>
      <p:grpSp>
        <p:nvGrpSpPr>
          <p:cNvPr id="45" name="Grupo 44">
            <a:extLst>
              <a:ext uri="{FF2B5EF4-FFF2-40B4-BE49-F238E27FC236}">
                <a16:creationId xmlns:a16="http://schemas.microsoft.com/office/drawing/2014/main" id="{63601E24-4790-1E5F-5AAE-B346F6BFD0DF}"/>
              </a:ext>
            </a:extLst>
          </p:cNvPr>
          <p:cNvGrpSpPr>
            <a:grpSpLocks noChangeAspect="1"/>
          </p:cNvGrpSpPr>
          <p:nvPr/>
        </p:nvGrpSpPr>
        <p:grpSpPr>
          <a:xfrm>
            <a:off x="2170164" y="3328587"/>
            <a:ext cx="7851669" cy="1292911"/>
            <a:chOff x="2492137" y="3366165"/>
            <a:chExt cx="6827538" cy="1124270"/>
          </a:xfrm>
        </p:grpSpPr>
        <p:sp>
          <p:nvSpPr>
            <p:cNvPr id="6" name="Rectángulo 5">
              <a:extLst>
                <a:ext uri="{FF2B5EF4-FFF2-40B4-BE49-F238E27FC236}">
                  <a16:creationId xmlns:a16="http://schemas.microsoft.com/office/drawing/2014/main" id="{4D2F96FC-1ADB-9FF4-2832-975384CEDD2C}"/>
                </a:ext>
              </a:extLst>
            </p:cNvPr>
            <p:cNvSpPr/>
            <p:nvPr/>
          </p:nvSpPr>
          <p:spPr>
            <a:xfrm rot="16200000">
              <a:off x="2420129" y="4052735"/>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Elipse 6">
              <a:extLst>
                <a:ext uri="{FF2B5EF4-FFF2-40B4-BE49-F238E27FC236}">
                  <a16:creationId xmlns:a16="http://schemas.microsoft.com/office/drawing/2014/main" id="{3B611BF3-7E4B-7339-D0AC-0D64CB45E2F2}"/>
                </a:ext>
              </a:extLst>
            </p:cNvPr>
            <p:cNvSpPr/>
            <p:nvPr/>
          </p:nvSpPr>
          <p:spPr>
            <a:xfrm>
              <a:off x="3156991" y="3979890"/>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Conector recto de flecha 7">
              <a:extLst>
                <a:ext uri="{FF2B5EF4-FFF2-40B4-BE49-F238E27FC236}">
                  <a16:creationId xmlns:a16="http://schemas.microsoft.com/office/drawing/2014/main" id="{7807AE88-2043-25E5-1604-1B4993B443FA}"/>
                </a:ext>
              </a:extLst>
            </p:cNvPr>
            <p:cNvCxnSpPr>
              <a:stCxn id="6" idx="2"/>
              <a:endCxn id="7" idx="2"/>
            </p:cNvCxnSpPr>
            <p:nvPr/>
          </p:nvCxnSpPr>
          <p:spPr>
            <a:xfrm flipV="1">
              <a:off x="2708161" y="4159911"/>
              <a:ext cx="448830" cy="837"/>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10" name="Elipse 9">
              <a:extLst>
                <a:ext uri="{FF2B5EF4-FFF2-40B4-BE49-F238E27FC236}">
                  <a16:creationId xmlns:a16="http://schemas.microsoft.com/office/drawing/2014/main" id="{24E34DAB-A381-AE35-D7FA-D9F03405D865}"/>
                </a:ext>
              </a:extLst>
            </p:cNvPr>
            <p:cNvSpPr/>
            <p:nvPr/>
          </p:nvSpPr>
          <p:spPr>
            <a:xfrm>
              <a:off x="3156991" y="3366662"/>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ángulo 10">
              <a:extLst>
                <a:ext uri="{FF2B5EF4-FFF2-40B4-BE49-F238E27FC236}">
                  <a16:creationId xmlns:a16="http://schemas.microsoft.com/office/drawing/2014/main" id="{4AFBA578-8AD3-9401-951E-DDE8D1A5CEC8}"/>
                </a:ext>
              </a:extLst>
            </p:cNvPr>
            <p:cNvSpPr/>
            <p:nvPr/>
          </p:nvSpPr>
          <p:spPr>
            <a:xfrm rot="5400000">
              <a:off x="3650999" y="3809344"/>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Conector recto de flecha 11">
              <a:extLst>
                <a:ext uri="{FF2B5EF4-FFF2-40B4-BE49-F238E27FC236}">
                  <a16:creationId xmlns:a16="http://schemas.microsoft.com/office/drawing/2014/main" id="{D67F174B-EC0B-7317-3C82-918B5DB2A080}"/>
                </a:ext>
              </a:extLst>
            </p:cNvPr>
            <p:cNvCxnSpPr>
              <a:stCxn id="7" idx="6"/>
              <a:endCxn id="11" idx="2"/>
            </p:cNvCxnSpPr>
            <p:nvPr/>
          </p:nvCxnSpPr>
          <p:spPr>
            <a:xfrm flipV="1">
              <a:off x="3517031" y="3917356"/>
              <a:ext cx="205976" cy="242554"/>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13" name="Conector recto de flecha 12">
              <a:extLst>
                <a:ext uri="{FF2B5EF4-FFF2-40B4-BE49-F238E27FC236}">
                  <a16:creationId xmlns:a16="http://schemas.microsoft.com/office/drawing/2014/main" id="{6627752A-3829-6A16-5ADF-31C7915742BE}"/>
                </a:ext>
              </a:extLst>
            </p:cNvPr>
            <p:cNvCxnSpPr>
              <a:stCxn id="10" idx="5"/>
              <a:endCxn id="11" idx="2"/>
            </p:cNvCxnSpPr>
            <p:nvPr/>
          </p:nvCxnSpPr>
          <p:spPr>
            <a:xfrm>
              <a:off x="3464305" y="3673976"/>
              <a:ext cx="258703" cy="243381"/>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14" name="Elipse 13">
              <a:extLst>
                <a:ext uri="{FF2B5EF4-FFF2-40B4-BE49-F238E27FC236}">
                  <a16:creationId xmlns:a16="http://schemas.microsoft.com/office/drawing/2014/main" id="{C0AA5C87-A086-F08F-BB9F-0C29A24CADB1}"/>
                </a:ext>
              </a:extLst>
            </p:cNvPr>
            <p:cNvSpPr/>
            <p:nvPr/>
          </p:nvSpPr>
          <p:spPr>
            <a:xfrm>
              <a:off x="4288904" y="3733343"/>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Conector recto de flecha 14">
              <a:extLst>
                <a:ext uri="{FF2B5EF4-FFF2-40B4-BE49-F238E27FC236}">
                  <a16:creationId xmlns:a16="http://schemas.microsoft.com/office/drawing/2014/main" id="{133300B6-B26C-18F3-7C26-FC488DB29CBD}"/>
                </a:ext>
              </a:extLst>
            </p:cNvPr>
            <p:cNvCxnSpPr>
              <a:stCxn id="11" idx="0"/>
              <a:endCxn id="14" idx="2"/>
            </p:cNvCxnSpPr>
            <p:nvPr/>
          </p:nvCxnSpPr>
          <p:spPr>
            <a:xfrm flipV="1">
              <a:off x="3939032" y="3913364"/>
              <a:ext cx="349873" cy="3993"/>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16" name="Rectángulo 15">
              <a:extLst>
                <a:ext uri="{FF2B5EF4-FFF2-40B4-BE49-F238E27FC236}">
                  <a16:creationId xmlns:a16="http://schemas.microsoft.com/office/drawing/2014/main" id="{111F7A81-E03E-A9B5-F865-758F7AB5EAA0}"/>
                </a:ext>
              </a:extLst>
            </p:cNvPr>
            <p:cNvSpPr/>
            <p:nvPr/>
          </p:nvSpPr>
          <p:spPr>
            <a:xfrm rot="5400000">
              <a:off x="4906641" y="4110151"/>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Conector recto de flecha 16">
              <a:extLst>
                <a:ext uri="{FF2B5EF4-FFF2-40B4-BE49-F238E27FC236}">
                  <a16:creationId xmlns:a16="http://schemas.microsoft.com/office/drawing/2014/main" id="{ACDC579A-AF54-F8E5-7A36-87E742F8C240}"/>
                </a:ext>
              </a:extLst>
            </p:cNvPr>
            <p:cNvCxnSpPr>
              <a:stCxn id="14" idx="5"/>
              <a:endCxn id="16" idx="2"/>
            </p:cNvCxnSpPr>
            <p:nvPr/>
          </p:nvCxnSpPr>
          <p:spPr>
            <a:xfrm>
              <a:off x="4596217" y="4040657"/>
              <a:ext cx="382432" cy="177507"/>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18" name="Rectángulo 17">
              <a:extLst>
                <a:ext uri="{FF2B5EF4-FFF2-40B4-BE49-F238E27FC236}">
                  <a16:creationId xmlns:a16="http://schemas.microsoft.com/office/drawing/2014/main" id="{5A75849B-431F-4AD2-A51E-BCF94CB6FF86}"/>
                </a:ext>
              </a:extLst>
            </p:cNvPr>
            <p:cNvSpPr/>
            <p:nvPr/>
          </p:nvSpPr>
          <p:spPr>
            <a:xfrm rot="16200000">
              <a:off x="4889707" y="3479982"/>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Conector recto de flecha 18">
              <a:extLst>
                <a:ext uri="{FF2B5EF4-FFF2-40B4-BE49-F238E27FC236}">
                  <a16:creationId xmlns:a16="http://schemas.microsoft.com/office/drawing/2014/main" id="{FF65A2EE-D078-2E2E-048A-6371F056668A}"/>
                </a:ext>
              </a:extLst>
            </p:cNvPr>
            <p:cNvCxnSpPr>
              <a:stCxn id="14" idx="7"/>
              <a:endCxn id="18" idx="0"/>
            </p:cNvCxnSpPr>
            <p:nvPr/>
          </p:nvCxnSpPr>
          <p:spPr>
            <a:xfrm flipV="1">
              <a:off x="4596217" y="3587994"/>
              <a:ext cx="365498" cy="198076"/>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20" name="Elipse 19">
              <a:extLst>
                <a:ext uri="{FF2B5EF4-FFF2-40B4-BE49-F238E27FC236}">
                  <a16:creationId xmlns:a16="http://schemas.microsoft.com/office/drawing/2014/main" id="{930E8344-BCE4-95A2-CA1F-4A153AFD3538}"/>
                </a:ext>
              </a:extLst>
            </p:cNvPr>
            <p:cNvSpPr/>
            <p:nvPr/>
          </p:nvSpPr>
          <p:spPr>
            <a:xfrm>
              <a:off x="5398037" y="4038143"/>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Elipse 20">
              <a:extLst>
                <a:ext uri="{FF2B5EF4-FFF2-40B4-BE49-F238E27FC236}">
                  <a16:creationId xmlns:a16="http://schemas.microsoft.com/office/drawing/2014/main" id="{1899CBC9-5D51-19D4-8918-3407944C0833}"/>
                </a:ext>
              </a:extLst>
            </p:cNvPr>
            <p:cNvSpPr/>
            <p:nvPr/>
          </p:nvSpPr>
          <p:spPr>
            <a:xfrm>
              <a:off x="5398037" y="3407974"/>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Conector recto de flecha 21">
              <a:extLst>
                <a:ext uri="{FF2B5EF4-FFF2-40B4-BE49-F238E27FC236}">
                  <a16:creationId xmlns:a16="http://schemas.microsoft.com/office/drawing/2014/main" id="{040615B3-CF12-53E2-5C5C-4B446AB8A800}"/>
                </a:ext>
              </a:extLst>
            </p:cNvPr>
            <p:cNvCxnSpPr>
              <a:stCxn id="18" idx="2"/>
              <a:endCxn id="21" idx="2"/>
            </p:cNvCxnSpPr>
            <p:nvPr/>
          </p:nvCxnSpPr>
          <p:spPr>
            <a:xfrm>
              <a:off x="5177739" y="3587994"/>
              <a:ext cx="220298" cy="0"/>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23" name="Conector recto de flecha 22">
              <a:extLst>
                <a:ext uri="{FF2B5EF4-FFF2-40B4-BE49-F238E27FC236}">
                  <a16:creationId xmlns:a16="http://schemas.microsoft.com/office/drawing/2014/main" id="{558FF6E5-651F-A4BD-714B-3B42F78CCA1D}"/>
                </a:ext>
              </a:extLst>
            </p:cNvPr>
            <p:cNvCxnSpPr>
              <a:stCxn id="16" idx="0"/>
              <a:endCxn id="20" idx="2"/>
            </p:cNvCxnSpPr>
            <p:nvPr/>
          </p:nvCxnSpPr>
          <p:spPr>
            <a:xfrm>
              <a:off x="5194673" y="4218163"/>
              <a:ext cx="203364" cy="0"/>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24" name="Rectángulo 23">
              <a:extLst>
                <a:ext uri="{FF2B5EF4-FFF2-40B4-BE49-F238E27FC236}">
                  <a16:creationId xmlns:a16="http://schemas.microsoft.com/office/drawing/2014/main" id="{1F9A5D8B-0F44-727F-A5CB-8A5B4AAC1F3B}"/>
                </a:ext>
              </a:extLst>
            </p:cNvPr>
            <p:cNvSpPr/>
            <p:nvPr/>
          </p:nvSpPr>
          <p:spPr>
            <a:xfrm rot="5400000">
              <a:off x="5905707" y="4118617"/>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Conector recto de flecha 24">
              <a:extLst>
                <a:ext uri="{FF2B5EF4-FFF2-40B4-BE49-F238E27FC236}">
                  <a16:creationId xmlns:a16="http://schemas.microsoft.com/office/drawing/2014/main" id="{8CE0C6D5-B48B-5853-B562-F47C5FB83E81}"/>
                </a:ext>
              </a:extLst>
            </p:cNvPr>
            <p:cNvCxnSpPr>
              <a:stCxn id="20" idx="6"/>
              <a:endCxn id="24" idx="2"/>
            </p:cNvCxnSpPr>
            <p:nvPr/>
          </p:nvCxnSpPr>
          <p:spPr>
            <a:xfrm>
              <a:off x="5758077" y="4218163"/>
              <a:ext cx="219638" cy="8466"/>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26" name="Rectángulo 25">
              <a:extLst>
                <a:ext uri="{FF2B5EF4-FFF2-40B4-BE49-F238E27FC236}">
                  <a16:creationId xmlns:a16="http://schemas.microsoft.com/office/drawing/2014/main" id="{1B0768FC-26A4-4ED8-D80A-AAC21563ED5B}"/>
                </a:ext>
              </a:extLst>
            </p:cNvPr>
            <p:cNvSpPr/>
            <p:nvPr/>
          </p:nvSpPr>
          <p:spPr>
            <a:xfrm rot="5400000">
              <a:off x="5888773" y="3479982"/>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Conector recto de flecha 26">
              <a:extLst>
                <a:ext uri="{FF2B5EF4-FFF2-40B4-BE49-F238E27FC236}">
                  <a16:creationId xmlns:a16="http://schemas.microsoft.com/office/drawing/2014/main" id="{366BF537-4675-5135-1738-B451B0BD5362}"/>
                </a:ext>
              </a:extLst>
            </p:cNvPr>
            <p:cNvCxnSpPr>
              <a:stCxn id="21" idx="6"/>
              <a:endCxn id="26" idx="2"/>
            </p:cNvCxnSpPr>
            <p:nvPr/>
          </p:nvCxnSpPr>
          <p:spPr>
            <a:xfrm>
              <a:off x="5758077" y="3587994"/>
              <a:ext cx="202704" cy="0"/>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28" name="Elipse 27">
              <a:extLst>
                <a:ext uri="{FF2B5EF4-FFF2-40B4-BE49-F238E27FC236}">
                  <a16:creationId xmlns:a16="http://schemas.microsoft.com/office/drawing/2014/main" id="{23F50ADA-9A88-C2DF-EB3C-B90F982E76BE}"/>
                </a:ext>
              </a:extLst>
            </p:cNvPr>
            <p:cNvSpPr/>
            <p:nvPr/>
          </p:nvSpPr>
          <p:spPr>
            <a:xfrm>
              <a:off x="6380171" y="3775677"/>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Conector recto de flecha 28">
              <a:extLst>
                <a:ext uri="{FF2B5EF4-FFF2-40B4-BE49-F238E27FC236}">
                  <a16:creationId xmlns:a16="http://schemas.microsoft.com/office/drawing/2014/main" id="{4F2B5712-4A0B-0585-E373-052A71A7A107}"/>
                </a:ext>
              </a:extLst>
            </p:cNvPr>
            <p:cNvCxnSpPr>
              <a:stCxn id="26" idx="0"/>
              <a:endCxn id="28" idx="1"/>
            </p:cNvCxnSpPr>
            <p:nvPr/>
          </p:nvCxnSpPr>
          <p:spPr>
            <a:xfrm>
              <a:off x="6176806" y="3587994"/>
              <a:ext cx="256093" cy="240410"/>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30" name="Conector recto de flecha 29">
              <a:extLst>
                <a:ext uri="{FF2B5EF4-FFF2-40B4-BE49-F238E27FC236}">
                  <a16:creationId xmlns:a16="http://schemas.microsoft.com/office/drawing/2014/main" id="{C73F5DCF-7677-C4F2-C982-7F31586CEFBC}"/>
                </a:ext>
              </a:extLst>
            </p:cNvPr>
            <p:cNvCxnSpPr>
              <a:stCxn id="24" idx="0"/>
              <a:endCxn id="28" idx="3"/>
            </p:cNvCxnSpPr>
            <p:nvPr/>
          </p:nvCxnSpPr>
          <p:spPr>
            <a:xfrm flipV="1">
              <a:off x="6193740" y="4082991"/>
              <a:ext cx="239159" cy="143639"/>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31" name="Rectángulo 30">
              <a:extLst>
                <a:ext uri="{FF2B5EF4-FFF2-40B4-BE49-F238E27FC236}">
                  <a16:creationId xmlns:a16="http://schemas.microsoft.com/office/drawing/2014/main" id="{2EC404E5-713C-C3E8-C997-C246C543E743}"/>
                </a:ext>
              </a:extLst>
            </p:cNvPr>
            <p:cNvSpPr/>
            <p:nvPr/>
          </p:nvSpPr>
          <p:spPr>
            <a:xfrm rot="7871471">
              <a:off x="6769307" y="4194816"/>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 name="Conector recto de flecha 31">
              <a:extLst>
                <a:ext uri="{FF2B5EF4-FFF2-40B4-BE49-F238E27FC236}">
                  <a16:creationId xmlns:a16="http://schemas.microsoft.com/office/drawing/2014/main" id="{A3383CB3-7234-4090-D9B9-3932AEF8991E}"/>
                </a:ext>
              </a:extLst>
            </p:cNvPr>
            <p:cNvCxnSpPr>
              <a:stCxn id="28" idx="5"/>
              <a:endCxn id="31" idx="2"/>
            </p:cNvCxnSpPr>
            <p:nvPr/>
          </p:nvCxnSpPr>
          <p:spPr>
            <a:xfrm>
              <a:off x="6687484" y="4082990"/>
              <a:ext cx="180562" cy="148704"/>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33" name="Conector recto de flecha 248">
              <a:extLst>
                <a:ext uri="{FF2B5EF4-FFF2-40B4-BE49-F238E27FC236}">
                  <a16:creationId xmlns:a16="http://schemas.microsoft.com/office/drawing/2014/main" id="{06EFE089-74ED-3050-63BB-728083B73A7E}"/>
                </a:ext>
              </a:extLst>
            </p:cNvPr>
            <p:cNvCxnSpPr>
              <a:stCxn id="31" idx="3"/>
              <a:endCxn id="14" idx="4"/>
            </p:cNvCxnSpPr>
            <p:nvPr/>
          </p:nvCxnSpPr>
          <p:spPr>
            <a:xfrm rot="5400000" flipH="1">
              <a:off x="5477392" y="3084918"/>
              <a:ext cx="344913" cy="2361847"/>
            </a:xfrm>
            <a:prstGeom prst="bentConnector3">
              <a:avLst>
                <a:gd name="adj1" fmla="val -97593"/>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34" name="Conector recto de flecha 33">
              <a:extLst>
                <a:ext uri="{FF2B5EF4-FFF2-40B4-BE49-F238E27FC236}">
                  <a16:creationId xmlns:a16="http://schemas.microsoft.com/office/drawing/2014/main" id="{6ECCCEE0-E1CA-7641-B761-DDD398B59300}"/>
                </a:ext>
              </a:extLst>
            </p:cNvPr>
            <p:cNvCxnSpPr>
              <a:stCxn id="28" idx="6"/>
              <a:endCxn id="35" idx="2"/>
            </p:cNvCxnSpPr>
            <p:nvPr/>
          </p:nvCxnSpPr>
          <p:spPr>
            <a:xfrm flipV="1">
              <a:off x="6740211" y="3954817"/>
              <a:ext cx="597768" cy="881"/>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35" name="Rectángulo 34">
              <a:extLst>
                <a:ext uri="{FF2B5EF4-FFF2-40B4-BE49-F238E27FC236}">
                  <a16:creationId xmlns:a16="http://schemas.microsoft.com/office/drawing/2014/main" id="{E44F5F95-4C50-1B9A-9EFC-5D92D6373F5F}"/>
                </a:ext>
              </a:extLst>
            </p:cNvPr>
            <p:cNvSpPr/>
            <p:nvPr/>
          </p:nvSpPr>
          <p:spPr>
            <a:xfrm rot="5400000">
              <a:off x="7265971" y="3846804"/>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Elipse 35">
              <a:extLst>
                <a:ext uri="{FF2B5EF4-FFF2-40B4-BE49-F238E27FC236}">
                  <a16:creationId xmlns:a16="http://schemas.microsoft.com/office/drawing/2014/main" id="{B5085CC7-0852-541D-8925-F60E6EB6F95B}"/>
                </a:ext>
              </a:extLst>
            </p:cNvPr>
            <p:cNvSpPr/>
            <p:nvPr/>
          </p:nvSpPr>
          <p:spPr>
            <a:xfrm>
              <a:off x="7757368" y="3410729"/>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Elipse 36">
              <a:extLst>
                <a:ext uri="{FF2B5EF4-FFF2-40B4-BE49-F238E27FC236}">
                  <a16:creationId xmlns:a16="http://schemas.microsoft.com/office/drawing/2014/main" id="{FBC75D16-6793-ADA7-4E2D-DDB8EBE35EE0}"/>
                </a:ext>
              </a:extLst>
            </p:cNvPr>
            <p:cNvSpPr/>
            <p:nvPr/>
          </p:nvSpPr>
          <p:spPr>
            <a:xfrm>
              <a:off x="7774302" y="4130395"/>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 name="Conector recto de flecha 37">
              <a:extLst>
                <a:ext uri="{FF2B5EF4-FFF2-40B4-BE49-F238E27FC236}">
                  <a16:creationId xmlns:a16="http://schemas.microsoft.com/office/drawing/2014/main" id="{1587EEB1-8205-8F0E-1870-AE4B7662E88F}"/>
                </a:ext>
              </a:extLst>
            </p:cNvPr>
            <p:cNvCxnSpPr>
              <a:stCxn id="35" idx="1"/>
              <a:endCxn id="36" idx="2"/>
            </p:cNvCxnSpPr>
            <p:nvPr/>
          </p:nvCxnSpPr>
          <p:spPr>
            <a:xfrm flipV="1">
              <a:off x="7445992" y="3590750"/>
              <a:ext cx="311377" cy="184047"/>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39" name="Conector recto de flecha 38">
              <a:extLst>
                <a:ext uri="{FF2B5EF4-FFF2-40B4-BE49-F238E27FC236}">
                  <a16:creationId xmlns:a16="http://schemas.microsoft.com/office/drawing/2014/main" id="{B7B58942-19D3-171D-6381-B11344AF882F}"/>
                </a:ext>
              </a:extLst>
            </p:cNvPr>
            <p:cNvCxnSpPr>
              <a:stCxn id="35" idx="3"/>
              <a:endCxn id="37" idx="2"/>
            </p:cNvCxnSpPr>
            <p:nvPr/>
          </p:nvCxnSpPr>
          <p:spPr>
            <a:xfrm>
              <a:off x="7445992" y="4134837"/>
              <a:ext cx="328311" cy="175579"/>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40" name="Rectángulo 39">
              <a:extLst>
                <a:ext uri="{FF2B5EF4-FFF2-40B4-BE49-F238E27FC236}">
                  <a16:creationId xmlns:a16="http://schemas.microsoft.com/office/drawing/2014/main" id="{534A6054-79AB-6B3E-4199-D7DD489CF039}"/>
                </a:ext>
              </a:extLst>
            </p:cNvPr>
            <p:cNvSpPr/>
            <p:nvPr/>
          </p:nvSpPr>
          <p:spPr>
            <a:xfrm rot="5400000">
              <a:off x="8457344" y="3908499"/>
              <a:ext cx="331027"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1" name="Conector recto de flecha 40">
              <a:extLst>
                <a:ext uri="{FF2B5EF4-FFF2-40B4-BE49-F238E27FC236}">
                  <a16:creationId xmlns:a16="http://schemas.microsoft.com/office/drawing/2014/main" id="{89B8085F-6989-3305-4E74-FFD1064136A4}"/>
                </a:ext>
              </a:extLst>
            </p:cNvPr>
            <p:cNvCxnSpPr>
              <a:stCxn id="36" idx="6"/>
              <a:endCxn id="40" idx="2"/>
            </p:cNvCxnSpPr>
            <p:nvPr/>
          </p:nvCxnSpPr>
          <p:spPr>
            <a:xfrm>
              <a:off x="8117409" y="3590750"/>
              <a:ext cx="397437" cy="425763"/>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42" name="Conector recto de flecha 41">
              <a:extLst>
                <a:ext uri="{FF2B5EF4-FFF2-40B4-BE49-F238E27FC236}">
                  <a16:creationId xmlns:a16="http://schemas.microsoft.com/office/drawing/2014/main" id="{9C8EEF27-B293-C041-4050-F9F154CF97D2}"/>
                </a:ext>
              </a:extLst>
            </p:cNvPr>
            <p:cNvCxnSpPr>
              <a:stCxn id="37" idx="6"/>
              <a:endCxn id="40" idx="2"/>
            </p:cNvCxnSpPr>
            <p:nvPr/>
          </p:nvCxnSpPr>
          <p:spPr>
            <a:xfrm flipV="1">
              <a:off x="8134343" y="4016513"/>
              <a:ext cx="380503" cy="293903"/>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43" name="Elipse 42">
              <a:extLst>
                <a:ext uri="{FF2B5EF4-FFF2-40B4-BE49-F238E27FC236}">
                  <a16:creationId xmlns:a16="http://schemas.microsoft.com/office/drawing/2014/main" id="{E7CD651B-EFB3-B7B1-C4FA-4262CF31C793}"/>
                </a:ext>
              </a:extLst>
            </p:cNvPr>
            <p:cNvSpPr/>
            <p:nvPr/>
          </p:nvSpPr>
          <p:spPr>
            <a:xfrm>
              <a:off x="8959635" y="3842528"/>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4" name="Conector recto de flecha 43">
              <a:extLst>
                <a:ext uri="{FF2B5EF4-FFF2-40B4-BE49-F238E27FC236}">
                  <a16:creationId xmlns:a16="http://schemas.microsoft.com/office/drawing/2014/main" id="{0651E896-D484-49C5-76AA-EE11287509AB}"/>
                </a:ext>
              </a:extLst>
            </p:cNvPr>
            <p:cNvCxnSpPr>
              <a:stCxn id="40" idx="0"/>
              <a:endCxn id="43" idx="2"/>
            </p:cNvCxnSpPr>
            <p:nvPr/>
          </p:nvCxnSpPr>
          <p:spPr>
            <a:xfrm>
              <a:off x="8730869" y="4016512"/>
              <a:ext cx="228766" cy="6036"/>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59" name="Rectángulo 1">
              <a:extLst>
                <a:ext uri="{FF2B5EF4-FFF2-40B4-BE49-F238E27FC236}">
                  <a16:creationId xmlns:a16="http://schemas.microsoft.com/office/drawing/2014/main" id="{E5054971-3014-BDCD-C209-2C2033E3F4BE}"/>
                </a:ext>
              </a:extLst>
            </p:cNvPr>
            <p:cNvSpPr/>
            <p:nvPr/>
          </p:nvSpPr>
          <p:spPr>
            <a:xfrm rot="16200000">
              <a:off x="2420129" y="3438173"/>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1" name="Conector recto de flecha 4">
              <a:extLst>
                <a:ext uri="{FF2B5EF4-FFF2-40B4-BE49-F238E27FC236}">
                  <a16:creationId xmlns:a16="http://schemas.microsoft.com/office/drawing/2014/main" id="{A9960711-F148-FDF6-865A-86FAC3F7BCC7}"/>
                </a:ext>
              </a:extLst>
            </p:cNvPr>
            <p:cNvCxnSpPr>
              <a:stCxn id="59" idx="2"/>
              <a:endCxn id="10" idx="2"/>
            </p:cNvCxnSpPr>
            <p:nvPr/>
          </p:nvCxnSpPr>
          <p:spPr>
            <a:xfrm>
              <a:off x="2708161" y="3546186"/>
              <a:ext cx="448830" cy="497"/>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65" name="Elipse 64">
              <a:extLst>
                <a:ext uri="{FF2B5EF4-FFF2-40B4-BE49-F238E27FC236}">
                  <a16:creationId xmlns:a16="http://schemas.microsoft.com/office/drawing/2014/main" id="{20258BFD-F2C4-F8FB-C338-77D506781FA1}"/>
                </a:ext>
              </a:extLst>
            </p:cNvPr>
            <p:cNvSpPr/>
            <p:nvPr/>
          </p:nvSpPr>
          <p:spPr>
            <a:xfrm>
              <a:off x="7865380" y="3527288"/>
              <a:ext cx="138264" cy="14393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Elipse 65">
              <a:extLst>
                <a:ext uri="{FF2B5EF4-FFF2-40B4-BE49-F238E27FC236}">
                  <a16:creationId xmlns:a16="http://schemas.microsoft.com/office/drawing/2014/main" id="{F3BAC61D-686B-0689-6A6A-2EBEE7569CCD}"/>
                </a:ext>
              </a:extLst>
            </p:cNvPr>
            <p:cNvSpPr/>
            <p:nvPr/>
          </p:nvSpPr>
          <p:spPr>
            <a:xfrm>
              <a:off x="7827496" y="4194698"/>
              <a:ext cx="138264" cy="14393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Elipse 66">
              <a:extLst>
                <a:ext uri="{FF2B5EF4-FFF2-40B4-BE49-F238E27FC236}">
                  <a16:creationId xmlns:a16="http://schemas.microsoft.com/office/drawing/2014/main" id="{E78BC595-78F7-959C-A634-02D7D566C849}"/>
                </a:ext>
              </a:extLst>
            </p:cNvPr>
            <p:cNvSpPr/>
            <p:nvPr/>
          </p:nvSpPr>
          <p:spPr>
            <a:xfrm>
              <a:off x="7924409" y="4308704"/>
              <a:ext cx="138264" cy="14393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Elipse 67">
              <a:extLst>
                <a:ext uri="{FF2B5EF4-FFF2-40B4-BE49-F238E27FC236}">
                  <a16:creationId xmlns:a16="http://schemas.microsoft.com/office/drawing/2014/main" id="{EDA67760-58D9-48DD-95F2-B70FA6E1D278}"/>
                </a:ext>
              </a:extLst>
            </p:cNvPr>
            <p:cNvSpPr/>
            <p:nvPr/>
          </p:nvSpPr>
          <p:spPr>
            <a:xfrm>
              <a:off x="3269162" y="3474519"/>
              <a:ext cx="138264" cy="14393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749740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Analysis of PNPL: Structural</a:t>
            </a:r>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p:txBody>
              <a:bodyPr>
                <a:normAutofit/>
              </a:bodyPr>
              <a:lstStyle/>
              <a:p>
                <a:pPr marL="228600" lvl="3">
                  <a:spcBef>
                    <a:spcPts val="1000"/>
                  </a:spcBef>
                  <a:spcAft>
                    <a:spcPts val="200"/>
                  </a:spcAft>
                  <a:buSzPct val="100000"/>
                </a:pPr>
                <a:r>
                  <a:rPr lang="en-GB" sz="2800" dirty="0"/>
                  <a:t>Lifted pre-/post-sets of a place</a:t>
                </a:r>
              </a:p>
              <a:p>
                <a:pPr marL="228600" lvl="3">
                  <a:spcBef>
                    <a:spcPts val="1000"/>
                  </a:spcBef>
                  <a:buSzPct val="100000"/>
                </a:pPr>
                <a14:m>
                  <m:oMath xmlns:m="http://schemas.openxmlformats.org/officeDocument/2006/math">
                    <m:r>
                      <a:rPr lang="es-ES" sz="2800" dirty="0">
                        <a:latin typeface="Cambria Math" panose="02040503050406030204" pitchFamily="18" charset="0"/>
                      </a:rPr>
                      <m:t>𝑝</m:t>
                    </m:r>
                  </m:oMath>
                </a14:m>
                <a:r>
                  <a:rPr lang="es-ES" sz="2800" dirty="0"/>
                  <a:t> </a:t>
                </a:r>
                <a:r>
                  <a:rPr lang="es-ES" sz="2800" dirty="0" err="1"/>
                  <a:t>is</a:t>
                </a:r>
                <a:r>
                  <a:rPr lang="es-ES" sz="2800" dirty="0"/>
                  <a:t> </a:t>
                </a:r>
                <a:r>
                  <a:rPr lang="es-ES" sz="2800" dirty="0" err="1"/>
                  <a:t>not</a:t>
                </a:r>
                <a:r>
                  <a:rPr lang="es-ES" sz="2800" dirty="0"/>
                  <a:t> in </a:t>
                </a:r>
                <a14:m>
                  <m:oMath xmlns:m="http://schemas.openxmlformats.org/officeDocument/2006/math">
                    <m:sSub>
                      <m:sSubPr>
                        <m:ctrlPr>
                          <a:rPr lang="es-ES" sz="2800" i="1">
                            <a:latin typeface="Cambria Math" panose="02040503050406030204" pitchFamily="18" charset="0"/>
                          </a:rPr>
                        </m:ctrlPr>
                      </m:sSubPr>
                      <m:e>
                        <m:r>
                          <a:rPr lang="es-ES" sz="2800">
                            <a:latin typeface="Cambria Math" panose="02040503050406030204" pitchFamily="18" charset="0"/>
                          </a:rPr>
                          <m:t>𝑃𝑁</m:t>
                        </m:r>
                      </m:e>
                      <m:sub>
                        <m:r>
                          <a:rPr lang="es-ES" sz="2800">
                            <a:latin typeface="Cambria Math" panose="02040503050406030204" pitchFamily="18" charset="0"/>
                          </a:rPr>
                          <m:t>𝜌</m:t>
                        </m:r>
                      </m:sub>
                    </m:sSub>
                  </m:oMath>
                </a14:m>
                <a:r>
                  <a:rPr lang="en-GB" sz="2800" dirty="0"/>
                  <a:t>, therefore </a:t>
                </a:r>
                <a14:m>
                  <m:oMath xmlns:m="http://schemas.openxmlformats.org/officeDocument/2006/math">
                    <m:sSub>
                      <m:sSubPr>
                        <m:ctrlPr>
                          <a:rPr lang="en-GB" sz="2800" i="1">
                            <a:latin typeface="Cambria Math" panose="02040503050406030204" pitchFamily="18" charset="0"/>
                          </a:rPr>
                        </m:ctrlPr>
                      </m:sSubPr>
                      <m:e>
                        <m:r>
                          <m:rPr>
                            <m:sty m:val="p"/>
                          </m:rPr>
                          <a:rPr lang="el-GR" sz="2800">
                            <a:latin typeface="Cambria Math" panose="02040503050406030204" pitchFamily="18" charset="0"/>
                          </a:rPr>
                          <m:t>Φ</m:t>
                        </m:r>
                      </m:e>
                      <m:sub>
                        <m:r>
                          <a:rPr lang="es-ES" sz="2800">
                            <a:latin typeface="Cambria Math" panose="02040503050406030204" pitchFamily="18" charset="0"/>
                          </a:rPr>
                          <m:t>𝑝</m:t>
                        </m:r>
                      </m:sub>
                    </m:sSub>
                  </m:oMath>
                </a14:m>
                <a:r>
                  <a:rPr lang="en-GB" sz="2800" dirty="0"/>
                  <a:t> is false; or</a:t>
                </a:r>
              </a:p>
              <a:p>
                <a:pPr marL="228600" lvl="3">
                  <a:spcBef>
                    <a:spcPts val="1000"/>
                  </a:spcBef>
                  <a:buSzPct val="100000"/>
                </a:pPr>
                <a14:m>
                  <m:oMath xmlns:m="http://schemas.openxmlformats.org/officeDocument/2006/math">
                    <m:r>
                      <a:rPr lang="es-ES" sz="2800" dirty="0">
                        <a:latin typeface="Cambria Math" panose="02040503050406030204" pitchFamily="18" charset="0"/>
                      </a:rPr>
                      <m:t>𝑝</m:t>
                    </m:r>
                  </m:oMath>
                </a14:m>
                <a:r>
                  <a:rPr lang="es-ES" sz="2800" dirty="0"/>
                  <a:t> </a:t>
                </a:r>
                <a:r>
                  <a:rPr lang="es-ES" sz="2800" dirty="0" err="1"/>
                  <a:t>is</a:t>
                </a:r>
                <a:r>
                  <a:rPr lang="es-ES" sz="2800" dirty="0"/>
                  <a:t> in </a:t>
                </a:r>
                <a14:m>
                  <m:oMath xmlns:m="http://schemas.openxmlformats.org/officeDocument/2006/math">
                    <m:sSub>
                      <m:sSubPr>
                        <m:ctrlPr>
                          <a:rPr lang="es-ES" sz="2800" i="1">
                            <a:latin typeface="Cambria Math" panose="02040503050406030204" pitchFamily="18" charset="0"/>
                          </a:rPr>
                        </m:ctrlPr>
                      </m:sSubPr>
                      <m:e>
                        <m:r>
                          <a:rPr lang="es-ES" sz="2800">
                            <a:latin typeface="Cambria Math" panose="02040503050406030204" pitchFamily="18" charset="0"/>
                          </a:rPr>
                          <m:t>𝑃𝑁</m:t>
                        </m:r>
                      </m:e>
                      <m:sub>
                        <m:r>
                          <a:rPr lang="es-ES" sz="2800">
                            <a:latin typeface="Cambria Math" panose="02040503050406030204" pitchFamily="18" charset="0"/>
                          </a:rPr>
                          <m:t>𝜌</m:t>
                        </m:r>
                      </m:sub>
                    </m:sSub>
                  </m:oMath>
                </a14:m>
                <a:r>
                  <a:rPr lang="en-GB" sz="2800" dirty="0"/>
                  <a:t>, therefore </a:t>
                </a:r>
                <a14:m>
                  <m:oMath xmlns:m="http://schemas.openxmlformats.org/officeDocument/2006/math">
                    <m:sSub>
                      <m:sSubPr>
                        <m:ctrlPr>
                          <a:rPr lang="en-GB" sz="2800" i="1">
                            <a:latin typeface="Cambria Math" panose="02040503050406030204" pitchFamily="18" charset="0"/>
                          </a:rPr>
                        </m:ctrlPr>
                      </m:sSubPr>
                      <m:e>
                        <m:r>
                          <m:rPr>
                            <m:sty m:val="p"/>
                          </m:rPr>
                          <a:rPr lang="el-GR" sz="2800">
                            <a:latin typeface="Cambria Math" panose="02040503050406030204" pitchFamily="18" charset="0"/>
                          </a:rPr>
                          <m:t>Φ</m:t>
                        </m:r>
                      </m:e>
                      <m:sub>
                        <m:r>
                          <a:rPr lang="en-GB" sz="2800">
                            <a:latin typeface="Cambria Math" panose="02040503050406030204" pitchFamily="18" charset="0"/>
                          </a:rPr>
                          <m:t>°</m:t>
                        </m:r>
                        <m:r>
                          <a:rPr lang="es-ES" sz="2800">
                            <a:latin typeface="Cambria Math" panose="02040503050406030204" pitchFamily="18" charset="0"/>
                          </a:rPr>
                          <m:t>𝑝</m:t>
                        </m:r>
                      </m:sub>
                    </m:sSub>
                  </m:oMath>
                </a14:m>
                <a:r>
                  <a:rPr lang="en-GB" sz="2800" dirty="0"/>
                  <a:t> and </a:t>
                </a:r>
                <a14:m>
                  <m:oMath xmlns:m="http://schemas.openxmlformats.org/officeDocument/2006/math">
                    <m:sSub>
                      <m:sSubPr>
                        <m:ctrlPr>
                          <a:rPr lang="en-GB" sz="2800" i="1">
                            <a:latin typeface="Cambria Math" panose="02040503050406030204" pitchFamily="18" charset="0"/>
                          </a:rPr>
                        </m:ctrlPr>
                      </m:sSubPr>
                      <m:e>
                        <m:r>
                          <m:rPr>
                            <m:sty m:val="p"/>
                          </m:rPr>
                          <a:rPr lang="el-GR" sz="2800">
                            <a:latin typeface="Cambria Math" panose="02040503050406030204" pitchFamily="18" charset="0"/>
                          </a:rPr>
                          <m:t>Φ</m:t>
                        </m:r>
                      </m:e>
                      <m:sub>
                        <m:r>
                          <a:rPr lang="es-ES" sz="2800">
                            <a:latin typeface="Cambria Math" panose="02040503050406030204" pitchFamily="18" charset="0"/>
                          </a:rPr>
                          <m:t>𝑝</m:t>
                        </m:r>
                        <m:r>
                          <a:rPr lang="es-ES" sz="2800">
                            <a:latin typeface="Cambria Math" panose="02040503050406030204" pitchFamily="18" charset="0"/>
                          </a:rPr>
                          <m:t>°</m:t>
                        </m:r>
                      </m:sub>
                    </m:sSub>
                  </m:oMath>
                </a14:m>
                <a:r>
                  <a:rPr lang="en-GB" sz="2800" dirty="0"/>
                  <a:t> need to be true</a:t>
                </a:r>
              </a:p>
              <a:p>
                <a:pPr marL="228600" lvl="3">
                  <a:spcBef>
                    <a:spcPts val="1000"/>
                  </a:spcBef>
                  <a:spcAft>
                    <a:spcPts val="200"/>
                  </a:spcAft>
                  <a:buSzPct val="100000"/>
                </a:pPr>
                <a:endParaRPr lang="en-GB" sz="2800" dirty="0"/>
              </a:p>
              <a:p>
                <a:pPr marL="228600" lvl="3">
                  <a:spcBef>
                    <a:spcPts val="1000"/>
                  </a:spcBef>
                  <a:spcAft>
                    <a:spcPts val="200"/>
                  </a:spcAft>
                  <a:buSzPct val="100000"/>
                </a:pPr>
                <a:r>
                  <a:rPr lang="en-GB" sz="2800" dirty="0"/>
                  <a:t>These conditions are expressed as the formula:</a:t>
                </a:r>
              </a:p>
              <a:p>
                <a:pPr marL="228600" lvl="3">
                  <a:spcBef>
                    <a:spcPts val="1000"/>
                  </a:spcBef>
                  <a:buSzPct val="100000"/>
                </a:pPr>
                <a14:m>
                  <m:oMath xmlns:m="http://schemas.openxmlformats.org/officeDocument/2006/math">
                    <m:r>
                      <m:rPr>
                        <m:sty m:val="p"/>
                      </m:rPr>
                      <a:rPr lang="el-GR" sz="2800">
                        <a:latin typeface="Cambria Math" panose="02040503050406030204" pitchFamily="18" charset="0"/>
                      </a:rPr>
                      <m:t>Φ</m:t>
                    </m:r>
                    <m:r>
                      <a:rPr lang="es-ES" sz="2800">
                        <a:latin typeface="Cambria Math" panose="02040503050406030204" pitchFamily="18" charset="0"/>
                      </a:rPr>
                      <m:t>=(</m:t>
                    </m:r>
                    <m:sSub>
                      <m:sSubPr>
                        <m:ctrlPr>
                          <a:rPr lang="es-ES" sz="2800" i="1">
                            <a:latin typeface="Cambria Math" panose="02040503050406030204" pitchFamily="18" charset="0"/>
                          </a:rPr>
                        </m:ctrlPr>
                      </m:sSubPr>
                      <m:e>
                        <m:r>
                          <a:rPr lang="es-ES" sz="2800">
                            <a:latin typeface="Cambria Math" panose="02040503050406030204" pitchFamily="18" charset="0"/>
                          </a:rPr>
                          <m:t>⋀</m:t>
                        </m:r>
                      </m:e>
                      <m:sub>
                        <m:r>
                          <a:rPr lang="es-ES" sz="2800">
                            <a:latin typeface="Cambria Math" panose="02040503050406030204" pitchFamily="18" charset="0"/>
                          </a:rPr>
                          <m:t>𝑝</m:t>
                        </m:r>
                        <m:r>
                          <a:rPr lang="es-ES" sz="2800">
                            <a:latin typeface="Cambria Math" panose="02040503050406030204" pitchFamily="18" charset="0"/>
                          </a:rPr>
                          <m:t>∈</m:t>
                        </m:r>
                        <m:r>
                          <a:rPr lang="es-ES" sz="2800">
                            <a:latin typeface="Cambria Math" panose="02040503050406030204" pitchFamily="18" charset="0"/>
                          </a:rPr>
                          <m:t>𝑃</m:t>
                        </m:r>
                      </m:sub>
                    </m:sSub>
                    <m:d>
                      <m:dPr>
                        <m:begChr m:val="["/>
                        <m:endChr m:val="]"/>
                        <m:ctrlPr>
                          <a:rPr lang="es-ES" sz="2800" i="1">
                            <a:latin typeface="Cambria Math" panose="02040503050406030204" pitchFamily="18" charset="0"/>
                          </a:rPr>
                        </m:ctrlPr>
                      </m:dPr>
                      <m:e>
                        <m:r>
                          <a:rPr lang="es-ES" sz="2800">
                            <a:latin typeface="Cambria Math" panose="02040503050406030204" pitchFamily="18" charset="0"/>
                          </a:rPr>
                          <m:t>¬</m:t>
                        </m:r>
                        <m:sSub>
                          <m:sSubPr>
                            <m:ctrlPr>
                              <a:rPr lang="en-GB" sz="2800" i="1">
                                <a:latin typeface="Cambria Math" panose="02040503050406030204" pitchFamily="18" charset="0"/>
                              </a:rPr>
                            </m:ctrlPr>
                          </m:sSubPr>
                          <m:e>
                            <m:r>
                              <m:rPr>
                                <m:sty m:val="p"/>
                              </m:rPr>
                              <a:rPr lang="el-GR" sz="2800">
                                <a:latin typeface="Cambria Math" panose="02040503050406030204" pitchFamily="18" charset="0"/>
                              </a:rPr>
                              <m:t>Φ</m:t>
                            </m:r>
                          </m:e>
                          <m:sub>
                            <m:r>
                              <a:rPr lang="es-ES" sz="2800">
                                <a:latin typeface="Cambria Math" panose="02040503050406030204" pitchFamily="18" charset="0"/>
                              </a:rPr>
                              <m:t>𝑝</m:t>
                            </m:r>
                          </m:sub>
                        </m:sSub>
                        <m:r>
                          <a:rPr lang="es-ES" sz="2800">
                            <a:latin typeface="Cambria Math" panose="02040503050406030204" pitchFamily="18" charset="0"/>
                          </a:rPr>
                          <m:t>∨(</m:t>
                        </m:r>
                        <m:r>
                          <m:rPr>
                            <m:sty m:val="p"/>
                          </m:rPr>
                          <a:rPr lang="el-GR" sz="2800">
                            <a:latin typeface="Cambria Math" panose="02040503050406030204" pitchFamily="18" charset="0"/>
                          </a:rPr>
                          <m:t>Φ</m:t>
                        </m:r>
                        <m:r>
                          <a:rPr lang="es-ES" sz="2800">
                            <a:latin typeface="Cambria Math" panose="02040503050406030204" pitchFamily="18" charset="0"/>
                          </a:rPr>
                          <m:t>∧</m:t>
                        </m:r>
                        <m:sSub>
                          <m:sSubPr>
                            <m:ctrlPr>
                              <a:rPr lang="en-GB" sz="2800" i="1">
                                <a:latin typeface="Cambria Math" panose="02040503050406030204" pitchFamily="18" charset="0"/>
                              </a:rPr>
                            </m:ctrlPr>
                          </m:sSubPr>
                          <m:e>
                            <m:r>
                              <m:rPr>
                                <m:sty m:val="p"/>
                              </m:rPr>
                              <a:rPr lang="el-GR" sz="2800">
                                <a:latin typeface="Cambria Math" panose="02040503050406030204" pitchFamily="18" charset="0"/>
                              </a:rPr>
                              <m:t>Φ</m:t>
                            </m:r>
                          </m:e>
                          <m:sub>
                            <m:r>
                              <a:rPr lang="en-GB" sz="2800">
                                <a:latin typeface="Cambria Math" panose="02040503050406030204" pitchFamily="18" charset="0"/>
                              </a:rPr>
                              <m:t>°</m:t>
                            </m:r>
                            <m:r>
                              <a:rPr lang="es-ES" sz="2800">
                                <a:latin typeface="Cambria Math" panose="02040503050406030204" pitchFamily="18" charset="0"/>
                              </a:rPr>
                              <m:t>𝑝</m:t>
                            </m:r>
                          </m:sub>
                        </m:sSub>
                        <m:r>
                          <a:rPr lang="es-ES" sz="2800">
                            <a:latin typeface="Cambria Math" panose="02040503050406030204" pitchFamily="18" charset="0"/>
                          </a:rPr>
                          <m:t>∧</m:t>
                        </m:r>
                        <m:sSub>
                          <m:sSubPr>
                            <m:ctrlPr>
                              <a:rPr lang="en-GB" sz="2800" i="1">
                                <a:latin typeface="Cambria Math" panose="02040503050406030204" pitchFamily="18" charset="0"/>
                              </a:rPr>
                            </m:ctrlPr>
                          </m:sSubPr>
                          <m:e>
                            <m:r>
                              <m:rPr>
                                <m:sty m:val="p"/>
                              </m:rPr>
                              <a:rPr lang="el-GR" sz="2800">
                                <a:latin typeface="Cambria Math" panose="02040503050406030204" pitchFamily="18" charset="0"/>
                              </a:rPr>
                              <m:t>Φ</m:t>
                            </m:r>
                          </m:e>
                          <m:sub>
                            <m:r>
                              <a:rPr lang="es-ES" sz="2800">
                                <a:latin typeface="Cambria Math" panose="02040503050406030204" pitchFamily="18" charset="0"/>
                              </a:rPr>
                              <m:t>𝑝</m:t>
                            </m:r>
                            <m:r>
                              <a:rPr lang="es-ES" sz="2800">
                                <a:latin typeface="Cambria Math" panose="02040503050406030204" pitchFamily="18" charset="0"/>
                              </a:rPr>
                              <m:t>°</m:t>
                            </m:r>
                          </m:sub>
                        </m:sSub>
                        <m:r>
                          <a:rPr lang="es-ES" sz="2800">
                            <a:latin typeface="Cambria Math" panose="02040503050406030204" pitchFamily="18" charset="0"/>
                          </a:rPr>
                          <m:t>)</m:t>
                        </m:r>
                      </m:e>
                    </m:d>
                  </m:oMath>
                </a14:m>
                <a:endParaRPr lang="en-GB" sz="2800" dirty="0"/>
              </a:p>
              <a:p>
                <a:pPr marL="228600" lvl="3">
                  <a:spcBef>
                    <a:spcPts val="1000"/>
                  </a:spcBef>
                  <a:buSzPct val="100000"/>
                </a:pPr>
                <a:r>
                  <a:rPr lang="en-GB" sz="2800" dirty="0"/>
                  <a:t>Predicate </a:t>
                </a:r>
                <a14:m>
                  <m:oMath xmlns:m="http://schemas.openxmlformats.org/officeDocument/2006/math">
                    <m:r>
                      <a:rPr lang="en-GB" sz="2800" dirty="0">
                        <a:latin typeface="Cambria Math" panose="02040503050406030204" pitchFamily="18" charset="0"/>
                      </a:rPr>
                      <m:t>𝑆𝐴𝑇</m:t>
                    </m:r>
                    <m:r>
                      <a:rPr lang="en-GB" sz="2800" dirty="0">
                        <a:latin typeface="Cambria Math" panose="02040503050406030204" pitchFamily="18" charset="0"/>
                      </a:rPr>
                      <m:t>(</m:t>
                    </m:r>
                    <m:r>
                      <a:rPr lang="en-GB" sz="2800" dirty="0">
                        <a:latin typeface="Cambria Math" panose="02040503050406030204" pitchFamily="18" charset="0"/>
                      </a:rPr>
                      <m:t>𝜙</m:t>
                    </m:r>
                    <m:r>
                      <a:rPr lang="en-GB" sz="2800" dirty="0">
                        <a:latin typeface="Cambria Math" panose="02040503050406030204" pitchFamily="18" charset="0"/>
                      </a:rPr>
                      <m:t>∧</m:t>
                    </m:r>
                    <m:r>
                      <m:rPr>
                        <m:sty m:val="p"/>
                      </m:rPr>
                      <a:rPr lang="el-GR" sz="2800" dirty="0">
                        <a:latin typeface="Cambria Math" panose="02040503050406030204" pitchFamily="18" charset="0"/>
                      </a:rPr>
                      <m:t>Φ</m:t>
                    </m:r>
                    <m:r>
                      <a:rPr lang="es-ES" sz="2800" dirty="0">
                        <a:latin typeface="Cambria Math" panose="02040503050406030204" pitchFamily="18" charset="0"/>
                      </a:rPr>
                      <m:t>)</m:t>
                    </m:r>
                  </m:oMath>
                </a14:m>
                <a:endParaRPr lang="en-GB" sz="2800" dirty="0"/>
              </a:p>
              <a:p>
                <a:pPr marL="472936" lvl="1" indent="-457189">
                  <a:lnSpc>
                    <a:spcPct val="110000"/>
                  </a:lnSpc>
                  <a:buSzPct val="100000"/>
                </a:pPr>
                <a:endParaRPr lang="en-GB" dirty="0"/>
              </a:p>
              <a:p>
                <a:pPr marL="472936" lvl="1" indent="-457189">
                  <a:lnSpc>
                    <a:spcPct val="110000"/>
                  </a:lnSpc>
                  <a:buSzPct val="100000"/>
                </a:pPr>
                <a:endParaRPr lang="es-ES" b="0"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blipFill>
                <a:blip r:embed="rId3"/>
                <a:stretch>
                  <a:fillRect l="-879" t="-1091"/>
                </a:stretch>
              </a:blipFill>
            </p:spPr>
            <p:txBody>
              <a:bodyPr/>
              <a:lstStyle/>
              <a:p>
                <a:r>
                  <a:rPr lang="es-ES">
                    <a:noFill/>
                  </a:rPr>
                  <a:t> </a:t>
                </a:r>
              </a:p>
            </p:txBody>
          </p:sp>
        </mc:Fallback>
      </mc:AlternateContent>
      <p:sp>
        <p:nvSpPr>
          <p:cNvPr id="5" name="Marcador de número de diapositiva 4"/>
          <p:cNvSpPr>
            <a:spLocks noGrp="1"/>
          </p:cNvSpPr>
          <p:nvPr>
            <p:ph type="sldNum" sz="quarter" idx="12"/>
          </p:nvPr>
        </p:nvSpPr>
        <p:spPr/>
        <p:txBody>
          <a:bodyPr/>
          <a:lstStyle/>
          <a:p>
            <a:fld id="{A7E09D32-447C-433F-910E-6450FEBB1FB8}" type="slidenum">
              <a:rPr lang="en-GB" smtClean="0"/>
              <a:t>40</a:t>
            </a:fld>
            <a:endParaRPr lang="en-GB" dirty="0"/>
          </a:p>
        </p:txBody>
      </p:sp>
    </p:spTree>
    <p:extLst>
      <p:ext uri="{BB962C8B-B14F-4D97-AF65-F5344CB8AC3E}">
        <p14:creationId xmlns:p14="http://schemas.microsoft.com/office/powerpoint/2010/main" val="366873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Analysis of PNPL: Structural</a:t>
            </a:r>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p:txBody>
              <a:bodyPr>
                <a:normAutofit/>
              </a:bodyPr>
              <a:lstStyle/>
              <a:p>
                <a:pPr marL="228600" lvl="3">
                  <a:spcBef>
                    <a:spcPts val="1000"/>
                  </a:spcBef>
                  <a:spcAft>
                    <a:spcPts val="200"/>
                  </a:spcAft>
                  <a:buSzPct val="100000"/>
                </a:pPr>
                <a:r>
                  <a:rPr lang="es-ES" sz="2800" b="1" dirty="0">
                    <a:solidFill>
                      <a:schemeClr val="accent1">
                        <a:lumMod val="75000"/>
                      </a:schemeClr>
                    </a:solidFill>
                  </a:rPr>
                  <a:t>P-</a:t>
                </a:r>
                <a:r>
                  <a:rPr lang="es-ES" sz="2800" b="1" dirty="0" err="1">
                    <a:solidFill>
                      <a:schemeClr val="accent1">
                        <a:lumMod val="75000"/>
                      </a:schemeClr>
                    </a:solidFill>
                  </a:rPr>
                  <a:t>invariants</a:t>
                </a:r>
                <a:endParaRPr lang="es-ES" sz="2800" b="1" dirty="0">
                  <a:solidFill>
                    <a:schemeClr val="accent1">
                      <a:lumMod val="75000"/>
                    </a:schemeClr>
                  </a:solidFill>
                </a:endParaRPr>
              </a:p>
              <a:p>
                <a:pPr marL="685800" lvl="4">
                  <a:spcBef>
                    <a:spcPts val="1000"/>
                  </a:spcBef>
                  <a:spcAft>
                    <a:spcPts val="200"/>
                  </a:spcAft>
                  <a:buSzPct val="100000"/>
                </a:pPr>
                <a:r>
                  <a:rPr lang="pt-BR" sz="2400" dirty="0" err="1"/>
                  <a:t>Given</a:t>
                </a:r>
                <a:r>
                  <a:rPr lang="pt-BR" sz="2400" dirty="0"/>
                  <a:t> a Petri net </a:t>
                </a:r>
                <a14:m>
                  <m:oMath xmlns:m="http://schemas.openxmlformats.org/officeDocument/2006/math">
                    <m:r>
                      <a:rPr lang="nl-NL" sz="2400" i="1">
                        <a:latin typeface="Cambria Math" panose="02040503050406030204" pitchFamily="18" charset="0"/>
                        <a:ea typeface="Cambria Math" panose="02040503050406030204" pitchFamily="18" charset="0"/>
                      </a:rPr>
                      <m:t>𝒩</m:t>
                    </m:r>
                  </m:oMath>
                </a14:m>
                <a:r>
                  <a:rPr lang="pt-BR" sz="2400" dirty="0"/>
                  <a:t>, </a:t>
                </a:r>
                <a:r>
                  <a:rPr lang="en-US" sz="2400" dirty="0"/>
                  <a:t>a P-invariant is a non-trivial integer vector </a:t>
                </a:r>
                <a14:m>
                  <m:oMath xmlns:m="http://schemas.openxmlformats.org/officeDocument/2006/math">
                    <m:r>
                      <a:rPr lang="en-US" sz="2400" i="1" dirty="0">
                        <a:latin typeface="Cambria Math" panose="02040503050406030204" pitchFamily="18" charset="0"/>
                      </a:rPr>
                      <m:t>𝑦</m:t>
                    </m:r>
                  </m:oMath>
                </a14:m>
                <a:r>
                  <a:rPr lang="en-US" sz="2400" dirty="0"/>
                  <a:t> (with rank m) </a:t>
                </a:r>
                <a:r>
                  <a:rPr lang="en-GB" sz="2400" dirty="0"/>
                  <a:t>satisfying:</a:t>
                </a:r>
              </a:p>
              <a:p>
                <a:pPr marL="0" lvl="3" indent="0">
                  <a:spcBef>
                    <a:spcPts val="1000"/>
                  </a:spcBef>
                  <a:spcAft>
                    <a:spcPts val="200"/>
                  </a:spcAft>
                  <a:buSzPct val="100000"/>
                  <a:buNone/>
                </a:pPr>
                <a:endParaRPr lang="en-US" sz="2400" i="1" dirty="0">
                  <a:latin typeface="Cambria Math" panose="02040503050406030204" pitchFamily="18" charset="0"/>
                  <a:ea typeface="Cambria Math" panose="02040503050406030204" pitchFamily="18" charset="0"/>
                </a:endParaRPr>
              </a:p>
              <a:p>
                <a:pPr marL="0" lvl="3" indent="0">
                  <a:spcBef>
                    <a:spcPts val="1000"/>
                  </a:spcBef>
                  <a:spcAft>
                    <a:spcPts val="200"/>
                  </a:spcAft>
                  <a:buSzPct val="100000"/>
                  <a:buNone/>
                </a:pPr>
                <a14:m>
                  <m:oMathPara xmlns:m="http://schemas.openxmlformats.org/officeDocument/2006/math">
                    <m:oMathParaPr>
                      <m:jc m:val="centerGroup"/>
                    </m:oMathParaPr>
                    <m:oMath xmlns:m="http://schemas.openxmlformats.org/officeDocument/2006/math">
                      <m:r>
                        <a:rPr lang="en-US" sz="2400" i="1" dirty="0">
                          <a:latin typeface="Cambria Math" panose="02040503050406030204" pitchFamily="18" charset="0"/>
                          <a:ea typeface="Cambria Math" panose="02040503050406030204" pitchFamily="18" charset="0"/>
                        </a:rPr>
                        <m:t>ℂ</m:t>
                      </m:r>
                      <m:r>
                        <a:rPr lang="en-US" sz="2400" i="1" dirty="0">
                          <a:latin typeface="Cambria Math" panose="02040503050406030204" pitchFamily="18" charset="0"/>
                        </a:rPr>
                        <m:t>𝑦</m:t>
                      </m:r>
                      <m:r>
                        <a:rPr lang="en-US" sz="2400" i="1" dirty="0">
                          <a:latin typeface="Cambria Math" panose="02040503050406030204" pitchFamily="18" charset="0"/>
                        </a:rPr>
                        <m:t> = 0 </m:t>
                      </m:r>
                      <m:r>
                        <a:rPr lang="en-US" sz="2400" i="1" dirty="0">
                          <a:latin typeface="Cambria Math" panose="02040503050406030204" pitchFamily="18" charset="0"/>
                        </a:rPr>
                        <m:t>𝑤h𝑒𝑟𝑒</m:t>
                      </m:r>
                      <m:r>
                        <a:rPr lang="en-US" sz="2400" i="1" dirty="0">
                          <a:latin typeface="Cambria Math" panose="02040503050406030204" pitchFamily="18" charset="0"/>
                        </a:rPr>
                        <m:t> </m:t>
                      </m:r>
                      <m:r>
                        <a:rPr lang="en-US" sz="2400" i="1" dirty="0">
                          <a:latin typeface="Cambria Math" panose="02040503050406030204" pitchFamily="18" charset="0"/>
                        </a:rPr>
                        <m:t>𝑒𝑎𝑐h</m:t>
                      </m:r>
                      <m:r>
                        <a:rPr lang="en-US" sz="2400" i="1" dirty="0">
                          <a:latin typeface="Cambria Math" panose="02040503050406030204" pitchFamily="18" charset="0"/>
                        </a:rPr>
                        <m:t> </m:t>
                      </m:r>
                      <m:sSub>
                        <m:sSubPr>
                          <m:ctrlPr>
                            <a:rPr lang="en-US" sz="2400" i="1" dirty="0">
                              <a:latin typeface="Cambria Math" panose="02040503050406030204" pitchFamily="18" charset="0"/>
                            </a:rPr>
                          </m:ctrlPr>
                        </m:sSubPr>
                        <m:e>
                          <m:r>
                            <a:rPr lang="es-ES" sz="2400" i="1" dirty="0">
                              <a:latin typeface="Cambria Math" panose="02040503050406030204" pitchFamily="18" charset="0"/>
                            </a:rPr>
                            <m:t>𝑦</m:t>
                          </m:r>
                        </m:e>
                        <m:sub>
                          <m:r>
                            <a:rPr lang="es-ES" sz="2400" i="1" dirty="0">
                              <a:latin typeface="Cambria Math" panose="02040503050406030204" pitchFamily="18" charset="0"/>
                            </a:rPr>
                            <m:t>𝑖</m:t>
                          </m:r>
                        </m:sub>
                      </m:sSub>
                      <m:r>
                        <a:rPr lang="en-US" sz="2400" i="1" dirty="0">
                          <a:latin typeface="Cambria Math" panose="02040503050406030204" pitchFamily="18" charset="0"/>
                          <a:ea typeface="Cambria Math" panose="02040503050406030204" pitchFamily="18" charset="0"/>
                        </a:rPr>
                        <m:t>≥</m:t>
                      </m:r>
                      <m:r>
                        <a:rPr lang="es-ES" sz="2400" i="1" dirty="0">
                          <a:latin typeface="Cambria Math" panose="02040503050406030204" pitchFamily="18" charset="0"/>
                          <a:ea typeface="Cambria Math" panose="02040503050406030204" pitchFamily="18" charset="0"/>
                        </a:rPr>
                        <m:t>0</m:t>
                      </m:r>
                    </m:oMath>
                  </m:oMathPara>
                </a14:m>
                <a:endParaRPr lang="en-GB" sz="2400" dirty="0"/>
              </a:p>
              <a:p>
                <a:pPr marL="711200" lvl="4" indent="0">
                  <a:spcBef>
                    <a:spcPts val="1000"/>
                  </a:spcBef>
                  <a:spcAft>
                    <a:spcPts val="200"/>
                  </a:spcAft>
                  <a:buSzPct val="100000"/>
                  <a:buNone/>
                </a:pPr>
                <a:endParaRPr lang="en-GB" sz="2400" dirty="0"/>
              </a:p>
              <a:p>
                <a:pPr marL="711200" lvl="4" indent="0">
                  <a:spcBef>
                    <a:spcPts val="1000"/>
                  </a:spcBef>
                  <a:spcAft>
                    <a:spcPts val="200"/>
                  </a:spcAft>
                  <a:buSzPct val="100000"/>
                  <a:buNone/>
                </a:pPr>
                <a:r>
                  <a:rPr lang="en-GB" sz="2400" dirty="0"/>
                  <a:t>Being </a:t>
                </a:r>
                <a14:m>
                  <m:oMath xmlns:m="http://schemas.openxmlformats.org/officeDocument/2006/math">
                    <m:r>
                      <a:rPr lang="en-US" sz="2400" i="1" dirty="0">
                        <a:latin typeface="Cambria Math" panose="02040503050406030204" pitchFamily="18" charset="0"/>
                        <a:ea typeface="Cambria Math" panose="02040503050406030204" pitchFamily="18" charset="0"/>
                      </a:rPr>
                      <m:t>ℂ</m:t>
                    </m:r>
                  </m:oMath>
                </a14:m>
                <a:r>
                  <a:rPr lang="en-GB" sz="2400" dirty="0"/>
                  <a:t>, the incident matrix of </a:t>
                </a:r>
                <a14:m>
                  <m:oMath xmlns:m="http://schemas.openxmlformats.org/officeDocument/2006/math">
                    <m:r>
                      <a:rPr lang="nl-NL" sz="2400" i="1">
                        <a:latin typeface="Cambria Math" panose="02040503050406030204" pitchFamily="18" charset="0"/>
                        <a:ea typeface="Cambria Math" panose="02040503050406030204" pitchFamily="18" charset="0"/>
                      </a:rPr>
                      <m:t>𝒩</m:t>
                    </m:r>
                  </m:oMath>
                </a14:m>
                <a:r>
                  <a:rPr lang="en-GB" sz="2400" dirty="0"/>
                  <a:t> </a:t>
                </a:r>
              </a:p>
              <a:p>
                <a:pPr marL="472936" lvl="1" indent="-457189">
                  <a:lnSpc>
                    <a:spcPct val="110000"/>
                  </a:lnSpc>
                  <a:buSzPct val="100000"/>
                </a:pPr>
                <a:endParaRPr lang="en-GB" dirty="0"/>
              </a:p>
              <a:p>
                <a:pPr marL="472936" lvl="1" indent="-457189">
                  <a:lnSpc>
                    <a:spcPct val="110000"/>
                  </a:lnSpc>
                  <a:buSzPct val="100000"/>
                </a:pPr>
                <a:endParaRPr lang="es-ES" b="0"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blipFill>
                <a:blip r:embed="rId3"/>
                <a:stretch>
                  <a:fillRect l="-879" t="-1091"/>
                </a:stretch>
              </a:blipFill>
            </p:spPr>
            <p:txBody>
              <a:bodyPr/>
              <a:lstStyle/>
              <a:p>
                <a:r>
                  <a:rPr lang="es-ES">
                    <a:noFill/>
                  </a:rPr>
                  <a:t> </a:t>
                </a:r>
              </a:p>
            </p:txBody>
          </p:sp>
        </mc:Fallback>
      </mc:AlternateContent>
      <p:sp>
        <p:nvSpPr>
          <p:cNvPr id="5" name="Marcador de número de diapositiva 4"/>
          <p:cNvSpPr>
            <a:spLocks noGrp="1"/>
          </p:cNvSpPr>
          <p:nvPr>
            <p:ph type="sldNum" sz="quarter" idx="12"/>
          </p:nvPr>
        </p:nvSpPr>
        <p:spPr/>
        <p:txBody>
          <a:bodyPr/>
          <a:lstStyle/>
          <a:p>
            <a:fld id="{A7E09D32-447C-433F-910E-6450FEBB1FB8}" type="slidenum">
              <a:rPr lang="en-GB" smtClean="0"/>
              <a:t>41</a:t>
            </a:fld>
            <a:endParaRPr lang="en-GB" dirty="0"/>
          </a:p>
        </p:txBody>
      </p:sp>
    </p:spTree>
    <p:extLst>
      <p:ext uri="{BB962C8B-B14F-4D97-AF65-F5344CB8AC3E}">
        <p14:creationId xmlns:p14="http://schemas.microsoft.com/office/powerpoint/2010/main" val="317754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Analysis of PNPL: Structural</a:t>
            </a:r>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p:txBody>
              <a:bodyPr>
                <a:normAutofit/>
              </a:bodyPr>
              <a:lstStyle/>
              <a:p>
                <a:pPr marL="228600" lvl="3">
                  <a:spcBef>
                    <a:spcPts val="1000"/>
                  </a:spcBef>
                  <a:spcAft>
                    <a:spcPts val="200"/>
                  </a:spcAft>
                  <a:buSzPct val="100000"/>
                </a:pPr>
                <a:r>
                  <a:rPr lang="es-ES" sz="2800" b="1" dirty="0">
                    <a:solidFill>
                      <a:schemeClr val="accent1">
                        <a:lumMod val="75000"/>
                      </a:schemeClr>
                    </a:solidFill>
                  </a:rPr>
                  <a:t>150% </a:t>
                </a:r>
                <a:r>
                  <a:rPr lang="es-ES" sz="2800" b="1" dirty="0" err="1">
                    <a:solidFill>
                      <a:schemeClr val="accent1">
                        <a:lumMod val="75000"/>
                      </a:schemeClr>
                    </a:solidFill>
                  </a:rPr>
                  <a:t>incidence</a:t>
                </a:r>
                <a:r>
                  <a:rPr lang="es-ES" sz="2800" b="1" dirty="0">
                    <a:solidFill>
                      <a:schemeClr val="accent1">
                        <a:lumMod val="75000"/>
                      </a:schemeClr>
                    </a:solidFill>
                  </a:rPr>
                  <a:t> </a:t>
                </a:r>
                <a:r>
                  <a:rPr lang="es-ES" sz="2800" b="1" dirty="0" err="1">
                    <a:solidFill>
                      <a:schemeClr val="accent1">
                        <a:lumMod val="75000"/>
                      </a:schemeClr>
                    </a:solidFill>
                  </a:rPr>
                  <a:t>matrix</a:t>
                </a:r>
                <a:endParaRPr lang="es-ES" sz="2800" b="1" dirty="0">
                  <a:solidFill>
                    <a:schemeClr val="accent1">
                      <a:lumMod val="75000"/>
                    </a:schemeClr>
                  </a:solidFill>
                </a:endParaRPr>
              </a:p>
              <a:p>
                <a:pPr lvl="1"/>
                <a:r>
                  <a:rPr lang="en-GB" dirty="0"/>
                  <a:t>Given a PNPL </a:t>
                </a:r>
                <a14:m>
                  <m:oMath xmlns:m="http://schemas.openxmlformats.org/officeDocument/2006/math">
                    <m:r>
                      <a:rPr lang="en-US" i="1" dirty="0" smtClean="0">
                        <a:latin typeface="Cambria Math" panose="02040503050406030204" pitchFamily="18" charset="0"/>
                      </a:rPr>
                      <m:t>𝑃𝑁𝐿</m:t>
                    </m:r>
                    <m:r>
                      <a:rPr lang="en-US" i="1" dirty="0" smtClean="0">
                        <a:latin typeface="Cambria Math" panose="02040503050406030204" pitchFamily="18" charset="0"/>
                      </a:rPr>
                      <m:t> = (</m:t>
                    </m:r>
                    <m:r>
                      <a:rPr lang="en-US" i="1" dirty="0">
                        <a:latin typeface="Cambria Math" panose="02040503050406030204" pitchFamily="18" charset="0"/>
                      </a:rPr>
                      <m:t>𝐹𝑀</m:t>
                    </m:r>
                    <m:r>
                      <a:rPr lang="es-ES" b="0" i="1" dirty="0" smtClean="0">
                        <a:latin typeface="Cambria Math" panose="02040503050406030204" pitchFamily="18" charset="0"/>
                      </a:rPr>
                      <m:t>,</m:t>
                    </m:r>
                    <m:r>
                      <a:rPr lang="nl-NL" i="1">
                        <a:latin typeface="Cambria Math" panose="02040503050406030204" pitchFamily="18" charset="0"/>
                        <a:ea typeface="Cambria Math" panose="02040503050406030204" pitchFamily="18" charset="0"/>
                      </a:rPr>
                      <m:t>𝒩</m:t>
                    </m:r>
                    <m:r>
                      <a:rPr lang="en-US" i="1" dirty="0">
                        <a:latin typeface="Cambria Math" panose="02040503050406030204" pitchFamily="18" charset="0"/>
                      </a:rPr>
                      <m:t>=</m:t>
                    </m:r>
                    <m:r>
                      <a:rPr lang="es-ES" b="0" i="1" dirty="0" smtClean="0">
                        <a:latin typeface="Cambria Math" panose="02040503050406030204" pitchFamily="18" charset="0"/>
                      </a:rPr>
                      <m:t> </m:t>
                    </m:r>
                    <m:d>
                      <m:dPr>
                        <m:ctrlPr>
                          <a:rPr lang="en-US" i="1" dirty="0">
                            <a:latin typeface="Cambria Math" panose="02040503050406030204" pitchFamily="18" charset="0"/>
                          </a:rPr>
                        </m:ctrlPr>
                      </m:dPr>
                      <m:e>
                        <m:r>
                          <a:rPr lang="en-US" i="1" dirty="0">
                            <a:latin typeface="Cambria Math" panose="02040503050406030204" pitchFamily="18" charset="0"/>
                          </a:rPr>
                          <m:t>𝑃</m:t>
                        </m:r>
                        <m:r>
                          <a:rPr lang="es-ES" b="0" i="1" dirty="0" smtClean="0">
                            <a:latin typeface="Cambria Math" panose="02040503050406030204" pitchFamily="18" charset="0"/>
                          </a:rPr>
                          <m:t>,</m:t>
                        </m:r>
                        <m:r>
                          <a:rPr lang="en-US" i="1" dirty="0">
                            <a:latin typeface="Cambria Math" panose="02040503050406030204" pitchFamily="18" charset="0"/>
                          </a:rPr>
                          <m:t> </m:t>
                        </m:r>
                        <m:r>
                          <a:rPr lang="en-US" i="1" dirty="0">
                            <a:latin typeface="Cambria Math" panose="02040503050406030204" pitchFamily="18" charset="0"/>
                          </a:rPr>
                          <m:t>𝑇</m:t>
                        </m:r>
                        <m:r>
                          <a:rPr lang="es-ES" b="0" i="1" dirty="0" smtClean="0">
                            <a:latin typeface="Cambria Math" panose="02040503050406030204" pitchFamily="18" charset="0"/>
                          </a:rPr>
                          <m:t>,</m:t>
                        </m:r>
                        <m:r>
                          <a:rPr lang="en-US" i="1" dirty="0">
                            <a:latin typeface="Cambria Math" panose="02040503050406030204" pitchFamily="18" charset="0"/>
                          </a:rPr>
                          <m:t>𝐴</m:t>
                        </m:r>
                      </m:e>
                    </m:d>
                    <m:r>
                      <a:rPr lang="es-ES" b="0" i="1" dirty="0" smtClean="0">
                        <a:latin typeface="Cambria Math" panose="02040503050406030204" pitchFamily="18" charset="0"/>
                      </a:rPr>
                      <m:t>,</m:t>
                    </m:r>
                    <m:r>
                      <a:rPr lang="en-US" i="1" dirty="0">
                        <a:latin typeface="Cambria Math" panose="02040503050406030204" pitchFamily="18" charset="0"/>
                      </a:rPr>
                      <m:t> </m:t>
                    </m:r>
                    <m:r>
                      <m:rPr>
                        <m:sty m:val="p"/>
                      </m:rPr>
                      <a:rPr lang="el-GR" i="1" dirty="0" smtClean="0">
                        <a:latin typeface="Cambria Math" panose="02040503050406030204" pitchFamily="18" charset="0"/>
                        <a:ea typeface="Cambria Math" panose="02040503050406030204" pitchFamily="18" charset="0"/>
                      </a:rPr>
                      <m:t>Φ</m:t>
                    </m:r>
                    <m:r>
                      <a:rPr lang="en-US" i="1" dirty="0">
                        <a:latin typeface="Cambria Math" panose="02040503050406030204" pitchFamily="18" charset="0"/>
                      </a:rPr>
                      <m:t>) </m:t>
                    </m:r>
                  </m:oMath>
                </a14:m>
                <a:r>
                  <a:rPr lang="en-US" dirty="0"/>
                  <a:t>with </a:t>
                </a:r>
                <a14:m>
                  <m:oMath xmlns:m="http://schemas.openxmlformats.org/officeDocument/2006/math">
                    <m:r>
                      <a:rPr lang="en-US" i="1" dirty="0" smtClean="0">
                        <a:latin typeface="Cambria Math" panose="02040503050406030204" pitchFamily="18" charset="0"/>
                      </a:rPr>
                      <m:t>𝑛</m:t>
                    </m:r>
                    <m:r>
                      <a:rPr lang="en-US" i="1" dirty="0" smtClean="0">
                        <a:latin typeface="Cambria Math" panose="02040503050406030204" pitchFamily="18" charset="0"/>
                      </a:rPr>
                      <m:t> = |</m:t>
                    </m:r>
                    <m:r>
                      <a:rPr lang="en-US" i="1" dirty="0" smtClean="0">
                        <a:latin typeface="Cambria Math" panose="02040503050406030204" pitchFamily="18" charset="0"/>
                      </a:rPr>
                      <m:t>𝑇</m:t>
                    </m:r>
                    <m:r>
                      <a:rPr lang="en-US" i="1" dirty="0" smtClean="0">
                        <a:latin typeface="Cambria Math" panose="02040503050406030204" pitchFamily="18" charset="0"/>
                      </a:rPr>
                      <m:t>|</m:t>
                    </m:r>
                  </m:oMath>
                </a14:m>
                <a:r>
                  <a:rPr lang="en-US" dirty="0"/>
                  <a:t> and </a:t>
                </a:r>
                <a14:m>
                  <m:oMath xmlns:m="http://schemas.openxmlformats.org/officeDocument/2006/math">
                    <m:r>
                      <a:rPr lang="en-US" i="1" dirty="0" smtClean="0">
                        <a:latin typeface="Cambria Math" panose="02040503050406030204" pitchFamily="18" charset="0"/>
                      </a:rPr>
                      <m:t>𝑚</m:t>
                    </m:r>
                    <m:r>
                      <a:rPr lang="en-US" i="1" dirty="0" smtClean="0">
                        <a:latin typeface="Cambria Math" panose="02040503050406030204" pitchFamily="18" charset="0"/>
                      </a:rPr>
                      <m:t> = |</m:t>
                    </m:r>
                    <m:r>
                      <a:rPr lang="en-US" i="1" dirty="0" smtClean="0">
                        <a:latin typeface="Cambria Math" panose="02040503050406030204" pitchFamily="18" charset="0"/>
                      </a:rPr>
                      <m:t>𝑃</m:t>
                    </m:r>
                    <m:r>
                      <a:rPr lang="en-US" i="1" dirty="0" smtClean="0">
                        <a:latin typeface="Cambria Math" panose="02040503050406030204" pitchFamily="18" charset="0"/>
                      </a:rPr>
                      <m:t>|</m:t>
                    </m:r>
                  </m:oMath>
                </a14:m>
                <a:r>
                  <a:rPr lang="en-US" dirty="0"/>
                  <a:t>, the incidence matrix of the 150% Petri net is the </a:t>
                </a:r>
                <a14:m>
                  <m:oMath xmlns:m="http://schemas.openxmlformats.org/officeDocument/2006/math">
                    <m:r>
                      <a:rPr lang="en-US" i="1" dirty="0" smtClean="0">
                        <a:latin typeface="Cambria Math" panose="02040503050406030204" pitchFamily="18" charset="0"/>
                      </a:rPr>
                      <m:t>𝑛</m:t>
                    </m:r>
                    <m:r>
                      <a:rPr lang="es-ES" b="0" i="1" dirty="0" smtClean="0">
                        <a:latin typeface="Cambria Math" panose="02040503050406030204" pitchFamily="18" charset="0"/>
                      </a:rPr>
                      <m:t> </m:t>
                    </m:r>
                    <m:r>
                      <a:rPr lang="en-US" i="1" dirty="0" smtClean="0">
                        <a:latin typeface="Cambria Math" panose="02040503050406030204" pitchFamily="18" charset="0"/>
                        <a:ea typeface="Cambria Math" panose="02040503050406030204" pitchFamily="18" charset="0"/>
                      </a:rPr>
                      <m:t>×</m:t>
                    </m:r>
                    <m:r>
                      <a:rPr lang="es-ES" b="0" i="1" dirty="0" smtClean="0">
                        <a:latin typeface="Cambria Math" panose="02040503050406030204" pitchFamily="18" charset="0"/>
                      </a:rPr>
                      <m:t> </m:t>
                    </m:r>
                    <m:r>
                      <a:rPr lang="en-US" i="1" dirty="0" smtClean="0">
                        <a:latin typeface="Cambria Math" panose="02040503050406030204" pitchFamily="18" charset="0"/>
                      </a:rPr>
                      <m:t>𝑚</m:t>
                    </m:r>
                  </m:oMath>
                </a14:m>
                <a:r>
                  <a:rPr lang="en-US" dirty="0"/>
                  <a:t> matrix containing all the incidence matrices of all the derivable </a:t>
                </a:r>
                <a14:m>
                  <m:oMath xmlns:m="http://schemas.openxmlformats.org/officeDocument/2006/math">
                    <m:sSub>
                      <m:sSubPr>
                        <m:ctrlPr>
                          <a:rPr lang="en-US" i="1" dirty="0" smtClean="0">
                            <a:latin typeface="Cambria Math" panose="02040503050406030204" pitchFamily="18" charset="0"/>
                          </a:rPr>
                        </m:ctrlPr>
                      </m:sSubPr>
                      <m:e>
                        <m:r>
                          <a:rPr lang="es-ES" b="0" i="1" dirty="0" smtClean="0">
                            <a:latin typeface="Cambria Math" panose="02040503050406030204" pitchFamily="18" charset="0"/>
                          </a:rPr>
                          <m:t>𝑃𝑁</m:t>
                        </m:r>
                      </m:e>
                      <m:sub>
                        <m:r>
                          <a:rPr lang="es-ES" b="0" i="1" dirty="0" smtClean="0">
                            <a:latin typeface="Cambria Math" panose="02040503050406030204" pitchFamily="18" charset="0"/>
                          </a:rPr>
                          <m:t>𝑖</m:t>
                        </m:r>
                      </m:sub>
                    </m:sSub>
                    <m:r>
                      <a:rPr lang="es-ES" b="0" i="1" dirty="0" smtClean="0">
                        <a:latin typeface="Cambria Math" panose="02040503050406030204" pitchFamily="18" charset="0"/>
                      </a:rPr>
                      <m:t>.</m:t>
                    </m:r>
                  </m:oMath>
                </a14:m>
                <a:endParaRPr lang="en-GB" dirty="0"/>
              </a:p>
              <a:p>
                <a:pPr marL="472936" lvl="1" indent="-457189">
                  <a:lnSpc>
                    <a:spcPct val="110000"/>
                  </a:lnSpc>
                  <a:buSzPct val="100000"/>
                </a:pPr>
                <a:endParaRPr lang="es-ES" b="0"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blipFill>
                <a:blip r:embed="rId3"/>
                <a:stretch>
                  <a:fillRect l="-879" t="-1091"/>
                </a:stretch>
              </a:blipFill>
            </p:spPr>
            <p:txBody>
              <a:bodyPr/>
              <a:lstStyle/>
              <a:p>
                <a:r>
                  <a:rPr lang="es-ES">
                    <a:noFill/>
                  </a:rPr>
                  <a:t> </a:t>
                </a:r>
              </a:p>
            </p:txBody>
          </p:sp>
        </mc:Fallback>
      </mc:AlternateContent>
      <p:sp>
        <p:nvSpPr>
          <p:cNvPr id="5" name="Marcador de número de diapositiva 4"/>
          <p:cNvSpPr>
            <a:spLocks noGrp="1"/>
          </p:cNvSpPr>
          <p:nvPr>
            <p:ph type="sldNum" sz="quarter" idx="12"/>
          </p:nvPr>
        </p:nvSpPr>
        <p:spPr/>
        <p:txBody>
          <a:bodyPr/>
          <a:lstStyle/>
          <a:p>
            <a:fld id="{A7E09D32-447C-433F-910E-6450FEBB1FB8}" type="slidenum">
              <a:rPr lang="en-GB" smtClean="0"/>
              <a:t>42</a:t>
            </a:fld>
            <a:endParaRPr lang="en-GB" dirty="0"/>
          </a:p>
        </p:txBody>
      </p:sp>
    </p:spTree>
    <p:extLst>
      <p:ext uri="{BB962C8B-B14F-4D97-AF65-F5344CB8AC3E}">
        <p14:creationId xmlns:p14="http://schemas.microsoft.com/office/powerpoint/2010/main" val="246232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Analysis of PNPL: Structural</a:t>
            </a:r>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p:txBody>
              <a:bodyPr>
                <a:normAutofit/>
              </a:bodyPr>
              <a:lstStyle/>
              <a:p>
                <a:pPr marL="228600" lvl="3">
                  <a:spcBef>
                    <a:spcPts val="1000"/>
                  </a:spcBef>
                  <a:spcAft>
                    <a:spcPts val="200"/>
                  </a:spcAft>
                  <a:buSzPct val="100000"/>
                </a:pPr>
                <a:r>
                  <a:rPr lang="en-GB" sz="2800" b="1" dirty="0">
                    <a:solidFill>
                      <a:schemeClr val="accent1">
                        <a:lumMod val="75000"/>
                      </a:schemeClr>
                    </a:solidFill>
                  </a:rPr>
                  <a:t>Matrix of Presence Conditions</a:t>
                </a:r>
              </a:p>
              <a:p>
                <a:pPr lvl="1"/>
                <a:r>
                  <a:rPr lang="en-GB" dirty="0"/>
                  <a:t>Given a PNPL </a:t>
                </a:r>
                <a14:m>
                  <m:oMath xmlns:m="http://schemas.openxmlformats.org/officeDocument/2006/math">
                    <m:r>
                      <a:rPr lang="en-US" i="1" dirty="0" smtClean="0">
                        <a:latin typeface="Cambria Math" panose="02040503050406030204" pitchFamily="18" charset="0"/>
                      </a:rPr>
                      <m:t>𝑃𝑁𝐿</m:t>
                    </m:r>
                    <m:r>
                      <a:rPr lang="en-US" i="1" dirty="0" smtClean="0">
                        <a:latin typeface="Cambria Math" panose="02040503050406030204" pitchFamily="18" charset="0"/>
                      </a:rPr>
                      <m:t> = (</m:t>
                    </m:r>
                    <m:r>
                      <a:rPr lang="en-US" i="1" dirty="0">
                        <a:latin typeface="Cambria Math" panose="02040503050406030204" pitchFamily="18" charset="0"/>
                      </a:rPr>
                      <m:t>𝐹𝑀</m:t>
                    </m:r>
                    <m:r>
                      <a:rPr lang="es-ES" b="0" i="1" dirty="0" smtClean="0">
                        <a:latin typeface="Cambria Math" panose="02040503050406030204" pitchFamily="18" charset="0"/>
                      </a:rPr>
                      <m:t>,</m:t>
                    </m:r>
                    <m:r>
                      <a:rPr lang="nl-NL" i="1">
                        <a:latin typeface="Cambria Math" panose="02040503050406030204" pitchFamily="18" charset="0"/>
                        <a:ea typeface="Cambria Math" panose="02040503050406030204" pitchFamily="18" charset="0"/>
                      </a:rPr>
                      <m:t>𝒩</m:t>
                    </m:r>
                    <m:r>
                      <a:rPr lang="en-US" i="1" dirty="0">
                        <a:latin typeface="Cambria Math" panose="02040503050406030204" pitchFamily="18" charset="0"/>
                      </a:rPr>
                      <m:t>=</m:t>
                    </m:r>
                    <m:r>
                      <a:rPr lang="es-ES" b="0" i="1" dirty="0" smtClean="0">
                        <a:latin typeface="Cambria Math" panose="02040503050406030204" pitchFamily="18" charset="0"/>
                      </a:rPr>
                      <m:t> </m:t>
                    </m:r>
                    <m:d>
                      <m:dPr>
                        <m:ctrlPr>
                          <a:rPr lang="en-US" i="1" dirty="0">
                            <a:latin typeface="Cambria Math" panose="02040503050406030204" pitchFamily="18" charset="0"/>
                          </a:rPr>
                        </m:ctrlPr>
                      </m:dPr>
                      <m:e>
                        <m:r>
                          <a:rPr lang="en-US" i="1" dirty="0">
                            <a:latin typeface="Cambria Math" panose="02040503050406030204" pitchFamily="18" charset="0"/>
                          </a:rPr>
                          <m:t>𝑃</m:t>
                        </m:r>
                        <m:r>
                          <a:rPr lang="es-ES" b="0" i="1" dirty="0" smtClean="0">
                            <a:latin typeface="Cambria Math" panose="02040503050406030204" pitchFamily="18" charset="0"/>
                          </a:rPr>
                          <m:t>,</m:t>
                        </m:r>
                        <m:r>
                          <a:rPr lang="en-US" i="1" dirty="0">
                            <a:latin typeface="Cambria Math" panose="02040503050406030204" pitchFamily="18" charset="0"/>
                          </a:rPr>
                          <m:t> </m:t>
                        </m:r>
                        <m:r>
                          <a:rPr lang="en-US" i="1" dirty="0">
                            <a:latin typeface="Cambria Math" panose="02040503050406030204" pitchFamily="18" charset="0"/>
                          </a:rPr>
                          <m:t>𝑇</m:t>
                        </m:r>
                        <m:r>
                          <a:rPr lang="es-ES" b="0" i="1" dirty="0" smtClean="0">
                            <a:latin typeface="Cambria Math" panose="02040503050406030204" pitchFamily="18" charset="0"/>
                          </a:rPr>
                          <m:t>,</m:t>
                        </m:r>
                        <m:r>
                          <a:rPr lang="en-US" i="1" dirty="0">
                            <a:latin typeface="Cambria Math" panose="02040503050406030204" pitchFamily="18" charset="0"/>
                          </a:rPr>
                          <m:t>𝐴</m:t>
                        </m:r>
                      </m:e>
                    </m:d>
                    <m:r>
                      <a:rPr lang="es-ES" b="0" i="1" dirty="0" smtClean="0">
                        <a:latin typeface="Cambria Math" panose="02040503050406030204" pitchFamily="18" charset="0"/>
                      </a:rPr>
                      <m:t>,</m:t>
                    </m:r>
                    <m:r>
                      <a:rPr lang="en-US" i="1" dirty="0">
                        <a:latin typeface="Cambria Math" panose="02040503050406030204" pitchFamily="18" charset="0"/>
                      </a:rPr>
                      <m:t> </m:t>
                    </m:r>
                    <m:r>
                      <m:rPr>
                        <m:sty m:val="p"/>
                      </m:rPr>
                      <a:rPr lang="el-GR" i="1" dirty="0" smtClean="0">
                        <a:latin typeface="Cambria Math" panose="02040503050406030204" pitchFamily="18" charset="0"/>
                        <a:ea typeface="Cambria Math" panose="02040503050406030204" pitchFamily="18" charset="0"/>
                      </a:rPr>
                      <m:t>Φ</m:t>
                    </m:r>
                    <m:r>
                      <a:rPr lang="en-US" i="1" dirty="0">
                        <a:latin typeface="Cambria Math" panose="02040503050406030204" pitchFamily="18" charset="0"/>
                      </a:rPr>
                      <m:t>) </m:t>
                    </m:r>
                  </m:oMath>
                </a14:m>
                <a:r>
                  <a:rPr lang="en-US" dirty="0"/>
                  <a:t>with </a:t>
                </a:r>
                <a14:m>
                  <m:oMath xmlns:m="http://schemas.openxmlformats.org/officeDocument/2006/math">
                    <m:r>
                      <a:rPr lang="en-US" i="1" dirty="0" smtClean="0">
                        <a:latin typeface="Cambria Math" panose="02040503050406030204" pitchFamily="18" charset="0"/>
                      </a:rPr>
                      <m:t>𝑛</m:t>
                    </m:r>
                    <m:r>
                      <a:rPr lang="en-US" i="1" dirty="0" smtClean="0">
                        <a:latin typeface="Cambria Math" panose="02040503050406030204" pitchFamily="18" charset="0"/>
                      </a:rPr>
                      <m:t> = |</m:t>
                    </m:r>
                    <m:r>
                      <a:rPr lang="en-US" i="1" dirty="0" smtClean="0">
                        <a:latin typeface="Cambria Math" panose="02040503050406030204" pitchFamily="18" charset="0"/>
                      </a:rPr>
                      <m:t>𝑇</m:t>
                    </m:r>
                    <m:r>
                      <a:rPr lang="en-US" i="1" dirty="0" smtClean="0">
                        <a:latin typeface="Cambria Math" panose="02040503050406030204" pitchFamily="18" charset="0"/>
                      </a:rPr>
                      <m:t>|</m:t>
                    </m:r>
                  </m:oMath>
                </a14:m>
                <a:r>
                  <a:rPr lang="en-US" dirty="0"/>
                  <a:t> and </a:t>
                </a:r>
                <a14:m>
                  <m:oMath xmlns:m="http://schemas.openxmlformats.org/officeDocument/2006/math">
                    <m:r>
                      <a:rPr lang="en-US" i="1" dirty="0" smtClean="0">
                        <a:latin typeface="Cambria Math" panose="02040503050406030204" pitchFamily="18" charset="0"/>
                      </a:rPr>
                      <m:t>𝑚</m:t>
                    </m:r>
                    <m:r>
                      <a:rPr lang="en-US" i="1" dirty="0" smtClean="0">
                        <a:latin typeface="Cambria Math" panose="02040503050406030204" pitchFamily="18" charset="0"/>
                      </a:rPr>
                      <m:t> = |</m:t>
                    </m:r>
                    <m:r>
                      <a:rPr lang="en-US" i="1" dirty="0" smtClean="0">
                        <a:latin typeface="Cambria Math" panose="02040503050406030204" pitchFamily="18" charset="0"/>
                      </a:rPr>
                      <m:t>𝑃</m:t>
                    </m:r>
                    <m:r>
                      <a:rPr lang="en-US" i="1" dirty="0" smtClean="0">
                        <a:latin typeface="Cambria Math" panose="02040503050406030204" pitchFamily="18" charset="0"/>
                      </a:rPr>
                      <m:t>|</m:t>
                    </m:r>
                  </m:oMath>
                </a14:m>
                <a:r>
                  <a:rPr lang="en-US" dirty="0"/>
                  <a:t>, the presence conditions matrix </a:t>
                </a:r>
                <a14:m>
                  <m:oMath xmlns:m="http://schemas.openxmlformats.org/officeDocument/2006/math">
                    <m:r>
                      <a:rPr lang="es-ES" i="1" dirty="0" smtClean="0">
                        <a:latin typeface="Cambria Math" panose="02040503050406030204" pitchFamily="18" charset="0"/>
                        <a:ea typeface="Cambria Math" panose="02040503050406030204" pitchFamily="18" charset="0"/>
                      </a:rPr>
                      <m:t>𝔽</m:t>
                    </m:r>
                    <m:r>
                      <a:rPr lang="es-ES" b="0" i="1" dirty="0" smtClean="0">
                        <a:latin typeface="Cambria Math" panose="02040503050406030204" pitchFamily="18" charset="0"/>
                        <a:ea typeface="Cambria Math" panose="02040503050406030204" pitchFamily="18" charset="0"/>
                      </a:rPr>
                      <m:t>=</m:t>
                    </m:r>
                    <m:d>
                      <m:dPr>
                        <m:begChr m:val="|"/>
                        <m:endChr m:val="|"/>
                        <m:ctrlPr>
                          <a:rPr lang="es-ES" b="0" i="1" dirty="0" smtClean="0">
                            <a:latin typeface="Cambria Math" panose="02040503050406030204" pitchFamily="18" charset="0"/>
                            <a:ea typeface="Cambria Math" panose="02040503050406030204" pitchFamily="18" charset="0"/>
                          </a:rPr>
                        </m:ctrlPr>
                      </m:dPr>
                      <m:e>
                        <m:sSub>
                          <m:sSubPr>
                            <m:ctrlPr>
                              <a:rPr lang="es-ES" b="0" i="1" dirty="0" smtClean="0">
                                <a:latin typeface="Cambria Math" panose="02040503050406030204" pitchFamily="18" charset="0"/>
                                <a:ea typeface="Cambria Math" panose="02040503050406030204" pitchFamily="18" charset="0"/>
                              </a:rPr>
                            </m:ctrlPr>
                          </m:sSubPr>
                          <m:e>
                            <m:r>
                              <a:rPr lang="es-ES" b="0" i="1" dirty="0" smtClean="0">
                                <a:latin typeface="Cambria Math" panose="02040503050406030204" pitchFamily="18" charset="0"/>
                                <a:ea typeface="Cambria Math" panose="02040503050406030204" pitchFamily="18" charset="0"/>
                              </a:rPr>
                              <m:t>𝑓</m:t>
                            </m:r>
                          </m:e>
                          <m:sub>
                            <m:r>
                              <a:rPr lang="es-ES" b="0" i="1" dirty="0" smtClean="0">
                                <a:latin typeface="Cambria Math" panose="02040503050406030204" pitchFamily="18" charset="0"/>
                                <a:ea typeface="Cambria Math" panose="02040503050406030204" pitchFamily="18" charset="0"/>
                              </a:rPr>
                              <m:t>𝑖𝑗</m:t>
                            </m:r>
                          </m:sub>
                        </m:sSub>
                      </m:e>
                    </m:d>
                  </m:oMath>
                </a14:m>
                <a:r>
                  <a:rPr lang="en-GB" dirty="0"/>
                  <a:t> is a (</a:t>
                </a:r>
                <a14:m>
                  <m:oMath xmlns:m="http://schemas.openxmlformats.org/officeDocument/2006/math">
                    <m:r>
                      <a:rPr lang="en-US" i="1" dirty="0">
                        <a:latin typeface="Cambria Math" panose="02040503050406030204" pitchFamily="18" charset="0"/>
                      </a:rPr>
                      <m:t>𝑛</m:t>
                    </m:r>
                    <m:r>
                      <a:rPr lang="es-ES" b="0" i="1" dirty="0" smtClean="0">
                        <a:latin typeface="Cambria Math" panose="02040503050406030204" pitchFamily="18" charset="0"/>
                      </a:rPr>
                      <m:t>+1)</m:t>
                    </m:r>
                    <m:r>
                      <a:rPr lang="en-US" i="1" dirty="0">
                        <a:latin typeface="Cambria Math" panose="02040503050406030204" pitchFamily="18" charset="0"/>
                        <a:ea typeface="Cambria Math" panose="02040503050406030204" pitchFamily="18" charset="0"/>
                      </a:rPr>
                      <m:t>×</m:t>
                    </m:r>
                    <m:r>
                      <a:rPr lang="es-ES" b="0" i="1" dirty="0" smtClean="0">
                        <a:latin typeface="Cambria Math" panose="02040503050406030204" pitchFamily="18" charset="0"/>
                      </a:rPr>
                      <m:t>(</m:t>
                    </m:r>
                    <m:r>
                      <a:rPr lang="en-US" i="1" dirty="0">
                        <a:latin typeface="Cambria Math" panose="02040503050406030204" pitchFamily="18" charset="0"/>
                      </a:rPr>
                      <m:t>𝑚</m:t>
                    </m:r>
                    <m:r>
                      <a:rPr lang="es-ES" b="0" i="1" dirty="0" smtClean="0">
                        <a:latin typeface="Cambria Math" panose="02040503050406030204" pitchFamily="18" charset="0"/>
                      </a:rPr>
                      <m:t>+1)</m:t>
                    </m:r>
                  </m:oMath>
                </a14:m>
                <a:r>
                  <a:rPr lang="en-US" dirty="0"/>
                  <a:t> matrix of logical formulae</a:t>
                </a:r>
                <a:endParaRPr lang="en-GB" dirty="0"/>
              </a:p>
              <a:p>
                <a:pPr marL="472936" lvl="1" indent="-457189">
                  <a:lnSpc>
                    <a:spcPct val="110000"/>
                  </a:lnSpc>
                  <a:buSzPct val="100000"/>
                </a:pPr>
                <a:endParaRPr lang="es-ES" b="0"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blipFill>
                <a:blip r:embed="rId3"/>
                <a:stretch>
                  <a:fillRect l="-879" t="-1091"/>
                </a:stretch>
              </a:blipFill>
            </p:spPr>
            <p:txBody>
              <a:bodyPr/>
              <a:lstStyle/>
              <a:p>
                <a:r>
                  <a:rPr lang="es-ES">
                    <a:noFill/>
                  </a:rPr>
                  <a:t> </a:t>
                </a:r>
              </a:p>
            </p:txBody>
          </p:sp>
        </mc:Fallback>
      </mc:AlternateContent>
      <p:sp>
        <p:nvSpPr>
          <p:cNvPr id="5" name="Marcador de número de diapositiva 4"/>
          <p:cNvSpPr>
            <a:spLocks noGrp="1"/>
          </p:cNvSpPr>
          <p:nvPr>
            <p:ph type="sldNum" sz="quarter" idx="12"/>
          </p:nvPr>
        </p:nvSpPr>
        <p:spPr/>
        <p:txBody>
          <a:bodyPr/>
          <a:lstStyle/>
          <a:p>
            <a:fld id="{A7E09D32-447C-433F-910E-6450FEBB1FB8}" type="slidenum">
              <a:rPr lang="en-GB" smtClean="0"/>
              <a:t>43</a:t>
            </a:fld>
            <a:endParaRPr lang="en-GB" dirty="0"/>
          </a:p>
        </p:txBody>
      </p:sp>
      <mc:AlternateContent xmlns:mc="http://schemas.openxmlformats.org/markup-compatibility/2006" xmlns:a14="http://schemas.microsoft.com/office/drawing/2010/main">
        <mc:Choice Requires="a14">
          <p:sp>
            <p:nvSpPr>
              <p:cNvPr id="6" name="Rectángulo 5"/>
              <p:cNvSpPr/>
              <p:nvPr/>
            </p:nvSpPr>
            <p:spPr>
              <a:xfrm>
                <a:off x="3396575" y="4106964"/>
                <a:ext cx="5398851" cy="134088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𝑓</m:t>
                          </m:r>
                        </m:e>
                        <m:sub>
                          <m:r>
                            <a:rPr lang="es-ES" i="1" dirty="0">
                              <a:latin typeface="Cambria Math" panose="02040503050406030204" pitchFamily="18" charset="0"/>
                              <a:ea typeface="Cambria Math" panose="02040503050406030204" pitchFamily="18" charset="0"/>
                            </a:rPr>
                            <m:t>𝑖𝑗</m:t>
                          </m:r>
                        </m:sub>
                      </m:sSub>
                      <m:r>
                        <a:rPr lang="es-ES" i="1" dirty="0">
                          <a:latin typeface="Cambria Math" panose="02040503050406030204" pitchFamily="18" charset="0"/>
                          <a:ea typeface="Cambria Math" panose="02040503050406030204" pitchFamily="18" charset="0"/>
                        </a:rPr>
                        <m:t>=</m:t>
                      </m:r>
                      <m:d>
                        <m:dPr>
                          <m:begChr m:val="{"/>
                          <m:endChr m:val=""/>
                          <m:ctrlPr>
                            <a:rPr lang="es-ES" i="1" dirty="0">
                              <a:latin typeface="Cambria Math" panose="02040503050406030204" pitchFamily="18" charset="0"/>
                              <a:ea typeface="Cambria Math" panose="02040503050406030204" pitchFamily="18" charset="0"/>
                            </a:rPr>
                          </m:ctrlPr>
                        </m:dPr>
                        <m:e>
                          <m:eqArr>
                            <m:eqArrPr>
                              <m:ctrlPr>
                                <a:rPr lang="es-ES" i="1" dirty="0">
                                  <a:latin typeface="Cambria Math" panose="02040503050406030204" pitchFamily="18" charset="0"/>
                                  <a:ea typeface="Cambria Math" panose="02040503050406030204" pitchFamily="18" charset="0"/>
                                </a:rPr>
                              </m:ctrlPr>
                            </m:eqArrPr>
                            <m:e>
                              <m:sSub>
                                <m:sSubPr>
                                  <m:ctrlPr>
                                    <a:rPr lang="el-GR" i="1" dirty="0">
                                      <a:latin typeface="Cambria Math" panose="02040503050406030204" pitchFamily="18" charset="0"/>
                                      <a:ea typeface="Cambria Math" panose="02040503050406030204" pitchFamily="18" charset="0"/>
                                    </a:rPr>
                                  </m:ctrlPr>
                                </m:sSubPr>
                                <m:e>
                                  <m:r>
                                    <m:rPr>
                                      <m:sty m:val="p"/>
                                    </m:rPr>
                                    <a:rPr lang="el-GR" i="1" dirty="0">
                                      <a:latin typeface="Cambria Math" panose="02040503050406030204" pitchFamily="18" charset="0"/>
                                      <a:ea typeface="Cambria Math" panose="02040503050406030204" pitchFamily="18" charset="0"/>
                                    </a:rPr>
                                    <m:t>Φ</m:t>
                                  </m:r>
                                </m:e>
                                <m:sub>
                                  <m:sSub>
                                    <m:sSubPr>
                                      <m:ctrlPr>
                                        <a:rPr lang="el-GR"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𝑎</m:t>
                                      </m:r>
                                    </m:e>
                                    <m:sub>
                                      <m:r>
                                        <a:rPr lang="es-ES" i="1" dirty="0">
                                          <a:latin typeface="Cambria Math" panose="02040503050406030204" pitchFamily="18" charset="0"/>
                                          <a:ea typeface="Cambria Math" panose="02040503050406030204" pitchFamily="18" charset="0"/>
                                        </a:rPr>
                                        <m:t>𝑖𝑗</m:t>
                                      </m:r>
                                    </m:sub>
                                  </m:sSub>
                                </m:sub>
                              </m:sSub>
                              <m:r>
                                <a:rPr lang="es-ES" i="1" dirty="0">
                                  <a:latin typeface="Cambria Math" panose="02040503050406030204" pitchFamily="18" charset="0"/>
                                  <a:ea typeface="Cambria Math" panose="02040503050406030204" pitchFamily="18" charset="0"/>
                                </a:rPr>
                                <m:t>,  </m:t>
                              </m:r>
                              <m:r>
                                <a:rPr lang="es-ES" i="1" dirty="0">
                                  <a:latin typeface="Cambria Math" panose="02040503050406030204" pitchFamily="18" charset="0"/>
                                  <a:ea typeface="Cambria Math" panose="02040503050406030204" pitchFamily="18" charset="0"/>
                                </a:rPr>
                                <m:t>𝑖𝑓</m:t>
                              </m:r>
                              <m:r>
                                <a:rPr lang="es-ES" i="1" dirty="0">
                                  <a:latin typeface="Cambria Math" panose="02040503050406030204" pitchFamily="18" charset="0"/>
                                  <a:ea typeface="Cambria Math" panose="02040503050406030204" pitchFamily="18" charset="0"/>
                                </a:rPr>
                                <m:t> </m:t>
                              </m:r>
                              <m:r>
                                <a:rPr lang="es-ES" i="1" dirty="0">
                                  <a:latin typeface="Cambria Math" panose="02040503050406030204" pitchFamily="18" charset="0"/>
                                  <a:ea typeface="Cambria Math" panose="02040503050406030204" pitchFamily="18" charset="0"/>
                                </a:rPr>
                                <m:t>𝑖</m:t>
                              </m:r>
                              <m:r>
                                <a:rPr lang="es-ES" i="1" dirty="0">
                                  <a:latin typeface="Cambria Math" panose="02040503050406030204" pitchFamily="18" charset="0"/>
                                  <a:ea typeface="Cambria Math" panose="02040503050406030204" pitchFamily="18" charset="0"/>
                                </a:rPr>
                                <m:t>≤</m:t>
                              </m:r>
                              <m:r>
                                <a:rPr lang="es-ES" i="1" dirty="0">
                                  <a:latin typeface="Cambria Math" panose="02040503050406030204" pitchFamily="18" charset="0"/>
                                  <a:ea typeface="Cambria Math" panose="02040503050406030204" pitchFamily="18" charset="0"/>
                                </a:rPr>
                                <m:t>𝑛</m:t>
                              </m:r>
                              <m:r>
                                <a:rPr lang="es-ES" i="1" dirty="0">
                                  <a:latin typeface="Cambria Math" panose="02040503050406030204" pitchFamily="18" charset="0"/>
                                  <a:ea typeface="Cambria Math" panose="02040503050406030204" pitchFamily="18" charset="0"/>
                                </a:rPr>
                                <m:t> ∧</m:t>
                              </m:r>
                              <m:r>
                                <a:rPr lang="es-ES" i="1" dirty="0">
                                  <a:latin typeface="Cambria Math" panose="02040503050406030204" pitchFamily="18" charset="0"/>
                                  <a:ea typeface="Cambria Math" panose="02040503050406030204" pitchFamily="18" charset="0"/>
                                </a:rPr>
                                <m:t>𝑗</m:t>
                              </m:r>
                              <m:r>
                                <a:rPr lang="es-ES" i="1" dirty="0">
                                  <a:latin typeface="Cambria Math" panose="02040503050406030204" pitchFamily="18" charset="0"/>
                                  <a:ea typeface="Cambria Math" panose="02040503050406030204" pitchFamily="18" charset="0"/>
                                </a:rPr>
                                <m:t>≤</m:t>
                              </m:r>
                              <m:r>
                                <a:rPr lang="es-ES" i="1" dirty="0">
                                  <a:latin typeface="Cambria Math" panose="02040503050406030204" pitchFamily="18" charset="0"/>
                                  <a:ea typeface="Cambria Math" panose="02040503050406030204" pitchFamily="18" charset="0"/>
                                </a:rPr>
                                <m:t>𝑚</m:t>
                              </m:r>
                              <m:r>
                                <a:rPr lang="es-ES" i="1" dirty="0">
                                  <a:latin typeface="Cambria Math" panose="02040503050406030204" pitchFamily="18" charset="0"/>
                                  <a:ea typeface="Cambria Math" panose="02040503050406030204" pitchFamily="18" charset="0"/>
                                </a:rPr>
                                <m:t> </m:t>
                              </m:r>
                              <m:r>
                                <a:rPr lang="es-ES" i="1" dirty="0">
                                  <a:latin typeface="Cambria Math" panose="02040503050406030204" pitchFamily="18" charset="0"/>
                                  <a:ea typeface="Cambria Math" panose="02040503050406030204" pitchFamily="18" charset="0"/>
                                </a:rPr>
                                <m:t>𝑡h𝑒𝑛</m:t>
                              </m:r>
                              <m:r>
                                <a:rPr lang="es-ES" i="1" dirty="0">
                                  <a:latin typeface="Cambria Math" panose="02040503050406030204" pitchFamily="18" charset="0"/>
                                  <a:ea typeface="Cambria Math" panose="02040503050406030204" pitchFamily="18" charset="0"/>
                                </a:rPr>
                                <m:t> </m:t>
                              </m:r>
                              <m:sSub>
                                <m:sSubPr>
                                  <m:ctrlPr>
                                    <a:rPr lang="es-ES"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𝑎</m:t>
                                  </m:r>
                                </m:e>
                                <m:sub>
                                  <m:r>
                                    <a:rPr lang="es-ES" i="1" dirty="0">
                                      <a:latin typeface="Cambria Math" panose="02040503050406030204" pitchFamily="18" charset="0"/>
                                      <a:ea typeface="Cambria Math" panose="02040503050406030204" pitchFamily="18" charset="0"/>
                                    </a:rPr>
                                    <m:t>𝑖𝑗</m:t>
                                  </m:r>
                                </m:sub>
                              </m:sSub>
                              <m:r>
                                <a:rPr lang="es-ES" i="1" dirty="0">
                                  <a:latin typeface="Cambria Math" panose="02040503050406030204" pitchFamily="18" charset="0"/>
                                  <a:ea typeface="Cambria Math" panose="02040503050406030204" pitchFamily="18" charset="0"/>
                                </a:rPr>
                                <m:t>∈</m:t>
                              </m:r>
                              <m:r>
                                <a:rPr lang="es-ES" i="1" dirty="0">
                                  <a:latin typeface="Cambria Math" panose="02040503050406030204" pitchFamily="18" charset="0"/>
                                  <a:ea typeface="Cambria Math" panose="02040503050406030204" pitchFamily="18" charset="0"/>
                                </a:rPr>
                                <m:t>𝐴</m:t>
                              </m:r>
                            </m:e>
                            <m:e>
                              <m:sSub>
                                <m:sSubPr>
                                  <m:ctrlPr>
                                    <a:rPr lang="el-GR" i="1" dirty="0">
                                      <a:latin typeface="Cambria Math" panose="02040503050406030204" pitchFamily="18" charset="0"/>
                                      <a:ea typeface="Cambria Math" panose="02040503050406030204" pitchFamily="18" charset="0"/>
                                    </a:rPr>
                                  </m:ctrlPr>
                                </m:sSubPr>
                                <m:e>
                                  <m:r>
                                    <m:rPr>
                                      <m:sty m:val="p"/>
                                    </m:rPr>
                                    <a:rPr lang="el-GR" i="1" dirty="0">
                                      <a:latin typeface="Cambria Math" panose="02040503050406030204" pitchFamily="18" charset="0"/>
                                      <a:ea typeface="Cambria Math" panose="02040503050406030204" pitchFamily="18" charset="0"/>
                                    </a:rPr>
                                    <m:t>Φ</m:t>
                                  </m:r>
                                </m:e>
                                <m:sub>
                                  <m:r>
                                    <a:rPr lang="es-ES" i="1" dirty="0">
                                      <a:latin typeface="Cambria Math" panose="02040503050406030204" pitchFamily="18" charset="0"/>
                                      <a:ea typeface="Cambria Math" panose="02040503050406030204" pitchFamily="18" charset="0"/>
                                    </a:rPr>
                                    <m:t>𝑗</m:t>
                                  </m:r>
                                </m:sub>
                              </m:sSub>
                              <m:r>
                                <a:rPr lang="es-ES" i="1" dirty="0">
                                  <a:latin typeface="Cambria Math" panose="02040503050406030204" pitchFamily="18" charset="0"/>
                                  <a:ea typeface="Cambria Math" panose="02040503050406030204" pitchFamily="18" charset="0"/>
                                </a:rPr>
                                <m:t>,  </m:t>
                              </m:r>
                              <m:r>
                                <a:rPr lang="es-ES" i="1" dirty="0">
                                  <a:latin typeface="Cambria Math" panose="02040503050406030204" pitchFamily="18" charset="0"/>
                                  <a:ea typeface="Cambria Math" panose="02040503050406030204" pitchFamily="18" charset="0"/>
                                </a:rPr>
                                <m:t>𝑖𝑓</m:t>
                              </m:r>
                              <m:r>
                                <a:rPr lang="es-ES" i="1" dirty="0">
                                  <a:latin typeface="Cambria Math" panose="02040503050406030204" pitchFamily="18" charset="0"/>
                                  <a:ea typeface="Cambria Math" panose="02040503050406030204" pitchFamily="18" charset="0"/>
                                </a:rPr>
                                <m:t> </m:t>
                              </m:r>
                              <m:r>
                                <a:rPr lang="es-ES" i="1" dirty="0">
                                  <a:latin typeface="Cambria Math" panose="02040503050406030204" pitchFamily="18" charset="0"/>
                                  <a:ea typeface="Cambria Math" panose="02040503050406030204" pitchFamily="18" charset="0"/>
                                </a:rPr>
                                <m:t>𝑖</m:t>
                              </m:r>
                              <m:r>
                                <a:rPr lang="es-ES" i="1" dirty="0">
                                  <a:latin typeface="Cambria Math" panose="02040503050406030204" pitchFamily="18" charset="0"/>
                                  <a:ea typeface="Cambria Math" panose="02040503050406030204" pitchFamily="18" charset="0"/>
                                </a:rPr>
                                <m:t>=</m:t>
                              </m:r>
                              <m:r>
                                <a:rPr lang="es-ES" i="1" dirty="0">
                                  <a:latin typeface="Cambria Math" panose="02040503050406030204" pitchFamily="18" charset="0"/>
                                  <a:ea typeface="Cambria Math" panose="02040503050406030204" pitchFamily="18" charset="0"/>
                                </a:rPr>
                                <m:t>𝑛</m:t>
                              </m:r>
                              <m:r>
                                <a:rPr lang="es-ES" i="1" dirty="0">
                                  <a:latin typeface="Cambria Math" panose="02040503050406030204" pitchFamily="18" charset="0"/>
                                  <a:ea typeface="Cambria Math" panose="02040503050406030204" pitchFamily="18" charset="0"/>
                                </a:rPr>
                                <m:t>+1 ∧</m:t>
                              </m:r>
                              <m:r>
                                <a:rPr lang="es-ES" i="1" dirty="0">
                                  <a:latin typeface="Cambria Math" panose="02040503050406030204" pitchFamily="18" charset="0"/>
                                  <a:ea typeface="Cambria Math" panose="02040503050406030204" pitchFamily="18" charset="0"/>
                                </a:rPr>
                                <m:t>𝑗</m:t>
                              </m:r>
                              <m:r>
                                <a:rPr lang="es-ES" i="1" dirty="0">
                                  <a:latin typeface="Cambria Math" panose="02040503050406030204" pitchFamily="18" charset="0"/>
                                  <a:ea typeface="Cambria Math" panose="02040503050406030204" pitchFamily="18" charset="0"/>
                                </a:rPr>
                                <m:t>≤</m:t>
                              </m:r>
                              <m:r>
                                <a:rPr lang="es-ES" i="1" dirty="0">
                                  <a:latin typeface="Cambria Math" panose="02040503050406030204" pitchFamily="18" charset="0"/>
                                  <a:ea typeface="Cambria Math" panose="02040503050406030204" pitchFamily="18" charset="0"/>
                                </a:rPr>
                                <m:t>𝑚</m:t>
                              </m:r>
                              <m:r>
                                <a:rPr lang="es-ES" i="1" dirty="0">
                                  <a:latin typeface="Cambria Math" panose="02040503050406030204" pitchFamily="18" charset="0"/>
                                  <a:ea typeface="Cambria Math" panose="02040503050406030204" pitchFamily="18" charset="0"/>
                                </a:rPr>
                                <m:t> </m:t>
                              </m:r>
                              <m:r>
                                <a:rPr lang="es-ES" i="1" dirty="0">
                                  <a:latin typeface="Cambria Math" panose="02040503050406030204" pitchFamily="18" charset="0"/>
                                  <a:ea typeface="Cambria Math" panose="02040503050406030204" pitchFamily="18" charset="0"/>
                                </a:rPr>
                                <m:t>𝑡h𝑒𝑛</m:t>
                              </m:r>
                              <m:r>
                                <a:rPr lang="es-ES" i="1" dirty="0">
                                  <a:latin typeface="Cambria Math" panose="02040503050406030204" pitchFamily="18" charset="0"/>
                                  <a:ea typeface="Cambria Math" panose="02040503050406030204" pitchFamily="18" charset="0"/>
                                </a:rPr>
                                <m:t> </m:t>
                              </m:r>
                              <m:r>
                                <a:rPr lang="es-ES" i="1" dirty="0">
                                  <a:latin typeface="Cambria Math" panose="02040503050406030204" pitchFamily="18" charset="0"/>
                                  <a:ea typeface="Cambria Math" panose="02040503050406030204" pitchFamily="18" charset="0"/>
                                </a:rPr>
                                <m:t>𝑗</m:t>
                              </m:r>
                              <m:r>
                                <a:rPr lang="es-ES" i="1" dirty="0">
                                  <a:latin typeface="Cambria Math" panose="02040503050406030204" pitchFamily="18" charset="0"/>
                                  <a:ea typeface="Cambria Math" panose="02040503050406030204" pitchFamily="18" charset="0"/>
                                </a:rPr>
                                <m:t>∈</m:t>
                              </m:r>
                              <m:r>
                                <a:rPr lang="es-ES" i="1" dirty="0">
                                  <a:latin typeface="Cambria Math" panose="02040503050406030204" pitchFamily="18" charset="0"/>
                                  <a:ea typeface="Cambria Math" panose="02040503050406030204" pitchFamily="18" charset="0"/>
                                </a:rPr>
                                <m:t>𝑃</m:t>
                              </m:r>
                            </m:e>
                            <m:e>
                              <m:sSub>
                                <m:sSubPr>
                                  <m:ctrlPr>
                                    <a:rPr lang="el-GR" i="1" dirty="0">
                                      <a:latin typeface="Cambria Math" panose="02040503050406030204" pitchFamily="18" charset="0"/>
                                      <a:ea typeface="Cambria Math" panose="02040503050406030204" pitchFamily="18" charset="0"/>
                                    </a:rPr>
                                  </m:ctrlPr>
                                </m:sSubPr>
                                <m:e>
                                  <m:r>
                                    <m:rPr>
                                      <m:sty m:val="p"/>
                                    </m:rPr>
                                    <a:rPr lang="el-GR" i="1" dirty="0">
                                      <a:latin typeface="Cambria Math" panose="02040503050406030204" pitchFamily="18" charset="0"/>
                                      <a:ea typeface="Cambria Math" panose="02040503050406030204" pitchFamily="18" charset="0"/>
                                    </a:rPr>
                                    <m:t>Φ</m:t>
                                  </m:r>
                                </m:e>
                                <m:sub>
                                  <m:r>
                                    <a:rPr lang="es-ES" i="1" dirty="0">
                                      <a:latin typeface="Cambria Math" panose="02040503050406030204" pitchFamily="18" charset="0"/>
                                      <a:ea typeface="Cambria Math" panose="02040503050406030204" pitchFamily="18" charset="0"/>
                                    </a:rPr>
                                    <m:t>𝑖</m:t>
                                  </m:r>
                                </m:sub>
                              </m:sSub>
                              <m:r>
                                <a:rPr lang="es-ES" i="1" dirty="0">
                                  <a:latin typeface="Cambria Math" panose="02040503050406030204" pitchFamily="18" charset="0"/>
                                  <a:ea typeface="Cambria Math" panose="02040503050406030204" pitchFamily="18" charset="0"/>
                                </a:rPr>
                                <m:t>,  </m:t>
                              </m:r>
                              <m:r>
                                <a:rPr lang="es-ES" i="1" dirty="0">
                                  <a:latin typeface="Cambria Math" panose="02040503050406030204" pitchFamily="18" charset="0"/>
                                  <a:ea typeface="Cambria Math" panose="02040503050406030204" pitchFamily="18" charset="0"/>
                                </a:rPr>
                                <m:t>𝑖𝑓</m:t>
                              </m:r>
                              <m:r>
                                <a:rPr lang="es-ES" i="1" dirty="0">
                                  <a:latin typeface="Cambria Math" panose="02040503050406030204" pitchFamily="18" charset="0"/>
                                  <a:ea typeface="Cambria Math" panose="02040503050406030204" pitchFamily="18" charset="0"/>
                                </a:rPr>
                                <m:t> </m:t>
                              </m:r>
                              <m:r>
                                <a:rPr lang="es-ES" i="1" dirty="0">
                                  <a:latin typeface="Cambria Math" panose="02040503050406030204" pitchFamily="18" charset="0"/>
                                  <a:ea typeface="Cambria Math" panose="02040503050406030204" pitchFamily="18" charset="0"/>
                                </a:rPr>
                                <m:t>𝑖</m:t>
                              </m:r>
                              <m:r>
                                <a:rPr lang="es-ES" i="1" dirty="0">
                                  <a:latin typeface="Cambria Math" panose="02040503050406030204" pitchFamily="18" charset="0"/>
                                  <a:ea typeface="Cambria Math" panose="02040503050406030204" pitchFamily="18" charset="0"/>
                                </a:rPr>
                                <m:t>≤</m:t>
                              </m:r>
                              <m:r>
                                <a:rPr lang="es-ES" i="1" dirty="0">
                                  <a:latin typeface="Cambria Math" panose="02040503050406030204" pitchFamily="18" charset="0"/>
                                  <a:ea typeface="Cambria Math" panose="02040503050406030204" pitchFamily="18" charset="0"/>
                                </a:rPr>
                                <m:t>𝑛</m:t>
                              </m:r>
                              <m:r>
                                <a:rPr lang="es-ES" i="1" dirty="0">
                                  <a:latin typeface="Cambria Math" panose="02040503050406030204" pitchFamily="18" charset="0"/>
                                  <a:ea typeface="Cambria Math" panose="02040503050406030204" pitchFamily="18" charset="0"/>
                                </a:rPr>
                                <m:t>+1 ∧</m:t>
                              </m:r>
                              <m:r>
                                <a:rPr lang="es-ES" i="1" dirty="0">
                                  <a:latin typeface="Cambria Math" panose="02040503050406030204" pitchFamily="18" charset="0"/>
                                  <a:ea typeface="Cambria Math" panose="02040503050406030204" pitchFamily="18" charset="0"/>
                                </a:rPr>
                                <m:t>𝑗</m:t>
                              </m:r>
                              <m:r>
                                <a:rPr lang="es-ES" i="1" dirty="0">
                                  <a:latin typeface="Cambria Math" panose="02040503050406030204" pitchFamily="18" charset="0"/>
                                  <a:ea typeface="Cambria Math" panose="02040503050406030204" pitchFamily="18" charset="0"/>
                                </a:rPr>
                                <m:t>=</m:t>
                              </m:r>
                              <m:r>
                                <a:rPr lang="es-ES" i="1" dirty="0">
                                  <a:latin typeface="Cambria Math" panose="02040503050406030204" pitchFamily="18" charset="0"/>
                                  <a:ea typeface="Cambria Math" panose="02040503050406030204" pitchFamily="18" charset="0"/>
                                </a:rPr>
                                <m:t>𝑚</m:t>
                              </m:r>
                              <m:r>
                                <a:rPr lang="es-ES" i="1" dirty="0">
                                  <a:latin typeface="Cambria Math" panose="02040503050406030204" pitchFamily="18" charset="0"/>
                                  <a:ea typeface="Cambria Math" panose="02040503050406030204" pitchFamily="18" charset="0"/>
                                </a:rPr>
                                <m:t>+1 </m:t>
                              </m:r>
                              <m:r>
                                <a:rPr lang="es-ES" i="1" dirty="0">
                                  <a:latin typeface="Cambria Math" panose="02040503050406030204" pitchFamily="18" charset="0"/>
                                  <a:ea typeface="Cambria Math" panose="02040503050406030204" pitchFamily="18" charset="0"/>
                                </a:rPr>
                                <m:t>𝑡h𝑒𝑛</m:t>
                              </m:r>
                              <m:r>
                                <a:rPr lang="es-ES" i="1" dirty="0">
                                  <a:latin typeface="Cambria Math" panose="02040503050406030204" pitchFamily="18" charset="0"/>
                                  <a:ea typeface="Cambria Math" panose="02040503050406030204" pitchFamily="18" charset="0"/>
                                </a:rPr>
                                <m:t> </m:t>
                              </m:r>
                              <m:r>
                                <a:rPr lang="es-ES" i="1" dirty="0">
                                  <a:latin typeface="Cambria Math" panose="02040503050406030204" pitchFamily="18" charset="0"/>
                                  <a:ea typeface="Cambria Math" panose="02040503050406030204" pitchFamily="18" charset="0"/>
                                </a:rPr>
                                <m:t>𝑖</m:t>
                              </m:r>
                              <m:r>
                                <a:rPr lang="es-ES" i="1" dirty="0">
                                  <a:latin typeface="Cambria Math" panose="02040503050406030204" pitchFamily="18" charset="0"/>
                                  <a:ea typeface="Cambria Math" panose="02040503050406030204" pitchFamily="18" charset="0"/>
                                </a:rPr>
                                <m:t>∈</m:t>
                              </m:r>
                              <m:r>
                                <a:rPr lang="es-ES" i="1" dirty="0">
                                  <a:latin typeface="Cambria Math" panose="02040503050406030204" pitchFamily="18" charset="0"/>
                                  <a:ea typeface="Cambria Math" panose="02040503050406030204" pitchFamily="18" charset="0"/>
                                </a:rPr>
                                <m:t>𝑇</m:t>
                              </m:r>
                            </m:e>
                            <m:e>
                              <m:r>
                                <a:rPr lang="es-ES" i="1" dirty="0">
                                  <a:latin typeface="Cambria Math" panose="02040503050406030204" pitchFamily="18" charset="0"/>
                                  <a:ea typeface="Cambria Math" panose="02040503050406030204" pitchFamily="18" charset="0"/>
                                </a:rPr>
                                <m:t>0, </m:t>
                              </m:r>
                              <m:r>
                                <a:rPr lang="es-ES" i="1" dirty="0">
                                  <a:latin typeface="Cambria Math" panose="02040503050406030204" pitchFamily="18" charset="0"/>
                                  <a:ea typeface="Cambria Math" panose="02040503050406030204" pitchFamily="18" charset="0"/>
                                </a:rPr>
                                <m:t>𝑜𝑡h𝑒𝑟𝑤𝑖𝑠𝑒</m:t>
                              </m:r>
                            </m:e>
                          </m:eqArr>
                        </m:e>
                      </m:d>
                    </m:oMath>
                  </m:oMathPara>
                </a14:m>
                <a:endParaRPr lang="en-GB" dirty="0"/>
              </a:p>
            </p:txBody>
          </p:sp>
        </mc:Choice>
        <mc:Fallback xmlns="">
          <p:sp>
            <p:nvSpPr>
              <p:cNvPr id="6" name="Rectángulo 5"/>
              <p:cNvSpPr>
                <a:spLocks noRot="1" noChangeAspect="1" noMove="1" noResize="1" noEditPoints="1" noAdjustHandles="1" noChangeArrowheads="1" noChangeShapeType="1" noTextEdit="1"/>
              </p:cNvSpPr>
              <p:nvPr/>
            </p:nvSpPr>
            <p:spPr>
              <a:xfrm>
                <a:off x="3396575" y="4106964"/>
                <a:ext cx="5398851" cy="1340880"/>
              </a:xfrm>
              <a:prstGeom prst="rect">
                <a:avLst/>
              </a:prstGeom>
              <a:blipFill>
                <a:blip r:embed="rId4"/>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3745910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Analysis of PNPL: Structural</a:t>
            </a:r>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p:txBody>
              <a:bodyPr>
                <a:normAutofit/>
              </a:bodyPr>
              <a:lstStyle/>
              <a:p>
                <a:pPr marL="228600" lvl="3">
                  <a:spcBef>
                    <a:spcPts val="1000"/>
                  </a:spcBef>
                  <a:spcAft>
                    <a:spcPts val="200"/>
                  </a:spcAft>
                  <a:buSzPct val="100000"/>
                </a:pPr>
                <a:r>
                  <a:rPr lang="en-GB" sz="2800" b="1" dirty="0">
                    <a:solidFill>
                      <a:schemeClr val="accent1">
                        <a:lumMod val="75000"/>
                      </a:schemeClr>
                    </a:solidFill>
                  </a:rPr>
                  <a:t>Presence Conditions Matrix</a:t>
                </a:r>
              </a:p>
              <a:p>
                <a:pPr lvl="1"/>
                <a:r>
                  <a:rPr lang="en-GB" dirty="0"/>
                  <a:t>Given a PNPL </a:t>
                </a:r>
                <a14:m>
                  <m:oMath xmlns:m="http://schemas.openxmlformats.org/officeDocument/2006/math">
                    <m:r>
                      <a:rPr lang="en-US" i="1" dirty="0" smtClean="0">
                        <a:latin typeface="Cambria Math" panose="02040503050406030204" pitchFamily="18" charset="0"/>
                      </a:rPr>
                      <m:t>𝑃𝑁𝐿</m:t>
                    </m:r>
                    <m:r>
                      <a:rPr lang="en-US" i="1" dirty="0" smtClean="0">
                        <a:latin typeface="Cambria Math" panose="02040503050406030204" pitchFamily="18" charset="0"/>
                      </a:rPr>
                      <m:t> = (</m:t>
                    </m:r>
                    <m:r>
                      <a:rPr lang="en-US" i="1" dirty="0">
                        <a:latin typeface="Cambria Math" panose="02040503050406030204" pitchFamily="18" charset="0"/>
                      </a:rPr>
                      <m:t>𝐹𝑀</m:t>
                    </m:r>
                    <m:r>
                      <a:rPr lang="es-ES" b="0" i="1" dirty="0" smtClean="0">
                        <a:latin typeface="Cambria Math" panose="02040503050406030204" pitchFamily="18" charset="0"/>
                      </a:rPr>
                      <m:t>,</m:t>
                    </m:r>
                    <m:r>
                      <a:rPr lang="nl-NL" i="1">
                        <a:latin typeface="Cambria Math" panose="02040503050406030204" pitchFamily="18" charset="0"/>
                        <a:ea typeface="Cambria Math" panose="02040503050406030204" pitchFamily="18" charset="0"/>
                      </a:rPr>
                      <m:t>𝒩</m:t>
                    </m:r>
                    <m:r>
                      <a:rPr lang="en-US" i="1" dirty="0">
                        <a:latin typeface="Cambria Math" panose="02040503050406030204" pitchFamily="18" charset="0"/>
                      </a:rPr>
                      <m:t>=</m:t>
                    </m:r>
                    <m:r>
                      <a:rPr lang="es-ES" b="0" i="1" dirty="0" smtClean="0">
                        <a:latin typeface="Cambria Math" panose="02040503050406030204" pitchFamily="18" charset="0"/>
                      </a:rPr>
                      <m:t> </m:t>
                    </m:r>
                    <m:d>
                      <m:dPr>
                        <m:ctrlPr>
                          <a:rPr lang="en-US" i="1" dirty="0">
                            <a:latin typeface="Cambria Math" panose="02040503050406030204" pitchFamily="18" charset="0"/>
                          </a:rPr>
                        </m:ctrlPr>
                      </m:dPr>
                      <m:e>
                        <m:r>
                          <a:rPr lang="en-US" i="1" dirty="0">
                            <a:latin typeface="Cambria Math" panose="02040503050406030204" pitchFamily="18" charset="0"/>
                          </a:rPr>
                          <m:t>𝑃</m:t>
                        </m:r>
                        <m:r>
                          <a:rPr lang="es-ES" b="0" i="1" dirty="0" smtClean="0">
                            <a:latin typeface="Cambria Math" panose="02040503050406030204" pitchFamily="18" charset="0"/>
                          </a:rPr>
                          <m:t>,</m:t>
                        </m:r>
                        <m:r>
                          <a:rPr lang="en-US" i="1" dirty="0">
                            <a:latin typeface="Cambria Math" panose="02040503050406030204" pitchFamily="18" charset="0"/>
                          </a:rPr>
                          <m:t> </m:t>
                        </m:r>
                        <m:r>
                          <a:rPr lang="en-US" i="1" dirty="0">
                            <a:latin typeface="Cambria Math" panose="02040503050406030204" pitchFamily="18" charset="0"/>
                          </a:rPr>
                          <m:t>𝑇</m:t>
                        </m:r>
                        <m:r>
                          <a:rPr lang="es-ES" b="0" i="1" dirty="0" smtClean="0">
                            <a:latin typeface="Cambria Math" panose="02040503050406030204" pitchFamily="18" charset="0"/>
                          </a:rPr>
                          <m:t>,</m:t>
                        </m:r>
                        <m:r>
                          <a:rPr lang="en-US" i="1" dirty="0">
                            <a:latin typeface="Cambria Math" panose="02040503050406030204" pitchFamily="18" charset="0"/>
                          </a:rPr>
                          <m:t>𝐴</m:t>
                        </m:r>
                      </m:e>
                    </m:d>
                    <m:r>
                      <a:rPr lang="es-ES" b="0" i="1" dirty="0" smtClean="0">
                        <a:latin typeface="Cambria Math" panose="02040503050406030204" pitchFamily="18" charset="0"/>
                      </a:rPr>
                      <m:t>,</m:t>
                    </m:r>
                    <m:r>
                      <a:rPr lang="en-US" i="1" dirty="0">
                        <a:latin typeface="Cambria Math" panose="02040503050406030204" pitchFamily="18" charset="0"/>
                      </a:rPr>
                      <m:t> </m:t>
                    </m:r>
                    <m:r>
                      <m:rPr>
                        <m:sty m:val="p"/>
                      </m:rPr>
                      <a:rPr lang="el-GR" i="1" dirty="0" smtClean="0">
                        <a:latin typeface="Cambria Math" panose="02040503050406030204" pitchFamily="18" charset="0"/>
                        <a:ea typeface="Cambria Math" panose="02040503050406030204" pitchFamily="18" charset="0"/>
                      </a:rPr>
                      <m:t>Φ</m:t>
                    </m:r>
                    <m:r>
                      <a:rPr lang="en-US" i="1" dirty="0">
                        <a:latin typeface="Cambria Math" panose="02040503050406030204" pitchFamily="18" charset="0"/>
                      </a:rPr>
                      <m:t>) </m:t>
                    </m:r>
                  </m:oMath>
                </a14:m>
                <a:r>
                  <a:rPr lang="en-US" dirty="0"/>
                  <a:t>with </a:t>
                </a:r>
                <a14:m>
                  <m:oMath xmlns:m="http://schemas.openxmlformats.org/officeDocument/2006/math">
                    <m:r>
                      <a:rPr lang="en-US" i="1" dirty="0" smtClean="0">
                        <a:latin typeface="Cambria Math" panose="02040503050406030204" pitchFamily="18" charset="0"/>
                      </a:rPr>
                      <m:t>𝑛</m:t>
                    </m:r>
                    <m:r>
                      <a:rPr lang="en-US" i="1" dirty="0" smtClean="0">
                        <a:latin typeface="Cambria Math" panose="02040503050406030204" pitchFamily="18" charset="0"/>
                      </a:rPr>
                      <m:t> = |</m:t>
                    </m:r>
                    <m:r>
                      <a:rPr lang="en-US" i="1" dirty="0" smtClean="0">
                        <a:latin typeface="Cambria Math" panose="02040503050406030204" pitchFamily="18" charset="0"/>
                      </a:rPr>
                      <m:t>𝑇</m:t>
                    </m:r>
                    <m:r>
                      <a:rPr lang="en-US" i="1" dirty="0" smtClean="0">
                        <a:latin typeface="Cambria Math" panose="02040503050406030204" pitchFamily="18" charset="0"/>
                      </a:rPr>
                      <m:t>|</m:t>
                    </m:r>
                  </m:oMath>
                </a14:m>
                <a:r>
                  <a:rPr lang="en-US" dirty="0"/>
                  <a:t> and </a:t>
                </a:r>
                <a14:m>
                  <m:oMath xmlns:m="http://schemas.openxmlformats.org/officeDocument/2006/math">
                    <m:r>
                      <a:rPr lang="en-US" i="1" dirty="0" smtClean="0">
                        <a:latin typeface="Cambria Math" panose="02040503050406030204" pitchFamily="18" charset="0"/>
                      </a:rPr>
                      <m:t>𝑚</m:t>
                    </m:r>
                    <m:r>
                      <a:rPr lang="en-US" i="1" dirty="0" smtClean="0">
                        <a:latin typeface="Cambria Math" panose="02040503050406030204" pitchFamily="18" charset="0"/>
                      </a:rPr>
                      <m:t> = |</m:t>
                    </m:r>
                    <m:r>
                      <a:rPr lang="en-US" i="1" dirty="0" smtClean="0">
                        <a:latin typeface="Cambria Math" panose="02040503050406030204" pitchFamily="18" charset="0"/>
                      </a:rPr>
                      <m:t>𝑃</m:t>
                    </m:r>
                    <m:r>
                      <a:rPr lang="en-US" i="1" dirty="0" smtClean="0">
                        <a:latin typeface="Cambria Math" panose="02040503050406030204" pitchFamily="18" charset="0"/>
                      </a:rPr>
                      <m:t>|</m:t>
                    </m:r>
                  </m:oMath>
                </a14:m>
                <a:r>
                  <a:rPr lang="en-US" dirty="0"/>
                  <a:t>, the presence conditions matrix </a:t>
                </a:r>
                <a14:m>
                  <m:oMath xmlns:m="http://schemas.openxmlformats.org/officeDocument/2006/math">
                    <m:r>
                      <a:rPr lang="es-ES" i="1" dirty="0" smtClean="0">
                        <a:latin typeface="Cambria Math" panose="02040503050406030204" pitchFamily="18" charset="0"/>
                        <a:ea typeface="Cambria Math" panose="02040503050406030204" pitchFamily="18" charset="0"/>
                      </a:rPr>
                      <m:t>𝔽</m:t>
                    </m:r>
                    <m:r>
                      <a:rPr lang="es-ES" b="0" i="1" dirty="0" smtClean="0">
                        <a:latin typeface="Cambria Math" panose="02040503050406030204" pitchFamily="18" charset="0"/>
                        <a:ea typeface="Cambria Math" panose="02040503050406030204" pitchFamily="18" charset="0"/>
                      </a:rPr>
                      <m:t>=</m:t>
                    </m:r>
                    <m:d>
                      <m:dPr>
                        <m:begChr m:val="|"/>
                        <m:endChr m:val="|"/>
                        <m:ctrlPr>
                          <a:rPr lang="es-ES" b="0" i="1" dirty="0" smtClean="0">
                            <a:latin typeface="Cambria Math" panose="02040503050406030204" pitchFamily="18" charset="0"/>
                            <a:ea typeface="Cambria Math" panose="02040503050406030204" pitchFamily="18" charset="0"/>
                          </a:rPr>
                        </m:ctrlPr>
                      </m:dPr>
                      <m:e>
                        <m:sSub>
                          <m:sSubPr>
                            <m:ctrlPr>
                              <a:rPr lang="es-ES" b="0" i="1" dirty="0" smtClean="0">
                                <a:latin typeface="Cambria Math" panose="02040503050406030204" pitchFamily="18" charset="0"/>
                                <a:ea typeface="Cambria Math" panose="02040503050406030204" pitchFamily="18" charset="0"/>
                              </a:rPr>
                            </m:ctrlPr>
                          </m:sSubPr>
                          <m:e>
                            <m:r>
                              <a:rPr lang="es-ES" b="0" i="1" dirty="0" smtClean="0">
                                <a:latin typeface="Cambria Math" panose="02040503050406030204" pitchFamily="18" charset="0"/>
                                <a:ea typeface="Cambria Math" panose="02040503050406030204" pitchFamily="18" charset="0"/>
                              </a:rPr>
                              <m:t>𝑓</m:t>
                            </m:r>
                          </m:e>
                          <m:sub>
                            <m:r>
                              <a:rPr lang="es-ES" b="0" i="1" dirty="0" smtClean="0">
                                <a:latin typeface="Cambria Math" panose="02040503050406030204" pitchFamily="18" charset="0"/>
                                <a:ea typeface="Cambria Math" panose="02040503050406030204" pitchFamily="18" charset="0"/>
                              </a:rPr>
                              <m:t>𝑖𝑗</m:t>
                            </m:r>
                          </m:sub>
                        </m:sSub>
                      </m:e>
                    </m:d>
                  </m:oMath>
                </a14:m>
                <a:r>
                  <a:rPr lang="en-GB" dirty="0"/>
                  <a:t> is a (</a:t>
                </a:r>
                <a14:m>
                  <m:oMath xmlns:m="http://schemas.openxmlformats.org/officeDocument/2006/math">
                    <m:r>
                      <a:rPr lang="en-US" i="1" dirty="0">
                        <a:latin typeface="Cambria Math" panose="02040503050406030204" pitchFamily="18" charset="0"/>
                      </a:rPr>
                      <m:t>𝑛</m:t>
                    </m:r>
                    <m:r>
                      <a:rPr lang="es-ES" b="0" i="1" dirty="0" smtClean="0">
                        <a:latin typeface="Cambria Math" panose="02040503050406030204" pitchFamily="18" charset="0"/>
                      </a:rPr>
                      <m:t>+1)</m:t>
                    </m:r>
                    <m:r>
                      <a:rPr lang="en-US" i="1" dirty="0">
                        <a:latin typeface="Cambria Math" panose="02040503050406030204" pitchFamily="18" charset="0"/>
                        <a:ea typeface="Cambria Math" panose="02040503050406030204" pitchFamily="18" charset="0"/>
                      </a:rPr>
                      <m:t>×</m:t>
                    </m:r>
                    <m:r>
                      <a:rPr lang="es-ES" b="0" i="1" dirty="0" smtClean="0">
                        <a:latin typeface="Cambria Math" panose="02040503050406030204" pitchFamily="18" charset="0"/>
                      </a:rPr>
                      <m:t>(</m:t>
                    </m:r>
                    <m:r>
                      <a:rPr lang="en-US" i="1" dirty="0">
                        <a:latin typeface="Cambria Math" panose="02040503050406030204" pitchFamily="18" charset="0"/>
                      </a:rPr>
                      <m:t>𝑚</m:t>
                    </m:r>
                    <m:r>
                      <a:rPr lang="es-ES" b="0" i="1" dirty="0" smtClean="0">
                        <a:latin typeface="Cambria Math" panose="02040503050406030204" pitchFamily="18" charset="0"/>
                      </a:rPr>
                      <m:t>+1)</m:t>
                    </m:r>
                  </m:oMath>
                </a14:m>
                <a:r>
                  <a:rPr lang="en-US" dirty="0"/>
                  <a:t> matrix of logical formulae</a:t>
                </a:r>
                <a:endParaRPr lang="es-ES" i="1" dirty="0">
                  <a:latin typeface="Cambria Math" panose="02040503050406030204" pitchFamily="18" charset="0"/>
                  <a:ea typeface="Cambria Math" panose="02040503050406030204" pitchFamily="18" charset="0"/>
                </a:endParaRPr>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blipFill>
                <a:blip r:embed="rId3"/>
                <a:stretch>
                  <a:fillRect l="-879" t="-1091"/>
                </a:stretch>
              </a:blipFill>
            </p:spPr>
            <p:txBody>
              <a:bodyPr/>
              <a:lstStyle/>
              <a:p>
                <a:r>
                  <a:rPr lang="es-ES">
                    <a:noFill/>
                  </a:rPr>
                  <a:t> </a:t>
                </a:r>
              </a:p>
            </p:txBody>
          </p:sp>
        </mc:Fallback>
      </mc:AlternateContent>
      <p:sp>
        <p:nvSpPr>
          <p:cNvPr id="5" name="Marcador de número de diapositiva 4"/>
          <p:cNvSpPr>
            <a:spLocks noGrp="1"/>
          </p:cNvSpPr>
          <p:nvPr>
            <p:ph type="sldNum" sz="quarter" idx="12"/>
          </p:nvPr>
        </p:nvSpPr>
        <p:spPr/>
        <p:txBody>
          <a:bodyPr/>
          <a:lstStyle/>
          <a:p>
            <a:fld id="{A7E09D32-447C-433F-910E-6450FEBB1FB8}" type="slidenum">
              <a:rPr lang="en-GB" smtClean="0"/>
              <a:t>44</a:t>
            </a:fld>
            <a:endParaRPr lang="en-GB" dirty="0"/>
          </a:p>
        </p:txBody>
      </p:sp>
      <mc:AlternateContent xmlns:mc="http://schemas.openxmlformats.org/markup-compatibility/2006" xmlns:a14="http://schemas.microsoft.com/office/drawing/2010/main">
        <mc:Choice Requires="a14">
          <p:sp>
            <p:nvSpPr>
              <p:cNvPr id="6" name="Rectángulo 5"/>
              <p:cNvSpPr/>
              <p:nvPr/>
            </p:nvSpPr>
            <p:spPr>
              <a:xfrm>
                <a:off x="4184291" y="4062870"/>
                <a:ext cx="3823418" cy="155952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i="1" dirty="0">
                          <a:latin typeface="Cambria Math" panose="02040503050406030204" pitchFamily="18" charset="0"/>
                          <a:ea typeface="Cambria Math" panose="02040503050406030204" pitchFamily="18" charset="0"/>
                        </a:rPr>
                        <m:t>𝔽</m:t>
                      </m:r>
                      <m:r>
                        <a:rPr lang="es-ES" i="1" dirty="0">
                          <a:latin typeface="Cambria Math" panose="02040503050406030204" pitchFamily="18" charset="0"/>
                          <a:ea typeface="Cambria Math" panose="02040503050406030204" pitchFamily="18" charset="0"/>
                        </a:rPr>
                        <m:t>=</m:t>
                      </m:r>
                      <m:d>
                        <m:dPr>
                          <m:begChr m:val="|"/>
                          <m:endChr m:val="|"/>
                          <m:ctrlPr>
                            <a:rPr lang="es-ES" i="1" dirty="0">
                              <a:latin typeface="Cambria Math" panose="02040503050406030204" pitchFamily="18" charset="0"/>
                              <a:ea typeface="Cambria Math" panose="02040503050406030204" pitchFamily="18" charset="0"/>
                            </a:rPr>
                          </m:ctrlPr>
                        </m:dPr>
                        <m:e>
                          <m:m>
                            <m:mPr>
                              <m:mcs>
                                <m:mc>
                                  <m:mcPr>
                                    <m:count m:val="5"/>
                                    <m:mcJc m:val="center"/>
                                  </m:mcPr>
                                </m:mc>
                              </m:mcs>
                              <m:ctrlPr>
                                <a:rPr lang="es-ES" i="1" dirty="0">
                                  <a:latin typeface="Cambria Math" panose="02040503050406030204" pitchFamily="18" charset="0"/>
                                  <a:ea typeface="Cambria Math" panose="02040503050406030204" pitchFamily="18" charset="0"/>
                                </a:rPr>
                              </m:ctrlPr>
                            </m:mPr>
                            <m:mr>
                              <m:e>
                                <m:sSub>
                                  <m:sSubPr>
                                    <m:ctrlPr>
                                      <a:rPr lang="el-GR" i="1" dirty="0">
                                        <a:latin typeface="Cambria Math" panose="02040503050406030204" pitchFamily="18" charset="0"/>
                                        <a:ea typeface="Cambria Math" panose="02040503050406030204" pitchFamily="18" charset="0"/>
                                      </a:rPr>
                                    </m:ctrlPr>
                                  </m:sSubPr>
                                  <m:e>
                                    <m:r>
                                      <m:rPr>
                                        <m:sty m:val="p"/>
                                      </m:rPr>
                                      <a:rPr lang="el-GR" i="1" dirty="0">
                                        <a:latin typeface="Cambria Math" panose="02040503050406030204" pitchFamily="18" charset="0"/>
                                        <a:ea typeface="Cambria Math" panose="02040503050406030204" pitchFamily="18" charset="0"/>
                                      </a:rPr>
                                      <m:t>Φ</m:t>
                                    </m:r>
                                  </m:e>
                                  <m:sub>
                                    <m:sSub>
                                      <m:sSubPr>
                                        <m:ctrlPr>
                                          <a:rPr lang="el-GR"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𝑎</m:t>
                                        </m:r>
                                      </m:e>
                                      <m:sub>
                                        <m:r>
                                          <a:rPr lang="es-ES" i="1" dirty="0">
                                            <a:latin typeface="Cambria Math" panose="02040503050406030204" pitchFamily="18" charset="0"/>
                                            <a:ea typeface="Cambria Math" panose="02040503050406030204" pitchFamily="18" charset="0"/>
                                          </a:rPr>
                                          <m:t>11</m:t>
                                        </m:r>
                                      </m:sub>
                                    </m:sSub>
                                  </m:sub>
                                </m:sSub>
                              </m:e>
                              <m:e>
                                <m:sSub>
                                  <m:sSubPr>
                                    <m:ctrlPr>
                                      <a:rPr lang="el-GR" i="1" dirty="0">
                                        <a:latin typeface="Cambria Math" panose="02040503050406030204" pitchFamily="18" charset="0"/>
                                        <a:ea typeface="Cambria Math" panose="02040503050406030204" pitchFamily="18" charset="0"/>
                                      </a:rPr>
                                    </m:ctrlPr>
                                  </m:sSubPr>
                                  <m:e>
                                    <m:r>
                                      <m:rPr>
                                        <m:sty m:val="p"/>
                                      </m:rPr>
                                      <a:rPr lang="el-GR" i="1" dirty="0">
                                        <a:latin typeface="Cambria Math" panose="02040503050406030204" pitchFamily="18" charset="0"/>
                                        <a:ea typeface="Cambria Math" panose="02040503050406030204" pitchFamily="18" charset="0"/>
                                      </a:rPr>
                                      <m:t>Φ</m:t>
                                    </m:r>
                                  </m:e>
                                  <m:sub>
                                    <m:sSub>
                                      <m:sSubPr>
                                        <m:ctrlPr>
                                          <a:rPr lang="el-GR"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𝑎</m:t>
                                        </m:r>
                                      </m:e>
                                      <m:sub>
                                        <m:r>
                                          <a:rPr lang="es-ES" i="1" dirty="0">
                                            <a:latin typeface="Cambria Math" panose="02040503050406030204" pitchFamily="18" charset="0"/>
                                            <a:ea typeface="Cambria Math" panose="02040503050406030204" pitchFamily="18" charset="0"/>
                                          </a:rPr>
                                          <m:t>12</m:t>
                                        </m:r>
                                      </m:sub>
                                    </m:sSub>
                                  </m:sub>
                                </m:sSub>
                              </m:e>
                              <m:e>
                                <m:r>
                                  <a:rPr lang="es-ES" i="1" dirty="0">
                                    <a:latin typeface="Cambria Math" panose="02040503050406030204" pitchFamily="18" charset="0"/>
                                    <a:ea typeface="Cambria Math" panose="02040503050406030204" pitchFamily="18" charset="0"/>
                                  </a:rPr>
                                  <m:t>…</m:t>
                                </m:r>
                              </m:e>
                              <m:e>
                                <m:sSub>
                                  <m:sSubPr>
                                    <m:ctrlPr>
                                      <a:rPr lang="el-GR" i="1" dirty="0">
                                        <a:latin typeface="Cambria Math" panose="02040503050406030204" pitchFamily="18" charset="0"/>
                                        <a:ea typeface="Cambria Math" panose="02040503050406030204" pitchFamily="18" charset="0"/>
                                      </a:rPr>
                                    </m:ctrlPr>
                                  </m:sSubPr>
                                  <m:e>
                                    <m:r>
                                      <m:rPr>
                                        <m:sty m:val="p"/>
                                      </m:rPr>
                                      <a:rPr lang="el-GR" i="1" dirty="0">
                                        <a:latin typeface="Cambria Math" panose="02040503050406030204" pitchFamily="18" charset="0"/>
                                        <a:ea typeface="Cambria Math" panose="02040503050406030204" pitchFamily="18" charset="0"/>
                                      </a:rPr>
                                      <m:t>Φ</m:t>
                                    </m:r>
                                  </m:e>
                                  <m:sub>
                                    <m:sSub>
                                      <m:sSubPr>
                                        <m:ctrlPr>
                                          <a:rPr lang="el-GR"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𝑎</m:t>
                                        </m:r>
                                      </m:e>
                                      <m:sub>
                                        <m:r>
                                          <a:rPr lang="es-ES" i="1" dirty="0">
                                            <a:latin typeface="Cambria Math" panose="02040503050406030204" pitchFamily="18" charset="0"/>
                                            <a:ea typeface="Cambria Math" panose="02040503050406030204" pitchFamily="18" charset="0"/>
                                          </a:rPr>
                                          <m:t>1</m:t>
                                        </m:r>
                                        <m:r>
                                          <a:rPr lang="es-ES" i="1" dirty="0">
                                            <a:latin typeface="Cambria Math" panose="02040503050406030204" pitchFamily="18" charset="0"/>
                                            <a:ea typeface="Cambria Math" panose="02040503050406030204" pitchFamily="18" charset="0"/>
                                          </a:rPr>
                                          <m:t>𝑚</m:t>
                                        </m:r>
                                      </m:sub>
                                    </m:sSub>
                                  </m:sub>
                                </m:sSub>
                              </m:e>
                              <m:e>
                                <m:sSub>
                                  <m:sSubPr>
                                    <m:ctrlPr>
                                      <a:rPr lang="el-GR" i="1" dirty="0">
                                        <a:latin typeface="Cambria Math" panose="02040503050406030204" pitchFamily="18" charset="0"/>
                                        <a:ea typeface="Cambria Math" panose="02040503050406030204" pitchFamily="18" charset="0"/>
                                      </a:rPr>
                                    </m:ctrlPr>
                                  </m:sSubPr>
                                  <m:e>
                                    <m:r>
                                      <m:rPr>
                                        <m:sty m:val="p"/>
                                      </m:rPr>
                                      <a:rPr lang="el-GR" i="1" dirty="0">
                                        <a:latin typeface="Cambria Math" panose="02040503050406030204" pitchFamily="18" charset="0"/>
                                        <a:ea typeface="Cambria Math" panose="02040503050406030204" pitchFamily="18" charset="0"/>
                                      </a:rPr>
                                      <m:t>Φ</m:t>
                                    </m:r>
                                  </m:e>
                                  <m:sub>
                                    <m:sSub>
                                      <m:sSubPr>
                                        <m:ctrlPr>
                                          <a:rPr lang="el-GR"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𝑡</m:t>
                                        </m:r>
                                      </m:e>
                                      <m:sub>
                                        <m:r>
                                          <a:rPr lang="es-ES" i="1" dirty="0">
                                            <a:latin typeface="Cambria Math" panose="02040503050406030204" pitchFamily="18" charset="0"/>
                                            <a:ea typeface="Cambria Math" panose="02040503050406030204" pitchFamily="18" charset="0"/>
                                          </a:rPr>
                                          <m:t>1</m:t>
                                        </m:r>
                                      </m:sub>
                                    </m:sSub>
                                  </m:sub>
                                </m:sSub>
                              </m:e>
                            </m:mr>
                            <m:mr>
                              <m:e>
                                <m:sSub>
                                  <m:sSubPr>
                                    <m:ctrlPr>
                                      <a:rPr lang="el-GR" i="1" dirty="0">
                                        <a:latin typeface="Cambria Math" panose="02040503050406030204" pitchFamily="18" charset="0"/>
                                        <a:ea typeface="Cambria Math" panose="02040503050406030204" pitchFamily="18" charset="0"/>
                                      </a:rPr>
                                    </m:ctrlPr>
                                  </m:sSubPr>
                                  <m:e>
                                    <m:r>
                                      <m:rPr>
                                        <m:sty m:val="p"/>
                                      </m:rPr>
                                      <a:rPr lang="el-GR" i="1" dirty="0">
                                        <a:latin typeface="Cambria Math" panose="02040503050406030204" pitchFamily="18" charset="0"/>
                                        <a:ea typeface="Cambria Math" panose="02040503050406030204" pitchFamily="18" charset="0"/>
                                      </a:rPr>
                                      <m:t>Φ</m:t>
                                    </m:r>
                                  </m:e>
                                  <m:sub>
                                    <m:sSub>
                                      <m:sSubPr>
                                        <m:ctrlPr>
                                          <a:rPr lang="el-GR"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𝑎</m:t>
                                        </m:r>
                                      </m:e>
                                      <m:sub>
                                        <m:r>
                                          <a:rPr lang="es-ES" i="1" dirty="0">
                                            <a:latin typeface="Cambria Math" panose="02040503050406030204" pitchFamily="18" charset="0"/>
                                            <a:ea typeface="Cambria Math" panose="02040503050406030204" pitchFamily="18" charset="0"/>
                                          </a:rPr>
                                          <m:t>21</m:t>
                                        </m:r>
                                      </m:sub>
                                    </m:sSub>
                                  </m:sub>
                                </m:sSub>
                              </m:e>
                              <m:e>
                                <m:sSub>
                                  <m:sSubPr>
                                    <m:ctrlPr>
                                      <a:rPr lang="el-GR" i="1" dirty="0">
                                        <a:latin typeface="Cambria Math" panose="02040503050406030204" pitchFamily="18" charset="0"/>
                                        <a:ea typeface="Cambria Math" panose="02040503050406030204" pitchFamily="18" charset="0"/>
                                      </a:rPr>
                                    </m:ctrlPr>
                                  </m:sSubPr>
                                  <m:e>
                                    <m:r>
                                      <m:rPr>
                                        <m:sty m:val="p"/>
                                      </m:rPr>
                                      <a:rPr lang="el-GR" i="1" dirty="0">
                                        <a:latin typeface="Cambria Math" panose="02040503050406030204" pitchFamily="18" charset="0"/>
                                        <a:ea typeface="Cambria Math" panose="02040503050406030204" pitchFamily="18" charset="0"/>
                                      </a:rPr>
                                      <m:t>Φ</m:t>
                                    </m:r>
                                  </m:e>
                                  <m:sub>
                                    <m:sSub>
                                      <m:sSubPr>
                                        <m:ctrlPr>
                                          <a:rPr lang="el-GR"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𝑎</m:t>
                                        </m:r>
                                      </m:e>
                                      <m:sub>
                                        <m:r>
                                          <a:rPr lang="es-ES" i="1" dirty="0">
                                            <a:latin typeface="Cambria Math" panose="02040503050406030204" pitchFamily="18" charset="0"/>
                                            <a:ea typeface="Cambria Math" panose="02040503050406030204" pitchFamily="18" charset="0"/>
                                          </a:rPr>
                                          <m:t>22</m:t>
                                        </m:r>
                                      </m:sub>
                                    </m:sSub>
                                  </m:sub>
                                </m:sSub>
                              </m:e>
                              <m:e>
                                <m:r>
                                  <a:rPr lang="es-ES" i="1" dirty="0">
                                    <a:latin typeface="Cambria Math" panose="02040503050406030204" pitchFamily="18" charset="0"/>
                                    <a:ea typeface="Cambria Math" panose="02040503050406030204" pitchFamily="18" charset="0"/>
                                  </a:rPr>
                                  <m:t>…</m:t>
                                </m:r>
                              </m:e>
                              <m:e>
                                <m:sSub>
                                  <m:sSubPr>
                                    <m:ctrlPr>
                                      <a:rPr lang="el-GR" i="1" dirty="0">
                                        <a:latin typeface="Cambria Math" panose="02040503050406030204" pitchFamily="18" charset="0"/>
                                        <a:ea typeface="Cambria Math" panose="02040503050406030204" pitchFamily="18" charset="0"/>
                                      </a:rPr>
                                    </m:ctrlPr>
                                  </m:sSubPr>
                                  <m:e>
                                    <m:r>
                                      <m:rPr>
                                        <m:sty m:val="p"/>
                                      </m:rPr>
                                      <a:rPr lang="el-GR" i="1" dirty="0">
                                        <a:latin typeface="Cambria Math" panose="02040503050406030204" pitchFamily="18" charset="0"/>
                                        <a:ea typeface="Cambria Math" panose="02040503050406030204" pitchFamily="18" charset="0"/>
                                      </a:rPr>
                                      <m:t>Φ</m:t>
                                    </m:r>
                                  </m:e>
                                  <m:sub>
                                    <m:sSub>
                                      <m:sSubPr>
                                        <m:ctrlPr>
                                          <a:rPr lang="el-GR"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𝑎</m:t>
                                        </m:r>
                                      </m:e>
                                      <m:sub>
                                        <m:r>
                                          <a:rPr lang="es-ES" i="1" dirty="0">
                                            <a:latin typeface="Cambria Math" panose="02040503050406030204" pitchFamily="18" charset="0"/>
                                            <a:ea typeface="Cambria Math" panose="02040503050406030204" pitchFamily="18" charset="0"/>
                                          </a:rPr>
                                          <m:t>2</m:t>
                                        </m:r>
                                        <m:r>
                                          <a:rPr lang="es-ES" i="1" dirty="0">
                                            <a:latin typeface="Cambria Math" panose="02040503050406030204" pitchFamily="18" charset="0"/>
                                            <a:ea typeface="Cambria Math" panose="02040503050406030204" pitchFamily="18" charset="0"/>
                                          </a:rPr>
                                          <m:t>𝑚</m:t>
                                        </m:r>
                                      </m:sub>
                                    </m:sSub>
                                  </m:sub>
                                </m:sSub>
                              </m:e>
                              <m:e>
                                <m:sSub>
                                  <m:sSubPr>
                                    <m:ctrlPr>
                                      <a:rPr lang="el-GR" i="1" dirty="0">
                                        <a:latin typeface="Cambria Math" panose="02040503050406030204" pitchFamily="18" charset="0"/>
                                        <a:ea typeface="Cambria Math" panose="02040503050406030204" pitchFamily="18" charset="0"/>
                                      </a:rPr>
                                    </m:ctrlPr>
                                  </m:sSubPr>
                                  <m:e>
                                    <m:r>
                                      <m:rPr>
                                        <m:sty m:val="p"/>
                                      </m:rPr>
                                      <a:rPr lang="el-GR" i="1" dirty="0">
                                        <a:latin typeface="Cambria Math" panose="02040503050406030204" pitchFamily="18" charset="0"/>
                                        <a:ea typeface="Cambria Math" panose="02040503050406030204" pitchFamily="18" charset="0"/>
                                      </a:rPr>
                                      <m:t>Φ</m:t>
                                    </m:r>
                                  </m:e>
                                  <m:sub>
                                    <m:sSub>
                                      <m:sSubPr>
                                        <m:ctrlPr>
                                          <a:rPr lang="el-GR"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𝑡</m:t>
                                        </m:r>
                                      </m:e>
                                      <m:sub>
                                        <m:r>
                                          <a:rPr lang="es-ES" i="1" dirty="0">
                                            <a:latin typeface="Cambria Math" panose="02040503050406030204" pitchFamily="18" charset="0"/>
                                            <a:ea typeface="Cambria Math" panose="02040503050406030204" pitchFamily="18" charset="0"/>
                                          </a:rPr>
                                          <m:t>2</m:t>
                                        </m:r>
                                      </m:sub>
                                    </m:sSub>
                                  </m:sub>
                                </m:sSub>
                              </m:e>
                            </m:mr>
                            <m:mr>
                              <m:e>
                                <m:r>
                                  <a:rPr lang="es-ES" i="1" dirty="0">
                                    <a:latin typeface="Cambria Math" panose="02040503050406030204" pitchFamily="18" charset="0"/>
                                    <a:ea typeface="Cambria Math" panose="02040503050406030204" pitchFamily="18" charset="0"/>
                                  </a:rPr>
                                  <m:t>⋮</m:t>
                                </m:r>
                              </m:e>
                              <m:e>
                                <m:r>
                                  <a:rPr lang="es-ES" i="1" dirty="0">
                                    <a:latin typeface="Cambria Math" panose="02040503050406030204" pitchFamily="18" charset="0"/>
                                    <a:ea typeface="Cambria Math" panose="02040503050406030204" pitchFamily="18" charset="0"/>
                                  </a:rPr>
                                  <m:t>⋮</m:t>
                                </m:r>
                              </m:e>
                              <m:e>
                                <m:r>
                                  <a:rPr lang="es-ES" i="1" dirty="0">
                                    <a:latin typeface="Cambria Math" panose="02040503050406030204" pitchFamily="18" charset="0"/>
                                    <a:ea typeface="Cambria Math" panose="02040503050406030204" pitchFamily="18" charset="0"/>
                                  </a:rPr>
                                  <m:t>⋱</m:t>
                                </m:r>
                              </m:e>
                              <m:e>
                                <m:r>
                                  <a:rPr lang="es-ES" i="1" dirty="0">
                                    <a:latin typeface="Cambria Math" panose="02040503050406030204" pitchFamily="18" charset="0"/>
                                    <a:ea typeface="Cambria Math" panose="02040503050406030204" pitchFamily="18" charset="0"/>
                                  </a:rPr>
                                  <m:t>⋮</m:t>
                                </m:r>
                              </m:e>
                              <m:e>
                                <m:r>
                                  <a:rPr lang="es-ES" i="1" dirty="0">
                                    <a:latin typeface="Cambria Math" panose="02040503050406030204" pitchFamily="18" charset="0"/>
                                    <a:ea typeface="Cambria Math" panose="02040503050406030204" pitchFamily="18" charset="0"/>
                                  </a:rPr>
                                  <m:t>⋮</m:t>
                                </m:r>
                              </m:e>
                            </m:mr>
                            <m:mr>
                              <m:e>
                                <m:sSub>
                                  <m:sSubPr>
                                    <m:ctrlPr>
                                      <a:rPr lang="el-GR" i="1" dirty="0">
                                        <a:latin typeface="Cambria Math" panose="02040503050406030204" pitchFamily="18" charset="0"/>
                                        <a:ea typeface="Cambria Math" panose="02040503050406030204" pitchFamily="18" charset="0"/>
                                      </a:rPr>
                                    </m:ctrlPr>
                                  </m:sSubPr>
                                  <m:e>
                                    <m:r>
                                      <m:rPr>
                                        <m:sty m:val="p"/>
                                      </m:rPr>
                                      <a:rPr lang="el-GR" i="1" dirty="0">
                                        <a:latin typeface="Cambria Math" panose="02040503050406030204" pitchFamily="18" charset="0"/>
                                        <a:ea typeface="Cambria Math" panose="02040503050406030204" pitchFamily="18" charset="0"/>
                                      </a:rPr>
                                      <m:t>Φ</m:t>
                                    </m:r>
                                  </m:e>
                                  <m:sub>
                                    <m:sSub>
                                      <m:sSubPr>
                                        <m:ctrlPr>
                                          <a:rPr lang="el-GR"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𝑎</m:t>
                                        </m:r>
                                      </m:e>
                                      <m:sub>
                                        <m:r>
                                          <a:rPr lang="es-ES" i="1" dirty="0">
                                            <a:latin typeface="Cambria Math" panose="02040503050406030204" pitchFamily="18" charset="0"/>
                                            <a:ea typeface="Cambria Math" panose="02040503050406030204" pitchFamily="18" charset="0"/>
                                          </a:rPr>
                                          <m:t>𝑛</m:t>
                                        </m:r>
                                        <m:r>
                                          <a:rPr lang="es-ES" i="1" dirty="0">
                                            <a:latin typeface="Cambria Math" panose="02040503050406030204" pitchFamily="18" charset="0"/>
                                            <a:ea typeface="Cambria Math" panose="02040503050406030204" pitchFamily="18" charset="0"/>
                                          </a:rPr>
                                          <m:t>1</m:t>
                                        </m:r>
                                      </m:sub>
                                    </m:sSub>
                                  </m:sub>
                                </m:sSub>
                              </m:e>
                              <m:e>
                                <m:sSub>
                                  <m:sSubPr>
                                    <m:ctrlPr>
                                      <a:rPr lang="el-GR" i="1" dirty="0">
                                        <a:latin typeface="Cambria Math" panose="02040503050406030204" pitchFamily="18" charset="0"/>
                                        <a:ea typeface="Cambria Math" panose="02040503050406030204" pitchFamily="18" charset="0"/>
                                      </a:rPr>
                                    </m:ctrlPr>
                                  </m:sSubPr>
                                  <m:e>
                                    <m:r>
                                      <m:rPr>
                                        <m:sty m:val="p"/>
                                      </m:rPr>
                                      <a:rPr lang="el-GR" i="1" dirty="0">
                                        <a:latin typeface="Cambria Math" panose="02040503050406030204" pitchFamily="18" charset="0"/>
                                        <a:ea typeface="Cambria Math" panose="02040503050406030204" pitchFamily="18" charset="0"/>
                                      </a:rPr>
                                      <m:t>Φ</m:t>
                                    </m:r>
                                  </m:e>
                                  <m:sub>
                                    <m:sSub>
                                      <m:sSubPr>
                                        <m:ctrlPr>
                                          <a:rPr lang="el-GR"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𝑎</m:t>
                                        </m:r>
                                      </m:e>
                                      <m:sub>
                                        <m:r>
                                          <a:rPr lang="es-ES" i="1" dirty="0">
                                            <a:latin typeface="Cambria Math" panose="02040503050406030204" pitchFamily="18" charset="0"/>
                                            <a:ea typeface="Cambria Math" panose="02040503050406030204" pitchFamily="18" charset="0"/>
                                          </a:rPr>
                                          <m:t>𝑛</m:t>
                                        </m:r>
                                        <m:r>
                                          <a:rPr lang="es-ES" i="1" dirty="0">
                                            <a:latin typeface="Cambria Math" panose="02040503050406030204" pitchFamily="18" charset="0"/>
                                            <a:ea typeface="Cambria Math" panose="02040503050406030204" pitchFamily="18" charset="0"/>
                                          </a:rPr>
                                          <m:t>2</m:t>
                                        </m:r>
                                      </m:sub>
                                    </m:sSub>
                                  </m:sub>
                                </m:sSub>
                              </m:e>
                              <m:e>
                                <m:r>
                                  <a:rPr lang="es-ES" i="1" dirty="0">
                                    <a:latin typeface="Cambria Math" panose="02040503050406030204" pitchFamily="18" charset="0"/>
                                    <a:ea typeface="Cambria Math" panose="02040503050406030204" pitchFamily="18" charset="0"/>
                                  </a:rPr>
                                  <m:t>…</m:t>
                                </m:r>
                              </m:e>
                              <m:e>
                                <m:sSub>
                                  <m:sSubPr>
                                    <m:ctrlPr>
                                      <a:rPr lang="el-GR" i="1" dirty="0">
                                        <a:latin typeface="Cambria Math" panose="02040503050406030204" pitchFamily="18" charset="0"/>
                                        <a:ea typeface="Cambria Math" panose="02040503050406030204" pitchFamily="18" charset="0"/>
                                      </a:rPr>
                                    </m:ctrlPr>
                                  </m:sSubPr>
                                  <m:e>
                                    <m:r>
                                      <m:rPr>
                                        <m:sty m:val="p"/>
                                      </m:rPr>
                                      <a:rPr lang="el-GR" i="1" dirty="0">
                                        <a:latin typeface="Cambria Math" panose="02040503050406030204" pitchFamily="18" charset="0"/>
                                        <a:ea typeface="Cambria Math" panose="02040503050406030204" pitchFamily="18" charset="0"/>
                                      </a:rPr>
                                      <m:t>Φ</m:t>
                                    </m:r>
                                  </m:e>
                                  <m:sub>
                                    <m:sSub>
                                      <m:sSubPr>
                                        <m:ctrlPr>
                                          <a:rPr lang="el-GR"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𝑎</m:t>
                                        </m:r>
                                      </m:e>
                                      <m:sub>
                                        <m:r>
                                          <a:rPr lang="es-ES" i="1" dirty="0">
                                            <a:latin typeface="Cambria Math" panose="02040503050406030204" pitchFamily="18" charset="0"/>
                                            <a:ea typeface="Cambria Math" panose="02040503050406030204" pitchFamily="18" charset="0"/>
                                          </a:rPr>
                                          <m:t>𝑛𝑚</m:t>
                                        </m:r>
                                      </m:sub>
                                    </m:sSub>
                                  </m:sub>
                                </m:sSub>
                              </m:e>
                              <m:e>
                                <m:sSub>
                                  <m:sSubPr>
                                    <m:ctrlPr>
                                      <a:rPr lang="el-GR" i="1" dirty="0">
                                        <a:latin typeface="Cambria Math" panose="02040503050406030204" pitchFamily="18" charset="0"/>
                                        <a:ea typeface="Cambria Math" panose="02040503050406030204" pitchFamily="18" charset="0"/>
                                      </a:rPr>
                                    </m:ctrlPr>
                                  </m:sSubPr>
                                  <m:e>
                                    <m:r>
                                      <m:rPr>
                                        <m:sty m:val="p"/>
                                      </m:rPr>
                                      <a:rPr lang="el-GR" i="1" dirty="0">
                                        <a:latin typeface="Cambria Math" panose="02040503050406030204" pitchFamily="18" charset="0"/>
                                        <a:ea typeface="Cambria Math" panose="02040503050406030204" pitchFamily="18" charset="0"/>
                                      </a:rPr>
                                      <m:t>Φ</m:t>
                                    </m:r>
                                  </m:e>
                                  <m:sub>
                                    <m:sSub>
                                      <m:sSubPr>
                                        <m:ctrlPr>
                                          <a:rPr lang="el-GR"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𝑡</m:t>
                                        </m:r>
                                      </m:e>
                                      <m:sub>
                                        <m:r>
                                          <a:rPr lang="es-ES" i="1" dirty="0">
                                            <a:latin typeface="Cambria Math" panose="02040503050406030204" pitchFamily="18" charset="0"/>
                                            <a:ea typeface="Cambria Math" panose="02040503050406030204" pitchFamily="18" charset="0"/>
                                          </a:rPr>
                                          <m:t>𝑛</m:t>
                                        </m:r>
                                      </m:sub>
                                    </m:sSub>
                                  </m:sub>
                                </m:sSub>
                              </m:e>
                            </m:mr>
                            <m:mr>
                              <m:e>
                                <m:sSub>
                                  <m:sSubPr>
                                    <m:ctrlPr>
                                      <a:rPr lang="el-GR" i="1" dirty="0">
                                        <a:latin typeface="Cambria Math" panose="02040503050406030204" pitchFamily="18" charset="0"/>
                                        <a:ea typeface="Cambria Math" panose="02040503050406030204" pitchFamily="18" charset="0"/>
                                      </a:rPr>
                                    </m:ctrlPr>
                                  </m:sSubPr>
                                  <m:e>
                                    <m:r>
                                      <m:rPr>
                                        <m:sty m:val="p"/>
                                      </m:rPr>
                                      <a:rPr lang="el-GR" i="1" dirty="0">
                                        <a:latin typeface="Cambria Math" panose="02040503050406030204" pitchFamily="18" charset="0"/>
                                        <a:ea typeface="Cambria Math" panose="02040503050406030204" pitchFamily="18" charset="0"/>
                                      </a:rPr>
                                      <m:t>Φ</m:t>
                                    </m:r>
                                  </m:e>
                                  <m:sub>
                                    <m:sSub>
                                      <m:sSubPr>
                                        <m:ctrlPr>
                                          <a:rPr lang="el-GR"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𝑝</m:t>
                                        </m:r>
                                      </m:e>
                                      <m:sub>
                                        <m:r>
                                          <a:rPr lang="es-ES" i="1" dirty="0">
                                            <a:latin typeface="Cambria Math" panose="02040503050406030204" pitchFamily="18" charset="0"/>
                                            <a:ea typeface="Cambria Math" panose="02040503050406030204" pitchFamily="18" charset="0"/>
                                          </a:rPr>
                                          <m:t>1</m:t>
                                        </m:r>
                                      </m:sub>
                                    </m:sSub>
                                  </m:sub>
                                </m:sSub>
                              </m:e>
                              <m:e>
                                <m:sSub>
                                  <m:sSubPr>
                                    <m:ctrlPr>
                                      <a:rPr lang="el-GR" i="1" dirty="0">
                                        <a:latin typeface="Cambria Math" panose="02040503050406030204" pitchFamily="18" charset="0"/>
                                        <a:ea typeface="Cambria Math" panose="02040503050406030204" pitchFamily="18" charset="0"/>
                                      </a:rPr>
                                    </m:ctrlPr>
                                  </m:sSubPr>
                                  <m:e>
                                    <m:r>
                                      <m:rPr>
                                        <m:sty m:val="p"/>
                                      </m:rPr>
                                      <a:rPr lang="el-GR" i="1" dirty="0">
                                        <a:latin typeface="Cambria Math" panose="02040503050406030204" pitchFamily="18" charset="0"/>
                                        <a:ea typeface="Cambria Math" panose="02040503050406030204" pitchFamily="18" charset="0"/>
                                      </a:rPr>
                                      <m:t>Φ</m:t>
                                    </m:r>
                                  </m:e>
                                  <m:sub>
                                    <m:sSub>
                                      <m:sSubPr>
                                        <m:ctrlPr>
                                          <a:rPr lang="el-GR"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𝑝</m:t>
                                        </m:r>
                                      </m:e>
                                      <m:sub>
                                        <m:r>
                                          <a:rPr lang="es-ES" i="1" dirty="0">
                                            <a:latin typeface="Cambria Math" panose="02040503050406030204" pitchFamily="18" charset="0"/>
                                            <a:ea typeface="Cambria Math" panose="02040503050406030204" pitchFamily="18" charset="0"/>
                                          </a:rPr>
                                          <m:t>2</m:t>
                                        </m:r>
                                      </m:sub>
                                    </m:sSub>
                                  </m:sub>
                                </m:sSub>
                              </m:e>
                              <m:e>
                                <m:r>
                                  <a:rPr lang="es-ES" i="1" dirty="0">
                                    <a:latin typeface="Cambria Math" panose="02040503050406030204" pitchFamily="18" charset="0"/>
                                    <a:ea typeface="Cambria Math" panose="02040503050406030204" pitchFamily="18" charset="0"/>
                                  </a:rPr>
                                  <m:t>…</m:t>
                                </m:r>
                              </m:e>
                              <m:e>
                                <m:sSub>
                                  <m:sSubPr>
                                    <m:ctrlPr>
                                      <a:rPr lang="el-GR" i="1" dirty="0">
                                        <a:latin typeface="Cambria Math" panose="02040503050406030204" pitchFamily="18" charset="0"/>
                                        <a:ea typeface="Cambria Math" panose="02040503050406030204" pitchFamily="18" charset="0"/>
                                      </a:rPr>
                                    </m:ctrlPr>
                                  </m:sSubPr>
                                  <m:e>
                                    <m:r>
                                      <m:rPr>
                                        <m:sty m:val="p"/>
                                      </m:rPr>
                                      <a:rPr lang="el-GR" i="1" dirty="0">
                                        <a:latin typeface="Cambria Math" panose="02040503050406030204" pitchFamily="18" charset="0"/>
                                        <a:ea typeface="Cambria Math" panose="02040503050406030204" pitchFamily="18" charset="0"/>
                                      </a:rPr>
                                      <m:t>Φ</m:t>
                                    </m:r>
                                  </m:e>
                                  <m:sub>
                                    <m:sSub>
                                      <m:sSubPr>
                                        <m:ctrlPr>
                                          <a:rPr lang="el-GR"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𝑝</m:t>
                                        </m:r>
                                      </m:e>
                                      <m:sub>
                                        <m:r>
                                          <a:rPr lang="es-ES" i="1" dirty="0">
                                            <a:latin typeface="Cambria Math" panose="02040503050406030204" pitchFamily="18" charset="0"/>
                                            <a:ea typeface="Cambria Math" panose="02040503050406030204" pitchFamily="18" charset="0"/>
                                          </a:rPr>
                                          <m:t>𝑚</m:t>
                                        </m:r>
                                      </m:sub>
                                    </m:sSub>
                                  </m:sub>
                                </m:sSub>
                              </m:e>
                              <m:e>
                                <m:r>
                                  <a:rPr lang="es-ES" i="1" dirty="0">
                                    <a:latin typeface="Cambria Math" panose="02040503050406030204" pitchFamily="18" charset="0"/>
                                    <a:ea typeface="Cambria Math" panose="02040503050406030204" pitchFamily="18" charset="0"/>
                                  </a:rPr>
                                  <m:t>0</m:t>
                                </m:r>
                              </m:e>
                            </m:mr>
                          </m:m>
                        </m:e>
                      </m:d>
                    </m:oMath>
                  </m:oMathPara>
                </a14:m>
                <a:endParaRPr lang="en-GB" dirty="0"/>
              </a:p>
            </p:txBody>
          </p:sp>
        </mc:Choice>
        <mc:Fallback xmlns="">
          <p:sp>
            <p:nvSpPr>
              <p:cNvPr id="6" name="Rectángulo 5"/>
              <p:cNvSpPr>
                <a:spLocks noRot="1" noChangeAspect="1" noMove="1" noResize="1" noEditPoints="1" noAdjustHandles="1" noChangeArrowheads="1" noChangeShapeType="1" noTextEdit="1"/>
              </p:cNvSpPr>
              <p:nvPr/>
            </p:nvSpPr>
            <p:spPr>
              <a:xfrm>
                <a:off x="4184291" y="4062870"/>
                <a:ext cx="3823418" cy="1559529"/>
              </a:xfrm>
              <a:prstGeom prst="rect">
                <a:avLst/>
              </a:prstGeom>
              <a:blipFill>
                <a:blip r:embed="rId4"/>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2875495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Analysis of PNPL: Structural</a:t>
            </a:r>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p:txBody>
              <a:bodyPr>
                <a:normAutofit/>
              </a:bodyPr>
              <a:lstStyle/>
              <a:p>
                <a:pPr marL="228600" lvl="3">
                  <a:spcBef>
                    <a:spcPts val="1000"/>
                  </a:spcBef>
                  <a:spcAft>
                    <a:spcPts val="200"/>
                  </a:spcAft>
                  <a:buSzPct val="100000"/>
                </a:pPr>
                <a:r>
                  <a:rPr lang="en-GB" sz="2800" b="1" dirty="0">
                    <a:solidFill>
                      <a:schemeClr val="accent1">
                        <a:lumMod val="75000"/>
                      </a:schemeClr>
                    </a:solidFill>
                  </a:rPr>
                  <a:t>Lifted Incidence Matrix</a:t>
                </a:r>
              </a:p>
              <a:p>
                <a:pPr lvl="1"/>
                <a:r>
                  <a:rPr lang="en-GB" dirty="0"/>
                  <a:t>Given a PNPL </a:t>
                </a:r>
                <a14:m>
                  <m:oMath xmlns:m="http://schemas.openxmlformats.org/officeDocument/2006/math">
                    <m:r>
                      <a:rPr lang="en-US" i="1" dirty="0" smtClean="0">
                        <a:latin typeface="Cambria Math" panose="02040503050406030204" pitchFamily="18" charset="0"/>
                      </a:rPr>
                      <m:t>𝑃𝑁𝐿</m:t>
                    </m:r>
                    <m:r>
                      <a:rPr lang="en-US" i="1" dirty="0" smtClean="0">
                        <a:latin typeface="Cambria Math" panose="02040503050406030204" pitchFamily="18" charset="0"/>
                      </a:rPr>
                      <m:t> = (</m:t>
                    </m:r>
                    <m:r>
                      <a:rPr lang="en-US" i="1" dirty="0">
                        <a:latin typeface="Cambria Math" panose="02040503050406030204" pitchFamily="18" charset="0"/>
                      </a:rPr>
                      <m:t>𝐹𝑀</m:t>
                    </m:r>
                    <m:r>
                      <a:rPr lang="es-ES" b="0" i="1" dirty="0" smtClean="0">
                        <a:latin typeface="Cambria Math" panose="02040503050406030204" pitchFamily="18" charset="0"/>
                      </a:rPr>
                      <m:t>,</m:t>
                    </m:r>
                    <m:r>
                      <a:rPr lang="nl-NL" i="1">
                        <a:latin typeface="Cambria Math" panose="02040503050406030204" pitchFamily="18" charset="0"/>
                        <a:ea typeface="Cambria Math" panose="02040503050406030204" pitchFamily="18" charset="0"/>
                      </a:rPr>
                      <m:t>𝒩</m:t>
                    </m:r>
                    <m:r>
                      <a:rPr lang="en-US" i="1" dirty="0">
                        <a:latin typeface="Cambria Math" panose="02040503050406030204" pitchFamily="18" charset="0"/>
                      </a:rPr>
                      <m:t>=</m:t>
                    </m:r>
                    <m:r>
                      <a:rPr lang="es-ES" b="0" i="1" dirty="0" smtClean="0">
                        <a:latin typeface="Cambria Math" panose="02040503050406030204" pitchFamily="18" charset="0"/>
                      </a:rPr>
                      <m:t> </m:t>
                    </m:r>
                    <m:d>
                      <m:dPr>
                        <m:ctrlPr>
                          <a:rPr lang="en-US" i="1" dirty="0">
                            <a:latin typeface="Cambria Math" panose="02040503050406030204" pitchFamily="18" charset="0"/>
                          </a:rPr>
                        </m:ctrlPr>
                      </m:dPr>
                      <m:e>
                        <m:r>
                          <a:rPr lang="en-US" i="1" dirty="0">
                            <a:latin typeface="Cambria Math" panose="02040503050406030204" pitchFamily="18" charset="0"/>
                          </a:rPr>
                          <m:t>𝑃</m:t>
                        </m:r>
                        <m:r>
                          <a:rPr lang="es-ES" b="0" i="1" dirty="0" smtClean="0">
                            <a:latin typeface="Cambria Math" panose="02040503050406030204" pitchFamily="18" charset="0"/>
                          </a:rPr>
                          <m:t>,</m:t>
                        </m:r>
                        <m:r>
                          <a:rPr lang="en-US" i="1" dirty="0">
                            <a:latin typeface="Cambria Math" panose="02040503050406030204" pitchFamily="18" charset="0"/>
                          </a:rPr>
                          <m:t> </m:t>
                        </m:r>
                        <m:r>
                          <a:rPr lang="en-US" i="1" dirty="0">
                            <a:latin typeface="Cambria Math" panose="02040503050406030204" pitchFamily="18" charset="0"/>
                          </a:rPr>
                          <m:t>𝑇</m:t>
                        </m:r>
                        <m:r>
                          <a:rPr lang="es-ES" b="0" i="1" dirty="0" smtClean="0">
                            <a:latin typeface="Cambria Math" panose="02040503050406030204" pitchFamily="18" charset="0"/>
                          </a:rPr>
                          <m:t>,</m:t>
                        </m:r>
                        <m:r>
                          <a:rPr lang="en-US" i="1" dirty="0">
                            <a:latin typeface="Cambria Math" panose="02040503050406030204" pitchFamily="18" charset="0"/>
                          </a:rPr>
                          <m:t>𝐴</m:t>
                        </m:r>
                      </m:e>
                    </m:d>
                    <m:r>
                      <a:rPr lang="es-ES" b="0" i="1" dirty="0" smtClean="0">
                        <a:latin typeface="Cambria Math" panose="02040503050406030204" pitchFamily="18" charset="0"/>
                      </a:rPr>
                      <m:t>,</m:t>
                    </m:r>
                    <m:r>
                      <a:rPr lang="en-US" i="1" dirty="0">
                        <a:latin typeface="Cambria Math" panose="02040503050406030204" pitchFamily="18" charset="0"/>
                      </a:rPr>
                      <m:t> </m:t>
                    </m:r>
                    <m:r>
                      <m:rPr>
                        <m:sty m:val="p"/>
                      </m:rPr>
                      <a:rPr lang="el-GR" i="1" dirty="0" smtClean="0">
                        <a:latin typeface="Cambria Math" panose="02040503050406030204" pitchFamily="18" charset="0"/>
                        <a:ea typeface="Cambria Math" panose="02040503050406030204" pitchFamily="18" charset="0"/>
                      </a:rPr>
                      <m:t>Φ</m:t>
                    </m:r>
                    <m:r>
                      <a:rPr lang="en-US" i="1" dirty="0">
                        <a:latin typeface="Cambria Math" panose="02040503050406030204" pitchFamily="18" charset="0"/>
                      </a:rPr>
                      <m:t>) </m:t>
                    </m:r>
                  </m:oMath>
                </a14:m>
                <a:r>
                  <a:rPr lang="en-US" dirty="0"/>
                  <a:t>with </a:t>
                </a:r>
                <a14:m>
                  <m:oMath xmlns:m="http://schemas.openxmlformats.org/officeDocument/2006/math">
                    <m:r>
                      <a:rPr lang="en-US" i="1" dirty="0" smtClean="0">
                        <a:latin typeface="Cambria Math" panose="02040503050406030204" pitchFamily="18" charset="0"/>
                      </a:rPr>
                      <m:t>𝑛</m:t>
                    </m:r>
                    <m:r>
                      <a:rPr lang="en-US" i="1" dirty="0" smtClean="0">
                        <a:latin typeface="Cambria Math" panose="02040503050406030204" pitchFamily="18" charset="0"/>
                      </a:rPr>
                      <m:t> = |</m:t>
                    </m:r>
                    <m:r>
                      <a:rPr lang="en-US" i="1" dirty="0" smtClean="0">
                        <a:latin typeface="Cambria Math" panose="02040503050406030204" pitchFamily="18" charset="0"/>
                      </a:rPr>
                      <m:t>𝑇</m:t>
                    </m:r>
                    <m:r>
                      <a:rPr lang="en-US" i="1" dirty="0" smtClean="0">
                        <a:latin typeface="Cambria Math" panose="02040503050406030204" pitchFamily="18" charset="0"/>
                      </a:rPr>
                      <m:t>|</m:t>
                    </m:r>
                  </m:oMath>
                </a14:m>
                <a:r>
                  <a:rPr lang="en-US" dirty="0"/>
                  <a:t> and </a:t>
                </a:r>
                <a14:m>
                  <m:oMath xmlns:m="http://schemas.openxmlformats.org/officeDocument/2006/math">
                    <m:r>
                      <a:rPr lang="en-US" i="1" dirty="0" smtClean="0">
                        <a:latin typeface="Cambria Math" panose="02040503050406030204" pitchFamily="18" charset="0"/>
                      </a:rPr>
                      <m:t>𝑚</m:t>
                    </m:r>
                    <m:r>
                      <a:rPr lang="en-US" i="1" dirty="0" smtClean="0">
                        <a:latin typeface="Cambria Math" panose="02040503050406030204" pitchFamily="18" charset="0"/>
                      </a:rPr>
                      <m:t> = |</m:t>
                    </m:r>
                    <m:r>
                      <a:rPr lang="en-US" i="1" dirty="0" smtClean="0">
                        <a:latin typeface="Cambria Math" panose="02040503050406030204" pitchFamily="18" charset="0"/>
                      </a:rPr>
                      <m:t>𝑃</m:t>
                    </m:r>
                    <m:r>
                      <a:rPr lang="en-US" i="1" dirty="0" smtClean="0">
                        <a:latin typeface="Cambria Math" panose="02040503050406030204" pitchFamily="18" charset="0"/>
                      </a:rPr>
                      <m:t>|</m:t>
                    </m:r>
                  </m:oMath>
                </a14:m>
                <a:r>
                  <a:rPr lang="en-US" dirty="0"/>
                  <a:t>, the lifted incidence matrix </a:t>
                </a:r>
                <a14:m>
                  <m:oMath xmlns:m="http://schemas.openxmlformats.org/officeDocument/2006/math">
                    <m:r>
                      <a:rPr lang="es-ES" b="0" i="1" dirty="0" smtClean="0">
                        <a:latin typeface="Cambria Math" panose="02040503050406030204" pitchFamily="18" charset="0"/>
                        <a:ea typeface="Cambria Math" panose="02040503050406030204" pitchFamily="18" charset="0"/>
                      </a:rPr>
                      <m:t>𝕃</m:t>
                    </m:r>
                    <m:r>
                      <a:rPr lang="es-ES" b="0" i="1" dirty="0" smtClean="0">
                        <a:latin typeface="Cambria Math" panose="02040503050406030204" pitchFamily="18" charset="0"/>
                        <a:ea typeface="Cambria Math" panose="02040503050406030204" pitchFamily="18" charset="0"/>
                      </a:rPr>
                      <m:t>=</m:t>
                    </m:r>
                    <m:d>
                      <m:dPr>
                        <m:begChr m:val="|"/>
                        <m:endChr m:val="|"/>
                        <m:ctrlPr>
                          <a:rPr lang="es-ES" b="0" i="1" dirty="0" smtClean="0">
                            <a:latin typeface="Cambria Math" panose="02040503050406030204" pitchFamily="18" charset="0"/>
                            <a:ea typeface="Cambria Math" panose="02040503050406030204" pitchFamily="18" charset="0"/>
                          </a:rPr>
                        </m:ctrlPr>
                      </m:dPr>
                      <m:e>
                        <m:sSub>
                          <m:sSubPr>
                            <m:ctrlPr>
                              <a:rPr lang="es-ES" b="0" i="1" dirty="0" smtClean="0">
                                <a:latin typeface="Cambria Math" panose="02040503050406030204" pitchFamily="18" charset="0"/>
                                <a:ea typeface="Cambria Math" panose="02040503050406030204" pitchFamily="18" charset="0"/>
                              </a:rPr>
                            </m:ctrlPr>
                          </m:sSubPr>
                          <m:e>
                            <m:r>
                              <a:rPr lang="es-ES" b="0" i="1" dirty="0" smtClean="0">
                                <a:latin typeface="Cambria Math" panose="02040503050406030204" pitchFamily="18" charset="0"/>
                                <a:ea typeface="Cambria Math" panose="02040503050406030204" pitchFamily="18" charset="0"/>
                              </a:rPr>
                              <m:t>𝑙</m:t>
                            </m:r>
                          </m:e>
                          <m:sub>
                            <m:r>
                              <a:rPr lang="es-ES" b="0" i="1" dirty="0" smtClean="0">
                                <a:latin typeface="Cambria Math" panose="02040503050406030204" pitchFamily="18" charset="0"/>
                                <a:ea typeface="Cambria Math" panose="02040503050406030204" pitchFamily="18" charset="0"/>
                              </a:rPr>
                              <m:t>𝑖𝑗</m:t>
                            </m:r>
                          </m:sub>
                        </m:sSub>
                      </m:e>
                    </m:d>
                  </m:oMath>
                </a14:m>
                <a:r>
                  <a:rPr lang="en-GB" dirty="0"/>
                  <a:t> is a (</a:t>
                </a:r>
                <a14:m>
                  <m:oMath xmlns:m="http://schemas.openxmlformats.org/officeDocument/2006/math">
                    <m:r>
                      <a:rPr lang="en-US" i="1" dirty="0">
                        <a:latin typeface="Cambria Math" panose="02040503050406030204" pitchFamily="18" charset="0"/>
                      </a:rPr>
                      <m:t>𝑛</m:t>
                    </m:r>
                    <m:r>
                      <a:rPr lang="es-ES" b="0" i="1" dirty="0" smtClean="0">
                        <a:latin typeface="Cambria Math" panose="02040503050406030204" pitchFamily="18" charset="0"/>
                      </a:rPr>
                      <m:t>+1)</m:t>
                    </m:r>
                    <m:r>
                      <a:rPr lang="en-US" i="1" dirty="0">
                        <a:latin typeface="Cambria Math" panose="02040503050406030204" pitchFamily="18" charset="0"/>
                        <a:ea typeface="Cambria Math" panose="02040503050406030204" pitchFamily="18" charset="0"/>
                      </a:rPr>
                      <m:t>×</m:t>
                    </m:r>
                    <m:r>
                      <a:rPr lang="es-ES" b="0" i="1" dirty="0" smtClean="0">
                        <a:latin typeface="Cambria Math" panose="02040503050406030204" pitchFamily="18" charset="0"/>
                      </a:rPr>
                      <m:t>(</m:t>
                    </m:r>
                    <m:r>
                      <a:rPr lang="en-US" i="1" dirty="0">
                        <a:latin typeface="Cambria Math" panose="02040503050406030204" pitchFamily="18" charset="0"/>
                      </a:rPr>
                      <m:t>𝑚</m:t>
                    </m:r>
                    <m:r>
                      <a:rPr lang="es-ES" b="0" i="1" dirty="0" smtClean="0">
                        <a:latin typeface="Cambria Math" panose="02040503050406030204" pitchFamily="18" charset="0"/>
                      </a:rPr>
                      <m:t>+1)</m:t>
                    </m:r>
                  </m:oMath>
                </a14:m>
                <a:r>
                  <a:rPr lang="en-US" dirty="0"/>
                  <a:t> matrix of logical formulae</a:t>
                </a:r>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blipFill>
                <a:blip r:embed="rId3"/>
                <a:stretch>
                  <a:fillRect l="-879" t="-1091"/>
                </a:stretch>
              </a:blipFill>
            </p:spPr>
            <p:txBody>
              <a:bodyPr/>
              <a:lstStyle/>
              <a:p>
                <a:r>
                  <a:rPr lang="es-ES">
                    <a:noFill/>
                  </a:rPr>
                  <a:t> </a:t>
                </a:r>
              </a:p>
            </p:txBody>
          </p:sp>
        </mc:Fallback>
      </mc:AlternateContent>
      <p:sp>
        <p:nvSpPr>
          <p:cNvPr id="5" name="Marcador de número de diapositiva 4"/>
          <p:cNvSpPr>
            <a:spLocks noGrp="1"/>
          </p:cNvSpPr>
          <p:nvPr>
            <p:ph type="sldNum" sz="quarter" idx="12"/>
          </p:nvPr>
        </p:nvSpPr>
        <p:spPr/>
        <p:txBody>
          <a:bodyPr/>
          <a:lstStyle/>
          <a:p>
            <a:fld id="{A7E09D32-447C-433F-910E-6450FEBB1FB8}" type="slidenum">
              <a:rPr lang="en-GB" smtClean="0"/>
              <a:t>45</a:t>
            </a:fld>
            <a:endParaRPr lang="en-GB" dirty="0"/>
          </a:p>
        </p:txBody>
      </p:sp>
      <mc:AlternateContent xmlns:mc="http://schemas.openxmlformats.org/markup-compatibility/2006" xmlns:a14="http://schemas.microsoft.com/office/drawing/2010/main">
        <mc:Choice Requires="a14">
          <p:sp>
            <p:nvSpPr>
              <p:cNvPr id="6" name="Rectángulo 5"/>
              <p:cNvSpPr/>
              <p:nvPr/>
            </p:nvSpPr>
            <p:spPr>
              <a:xfrm>
                <a:off x="3081820" y="4241222"/>
                <a:ext cx="6302665" cy="105349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 sz="2800" i="1" dirty="0">
                              <a:latin typeface="Cambria Math" panose="02040503050406030204" pitchFamily="18" charset="0"/>
                              <a:ea typeface="Cambria Math" panose="02040503050406030204" pitchFamily="18" charset="0"/>
                            </a:rPr>
                          </m:ctrlPr>
                        </m:sSubPr>
                        <m:e>
                          <m:r>
                            <a:rPr lang="es-ES" sz="2800" i="1" dirty="0">
                              <a:latin typeface="Cambria Math" panose="02040503050406030204" pitchFamily="18" charset="0"/>
                              <a:ea typeface="Cambria Math" panose="02040503050406030204" pitchFamily="18" charset="0"/>
                            </a:rPr>
                            <m:t>𝑙</m:t>
                          </m:r>
                        </m:e>
                        <m:sub>
                          <m:r>
                            <a:rPr lang="es-ES" sz="2800" i="1" dirty="0">
                              <a:latin typeface="Cambria Math" panose="02040503050406030204" pitchFamily="18" charset="0"/>
                              <a:ea typeface="Cambria Math" panose="02040503050406030204" pitchFamily="18" charset="0"/>
                            </a:rPr>
                            <m:t>𝑖𝑗</m:t>
                          </m:r>
                        </m:sub>
                      </m:sSub>
                      <m:r>
                        <a:rPr lang="es-ES" sz="2800" i="1" dirty="0">
                          <a:latin typeface="Cambria Math" panose="02040503050406030204" pitchFamily="18" charset="0"/>
                          <a:ea typeface="Cambria Math" panose="02040503050406030204" pitchFamily="18" charset="0"/>
                        </a:rPr>
                        <m:t>=</m:t>
                      </m:r>
                      <m:d>
                        <m:dPr>
                          <m:begChr m:val="{"/>
                          <m:endChr m:val=""/>
                          <m:ctrlPr>
                            <a:rPr lang="es-ES" sz="2800" i="1" dirty="0">
                              <a:latin typeface="Cambria Math" panose="02040503050406030204" pitchFamily="18" charset="0"/>
                              <a:ea typeface="Cambria Math" panose="02040503050406030204" pitchFamily="18" charset="0"/>
                            </a:rPr>
                          </m:ctrlPr>
                        </m:dPr>
                        <m:e>
                          <m:eqArr>
                            <m:eqArrPr>
                              <m:ctrlPr>
                                <a:rPr lang="es-ES" sz="2800" i="1" dirty="0">
                                  <a:latin typeface="Cambria Math" panose="02040503050406030204" pitchFamily="18" charset="0"/>
                                  <a:ea typeface="Cambria Math" panose="02040503050406030204" pitchFamily="18" charset="0"/>
                                </a:rPr>
                              </m:ctrlPr>
                            </m:eqArrPr>
                            <m:e>
                              <m:sSub>
                                <m:sSubPr>
                                  <m:ctrlPr>
                                    <a:rPr lang="es-ES" sz="2800" i="1" dirty="0">
                                      <a:latin typeface="Cambria Math" panose="02040503050406030204" pitchFamily="18" charset="0"/>
                                      <a:ea typeface="Cambria Math" panose="02040503050406030204" pitchFamily="18" charset="0"/>
                                    </a:rPr>
                                  </m:ctrlPr>
                                </m:sSubPr>
                                <m:e>
                                  <m:r>
                                    <a:rPr lang="es-ES" sz="2800" i="1" dirty="0">
                                      <a:latin typeface="Cambria Math" panose="02040503050406030204" pitchFamily="18" charset="0"/>
                                      <a:ea typeface="Cambria Math" panose="02040503050406030204" pitchFamily="18" charset="0"/>
                                    </a:rPr>
                                    <m:t>𝑓</m:t>
                                  </m:r>
                                </m:e>
                                <m:sub>
                                  <m:r>
                                    <a:rPr lang="es-ES" sz="2800" i="1" dirty="0">
                                      <a:latin typeface="Cambria Math" panose="02040503050406030204" pitchFamily="18" charset="0"/>
                                      <a:ea typeface="Cambria Math" panose="02040503050406030204" pitchFamily="18" charset="0"/>
                                    </a:rPr>
                                    <m:t>𝑖𝑗</m:t>
                                  </m:r>
                                </m:sub>
                              </m:sSub>
                              <m:r>
                                <a:rPr lang="es-ES" sz="2800" i="1" dirty="0">
                                  <a:latin typeface="Cambria Math" panose="02040503050406030204" pitchFamily="18" charset="0"/>
                                  <a:ea typeface="Cambria Math" panose="02040503050406030204" pitchFamily="18" charset="0"/>
                                </a:rPr>
                                <m:t>⋅</m:t>
                              </m:r>
                              <m:sSub>
                                <m:sSubPr>
                                  <m:ctrlPr>
                                    <a:rPr lang="es-ES" sz="2800" i="1" dirty="0">
                                      <a:latin typeface="Cambria Math" panose="02040503050406030204" pitchFamily="18" charset="0"/>
                                      <a:ea typeface="Cambria Math" panose="02040503050406030204" pitchFamily="18" charset="0"/>
                                    </a:rPr>
                                  </m:ctrlPr>
                                </m:sSubPr>
                                <m:e>
                                  <m:r>
                                    <a:rPr lang="es-ES" sz="2800" i="1" dirty="0">
                                      <a:latin typeface="Cambria Math" panose="02040503050406030204" pitchFamily="18" charset="0"/>
                                      <a:ea typeface="Cambria Math" panose="02040503050406030204" pitchFamily="18" charset="0"/>
                                    </a:rPr>
                                    <m:t>𝑐</m:t>
                                  </m:r>
                                </m:e>
                                <m:sub>
                                  <m:r>
                                    <a:rPr lang="es-ES" sz="2800" i="1" dirty="0">
                                      <a:latin typeface="Cambria Math" panose="02040503050406030204" pitchFamily="18" charset="0"/>
                                      <a:ea typeface="Cambria Math" panose="02040503050406030204" pitchFamily="18" charset="0"/>
                                    </a:rPr>
                                    <m:t>𝑖𝑗</m:t>
                                  </m:r>
                                </m:sub>
                              </m:sSub>
                              <m:r>
                                <a:rPr lang="es-ES" sz="2800" i="1" dirty="0">
                                  <a:latin typeface="Cambria Math" panose="02040503050406030204" pitchFamily="18" charset="0"/>
                                  <a:ea typeface="Cambria Math" panose="02040503050406030204" pitchFamily="18" charset="0"/>
                                </a:rPr>
                                <m:t>,      </m:t>
                              </m:r>
                              <m:r>
                                <a:rPr lang="es-ES" sz="2800" i="1" dirty="0">
                                  <a:latin typeface="Cambria Math" panose="02040503050406030204" pitchFamily="18" charset="0"/>
                                  <a:ea typeface="Cambria Math" panose="02040503050406030204" pitchFamily="18" charset="0"/>
                                </a:rPr>
                                <m:t>𝑖𝑓</m:t>
                              </m:r>
                              <m:r>
                                <a:rPr lang="es-ES" sz="2800" i="1" dirty="0">
                                  <a:latin typeface="Cambria Math" panose="02040503050406030204" pitchFamily="18" charset="0"/>
                                  <a:ea typeface="Cambria Math" panose="02040503050406030204" pitchFamily="18" charset="0"/>
                                </a:rPr>
                                <m:t> </m:t>
                              </m:r>
                              <m:r>
                                <a:rPr lang="es-ES" sz="2800" i="1" dirty="0">
                                  <a:latin typeface="Cambria Math" panose="02040503050406030204" pitchFamily="18" charset="0"/>
                                  <a:ea typeface="Cambria Math" panose="02040503050406030204" pitchFamily="18" charset="0"/>
                                </a:rPr>
                                <m:t>𝑖</m:t>
                              </m:r>
                              <m:r>
                                <a:rPr lang="es-ES" sz="2800" i="1" dirty="0">
                                  <a:latin typeface="Cambria Math" panose="02040503050406030204" pitchFamily="18" charset="0"/>
                                  <a:ea typeface="Cambria Math" panose="02040503050406030204" pitchFamily="18" charset="0"/>
                                </a:rPr>
                                <m:t>≤</m:t>
                              </m:r>
                              <m:r>
                                <a:rPr lang="es-ES" sz="2800" i="1" dirty="0">
                                  <a:latin typeface="Cambria Math" panose="02040503050406030204" pitchFamily="18" charset="0"/>
                                  <a:ea typeface="Cambria Math" panose="02040503050406030204" pitchFamily="18" charset="0"/>
                                </a:rPr>
                                <m:t>𝑛</m:t>
                              </m:r>
                              <m:r>
                                <a:rPr lang="es-ES" sz="2800" i="1" dirty="0">
                                  <a:latin typeface="Cambria Math" panose="02040503050406030204" pitchFamily="18" charset="0"/>
                                  <a:ea typeface="Cambria Math" panose="02040503050406030204" pitchFamily="18" charset="0"/>
                                </a:rPr>
                                <m:t> ∧</m:t>
                              </m:r>
                              <m:r>
                                <a:rPr lang="es-ES" sz="2800" i="1" dirty="0">
                                  <a:latin typeface="Cambria Math" panose="02040503050406030204" pitchFamily="18" charset="0"/>
                                  <a:ea typeface="Cambria Math" panose="02040503050406030204" pitchFamily="18" charset="0"/>
                                </a:rPr>
                                <m:t>𝑗</m:t>
                              </m:r>
                              <m:r>
                                <a:rPr lang="es-ES" sz="2800" i="1" dirty="0">
                                  <a:latin typeface="Cambria Math" panose="02040503050406030204" pitchFamily="18" charset="0"/>
                                  <a:ea typeface="Cambria Math" panose="02040503050406030204" pitchFamily="18" charset="0"/>
                                </a:rPr>
                                <m:t>≤</m:t>
                              </m:r>
                              <m:r>
                                <a:rPr lang="es-ES" sz="2800" i="1" dirty="0">
                                  <a:latin typeface="Cambria Math" panose="02040503050406030204" pitchFamily="18" charset="0"/>
                                  <a:ea typeface="Cambria Math" panose="02040503050406030204" pitchFamily="18" charset="0"/>
                                </a:rPr>
                                <m:t>𝑚</m:t>
                              </m:r>
                              <m:r>
                                <a:rPr lang="es-ES" sz="2800" i="1" dirty="0">
                                  <a:latin typeface="Cambria Math" panose="02040503050406030204" pitchFamily="18" charset="0"/>
                                  <a:ea typeface="Cambria Math" panose="02040503050406030204" pitchFamily="18" charset="0"/>
                                </a:rPr>
                                <m:t> </m:t>
                              </m:r>
                            </m:e>
                            <m:e>
                              <m:r>
                                <a:rPr lang="es-ES" sz="2800" i="1" dirty="0">
                                  <a:latin typeface="Cambria Math" panose="02040503050406030204" pitchFamily="18" charset="0"/>
                                  <a:ea typeface="Cambria Math" panose="02040503050406030204" pitchFamily="18" charset="0"/>
                                </a:rPr>
                                <m:t>0,  </m:t>
                              </m:r>
                              <m:r>
                                <a:rPr lang="es-ES" sz="2800" i="1" dirty="0">
                                  <a:latin typeface="Cambria Math" panose="02040503050406030204" pitchFamily="18" charset="0"/>
                                  <a:ea typeface="Cambria Math" panose="02040503050406030204" pitchFamily="18" charset="0"/>
                                </a:rPr>
                                <m:t>𝑜𝑡h𝑒𝑟𝑤𝑖𝑠𝑒</m:t>
                              </m:r>
                            </m:e>
                          </m:eqArr>
                        </m:e>
                      </m:d>
                    </m:oMath>
                  </m:oMathPara>
                </a14:m>
                <a:endParaRPr lang="en-GB" sz="2800" dirty="0"/>
              </a:p>
            </p:txBody>
          </p:sp>
        </mc:Choice>
        <mc:Fallback xmlns="">
          <p:sp>
            <p:nvSpPr>
              <p:cNvPr id="6" name="Rectángulo 5"/>
              <p:cNvSpPr>
                <a:spLocks noRot="1" noChangeAspect="1" noMove="1" noResize="1" noEditPoints="1" noAdjustHandles="1" noChangeArrowheads="1" noChangeShapeType="1" noTextEdit="1"/>
              </p:cNvSpPr>
              <p:nvPr/>
            </p:nvSpPr>
            <p:spPr>
              <a:xfrm>
                <a:off x="3081820" y="4241222"/>
                <a:ext cx="6302665" cy="1053494"/>
              </a:xfrm>
              <a:prstGeom prst="rect">
                <a:avLst/>
              </a:prstGeom>
              <a:blipFill>
                <a:blip r:embed="rId4"/>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2060164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Analysis of PNPL: Structural</a:t>
            </a:r>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p:txBody>
              <a:bodyPr>
                <a:normAutofit/>
              </a:bodyPr>
              <a:lstStyle/>
              <a:p>
                <a:pPr marL="228600" lvl="3">
                  <a:spcBef>
                    <a:spcPts val="1000"/>
                  </a:spcBef>
                  <a:spcAft>
                    <a:spcPts val="200"/>
                  </a:spcAft>
                  <a:buSzPct val="100000"/>
                </a:pPr>
                <a:r>
                  <a:rPr lang="en-GB" sz="2800" b="1" dirty="0">
                    <a:solidFill>
                      <a:schemeClr val="accent1">
                        <a:lumMod val="75000"/>
                      </a:schemeClr>
                    </a:solidFill>
                  </a:rPr>
                  <a:t>Lifted Incidence Matrix</a:t>
                </a:r>
              </a:p>
              <a:p>
                <a:pPr lvl="1"/>
                <a:r>
                  <a:rPr lang="en-GB" dirty="0"/>
                  <a:t>Given a PNPL </a:t>
                </a:r>
                <a14:m>
                  <m:oMath xmlns:m="http://schemas.openxmlformats.org/officeDocument/2006/math">
                    <m:r>
                      <a:rPr lang="en-US" i="1" dirty="0">
                        <a:latin typeface="Cambria Math" panose="02040503050406030204" pitchFamily="18" charset="0"/>
                      </a:rPr>
                      <m:t>𝑃𝑁𝐿</m:t>
                    </m:r>
                    <m:r>
                      <a:rPr lang="en-US" i="1" dirty="0">
                        <a:latin typeface="Cambria Math" panose="02040503050406030204" pitchFamily="18" charset="0"/>
                      </a:rPr>
                      <m:t> = (</m:t>
                    </m:r>
                    <m:r>
                      <a:rPr lang="en-US" i="1" dirty="0">
                        <a:latin typeface="Cambria Math" panose="02040503050406030204" pitchFamily="18" charset="0"/>
                      </a:rPr>
                      <m:t>𝐹𝑀</m:t>
                    </m:r>
                    <m:r>
                      <a:rPr lang="es-ES" i="1" dirty="0">
                        <a:latin typeface="Cambria Math" panose="02040503050406030204" pitchFamily="18" charset="0"/>
                      </a:rPr>
                      <m:t>,</m:t>
                    </m:r>
                    <m:r>
                      <a:rPr lang="nl-NL" i="1">
                        <a:latin typeface="Cambria Math" panose="02040503050406030204" pitchFamily="18" charset="0"/>
                        <a:ea typeface="Cambria Math" panose="02040503050406030204" pitchFamily="18" charset="0"/>
                      </a:rPr>
                      <m:t>𝒩</m:t>
                    </m:r>
                    <m:r>
                      <a:rPr lang="en-US" i="1" dirty="0">
                        <a:latin typeface="Cambria Math" panose="02040503050406030204" pitchFamily="18" charset="0"/>
                      </a:rPr>
                      <m:t>=</m:t>
                    </m:r>
                    <m:r>
                      <a:rPr lang="es-ES" i="1" dirty="0">
                        <a:latin typeface="Cambria Math" panose="02040503050406030204" pitchFamily="18" charset="0"/>
                      </a:rPr>
                      <m:t> </m:t>
                    </m:r>
                    <m:d>
                      <m:dPr>
                        <m:ctrlPr>
                          <a:rPr lang="en-US" i="1" dirty="0">
                            <a:latin typeface="Cambria Math" panose="02040503050406030204" pitchFamily="18" charset="0"/>
                          </a:rPr>
                        </m:ctrlPr>
                      </m:dPr>
                      <m:e>
                        <m:r>
                          <a:rPr lang="en-US" i="1" dirty="0">
                            <a:latin typeface="Cambria Math" panose="02040503050406030204" pitchFamily="18" charset="0"/>
                          </a:rPr>
                          <m:t>𝑃</m:t>
                        </m:r>
                        <m:r>
                          <a:rPr lang="es-ES" i="1" dirty="0">
                            <a:latin typeface="Cambria Math" panose="02040503050406030204" pitchFamily="18" charset="0"/>
                          </a:rPr>
                          <m:t>,</m:t>
                        </m:r>
                        <m:r>
                          <a:rPr lang="en-US" i="1" dirty="0">
                            <a:latin typeface="Cambria Math" panose="02040503050406030204" pitchFamily="18" charset="0"/>
                          </a:rPr>
                          <m:t> </m:t>
                        </m:r>
                        <m:r>
                          <a:rPr lang="en-US" i="1" dirty="0">
                            <a:latin typeface="Cambria Math" panose="02040503050406030204" pitchFamily="18" charset="0"/>
                          </a:rPr>
                          <m:t>𝑇</m:t>
                        </m:r>
                        <m:r>
                          <a:rPr lang="es-ES" i="1" dirty="0">
                            <a:latin typeface="Cambria Math" panose="02040503050406030204" pitchFamily="18" charset="0"/>
                          </a:rPr>
                          <m:t>,</m:t>
                        </m:r>
                        <m:r>
                          <a:rPr lang="en-US" i="1" dirty="0">
                            <a:latin typeface="Cambria Math" panose="02040503050406030204" pitchFamily="18" charset="0"/>
                          </a:rPr>
                          <m:t>𝐴</m:t>
                        </m:r>
                      </m:e>
                    </m:d>
                    <m:r>
                      <a:rPr lang="es-ES" i="1" dirty="0">
                        <a:latin typeface="Cambria Math" panose="02040503050406030204" pitchFamily="18" charset="0"/>
                      </a:rPr>
                      <m:t>,</m:t>
                    </m:r>
                    <m:r>
                      <a:rPr lang="en-US" i="1" dirty="0">
                        <a:latin typeface="Cambria Math" panose="02040503050406030204" pitchFamily="18" charset="0"/>
                      </a:rPr>
                      <m:t> </m:t>
                    </m:r>
                    <m:r>
                      <m:rPr>
                        <m:sty m:val="p"/>
                      </m:rPr>
                      <a:rPr lang="el-GR" i="1" dirty="0">
                        <a:latin typeface="Cambria Math" panose="02040503050406030204" pitchFamily="18" charset="0"/>
                        <a:ea typeface="Cambria Math" panose="02040503050406030204" pitchFamily="18" charset="0"/>
                      </a:rPr>
                      <m:t>Φ</m:t>
                    </m:r>
                    <m:r>
                      <a:rPr lang="en-US" i="1" dirty="0">
                        <a:latin typeface="Cambria Math" panose="02040503050406030204" pitchFamily="18" charset="0"/>
                      </a:rPr>
                      <m:t>) </m:t>
                    </m:r>
                  </m:oMath>
                </a14:m>
                <a:r>
                  <a:rPr lang="en-US" dirty="0"/>
                  <a:t>with </a:t>
                </a:r>
                <a14:m>
                  <m:oMath xmlns:m="http://schemas.openxmlformats.org/officeDocument/2006/math">
                    <m:r>
                      <a:rPr lang="en-US" i="1" dirty="0">
                        <a:latin typeface="Cambria Math" panose="02040503050406030204" pitchFamily="18" charset="0"/>
                      </a:rPr>
                      <m:t>𝑛</m:t>
                    </m:r>
                    <m:r>
                      <a:rPr lang="en-US" i="1" dirty="0">
                        <a:latin typeface="Cambria Math" panose="02040503050406030204" pitchFamily="18" charset="0"/>
                      </a:rPr>
                      <m:t> = |</m:t>
                    </m:r>
                    <m:r>
                      <a:rPr lang="en-US" i="1" dirty="0">
                        <a:latin typeface="Cambria Math" panose="02040503050406030204" pitchFamily="18" charset="0"/>
                      </a:rPr>
                      <m:t>𝑇</m:t>
                    </m:r>
                    <m:r>
                      <a:rPr lang="en-US" i="1" dirty="0">
                        <a:latin typeface="Cambria Math" panose="02040503050406030204" pitchFamily="18" charset="0"/>
                      </a:rPr>
                      <m:t>|</m:t>
                    </m:r>
                  </m:oMath>
                </a14:m>
                <a:r>
                  <a:rPr lang="en-US" dirty="0"/>
                  <a:t> and </a:t>
                </a:r>
                <a14:m>
                  <m:oMath xmlns:m="http://schemas.openxmlformats.org/officeDocument/2006/math">
                    <m:r>
                      <a:rPr lang="en-US" i="1" dirty="0">
                        <a:latin typeface="Cambria Math" panose="02040503050406030204" pitchFamily="18" charset="0"/>
                      </a:rPr>
                      <m:t>𝑚</m:t>
                    </m:r>
                    <m:r>
                      <a:rPr lang="en-US" i="1" dirty="0">
                        <a:latin typeface="Cambria Math" panose="02040503050406030204" pitchFamily="18" charset="0"/>
                      </a:rPr>
                      <m:t> = |</m:t>
                    </m:r>
                    <m:r>
                      <a:rPr lang="en-US" i="1" dirty="0">
                        <a:latin typeface="Cambria Math" panose="02040503050406030204" pitchFamily="18" charset="0"/>
                      </a:rPr>
                      <m:t>𝑃</m:t>
                    </m:r>
                    <m:r>
                      <a:rPr lang="en-US" i="1" dirty="0">
                        <a:latin typeface="Cambria Math" panose="02040503050406030204" pitchFamily="18" charset="0"/>
                      </a:rPr>
                      <m:t>|</m:t>
                    </m:r>
                  </m:oMath>
                </a14:m>
                <a:r>
                  <a:rPr lang="en-US" dirty="0"/>
                  <a:t>, the lifted incidence matrix </a:t>
                </a:r>
                <a14:m>
                  <m:oMath xmlns:m="http://schemas.openxmlformats.org/officeDocument/2006/math">
                    <m:r>
                      <a:rPr lang="es-ES" i="1" dirty="0">
                        <a:latin typeface="Cambria Math" panose="02040503050406030204" pitchFamily="18" charset="0"/>
                        <a:ea typeface="Cambria Math" panose="02040503050406030204" pitchFamily="18" charset="0"/>
                      </a:rPr>
                      <m:t>𝕃</m:t>
                    </m:r>
                    <m:r>
                      <a:rPr lang="es-ES" i="1" dirty="0">
                        <a:latin typeface="Cambria Math" panose="02040503050406030204" pitchFamily="18" charset="0"/>
                        <a:ea typeface="Cambria Math" panose="02040503050406030204" pitchFamily="18" charset="0"/>
                      </a:rPr>
                      <m:t>=</m:t>
                    </m:r>
                    <m:d>
                      <m:dPr>
                        <m:begChr m:val="|"/>
                        <m:endChr m:val="|"/>
                        <m:ctrlPr>
                          <a:rPr lang="es-ES" i="1" dirty="0">
                            <a:latin typeface="Cambria Math" panose="02040503050406030204" pitchFamily="18" charset="0"/>
                            <a:ea typeface="Cambria Math" panose="02040503050406030204" pitchFamily="18" charset="0"/>
                          </a:rPr>
                        </m:ctrlPr>
                      </m:dPr>
                      <m:e>
                        <m:sSub>
                          <m:sSubPr>
                            <m:ctrlPr>
                              <a:rPr lang="es-ES"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𝑙</m:t>
                            </m:r>
                          </m:e>
                          <m:sub>
                            <m:r>
                              <a:rPr lang="es-ES" i="1" dirty="0">
                                <a:latin typeface="Cambria Math" panose="02040503050406030204" pitchFamily="18" charset="0"/>
                                <a:ea typeface="Cambria Math" panose="02040503050406030204" pitchFamily="18" charset="0"/>
                              </a:rPr>
                              <m:t>𝑖𝑗</m:t>
                            </m:r>
                          </m:sub>
                        </m:sSub>
                      </m:e>
                    </m:d>
                  </m:oMath>
                </a14:m>
                <a:r>
                  <a:rPr lang="en-GB" dirty="0"/>
                  <a:t> is a (</a:t>
                </a:r>
                <a14:m>
                  <m:oMath xmlns:m="http://schemas.openxmlformats.org/officeDocument/2006/math">
                    <m:r>
                      <a:rPr lang="en-US" i="1" dirty="0">
                        <a:latin typeface="Cambria Math" panose="02040503050406030204" pitchFamily="18" charset="0"/>
                      </a:rPr>
                      <m:t>𝑛</m:t>
                    </m:r>
                    <m:r>
                      <a:rPr lang="es-ES" i="1" dirty="0">
                        <a:latin typeface="Cambria Math" panose="02040503050406030204" pitchFamily="18" charset="0"/>
                      </a:rPr>
                      <m:t>+1)</m:t>
                    </m:r>
                    <m:r>
                      <a:rPr lang="en-US" i="1" dirty="0">
                        <a:latin typeface="Cambria Math" panose="02040503050406030204" pitchFamily="18" charset="0"/>
                        <a:ea typeface="Cambria Math" panose="02040503050406030204" pitchFamily="18" charset="0"/>
                      </a:rPr>
                      <m:t>×</m:t>
                    </m:r>
                    <m:r>
                      <a:rPr lang="es-ES" i="1" dirty="0">
                        <a:latin typeface="Cambria Math" panose="02040503050406030204" pitchFamily="18" charset="0"/>
                      </a:rPr>
                      <m:t>(</m:t>
                    </m:r>
                    <m:r>
                      <a:rPr lang="en-US" i="1" dirty="0">
                        <a:latin typeface="Cambria Math" panose="02040503050406030204" pitchFamily="18" charset="0"/>
                      </a:rPr>
                      <m:t>𝑚</m:t>
                    </m:r>
                    <m:r>
                      <a:rPr lang="es-ES" i="1" dirty="0">
                        <a:latin typeface="Cambria Math" panose="02040503050406030204" pitchFamily="18" charset="0"/>
                      </a:rPr>
                      <m:t>+1)</m:t>
                    </m:r>
                  </m:oMath>
                </a14:m>
                <a:r>
                  <a:rPr lang="en-US" dirty="0"/>
                  <a:t> matrix of logical formulae</a:t>
                </a:r>
                <a:endParaRPr lang="es-ES" sz="2400" i="1" dirty="0">
                  <a:latin typeface="Cambria Math" panose="02040503050406030204" pitchFamily="18" charset="0"/>
                  <a:ea typeface="Cambria Math" panose="02040503050406030204" pitchFamily="18" charset="0"/>
                </a:endParaRPr>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blipFill>
                <a:blip r:embed="rId3"/>
                <a:stretch>
                  <a:fillRect l="-879" t="-1091"/>
                </a:stretch>
              </a:blipFill>
            </p:spPr>
            <p:txBody>
              <a:bodyPr/>
              <a:lstStyle/>
              <a:p>
                <a:r>
                  <a:rPr lang="es-ES">
                    <a:noFill/>
                  </a:rPr>
                  <a:t> </a:t>
                </a:r>
              </a:p>
            </p:txBody>
          </p:sp>
        </mc:Fallback>
      </mc:AlternateContent>
      <p:sp>
        <p:nvSpPr>
          <p:cNvPr id="5" name="Marcador de número de diapositiva 4"/>
          <p:cNvSpPr>
            <a:spLocks noGrp="1"/>
          </p:cNvSpPr>
          <p:nvPr>
            <p:ph type="sldNum" sz="quarter" idx="12"/>
          </p:nvPr>
        </p:nvSpPr>
        <p:spPr/>
        <p:txBody>
          <a:bodyPr/>
          <a:lstStyle/>
          <a:p>
            <a:fld id="{A7E09D32-447C-433F-910E-6450FEBB1FB8}" type="slidenum">
              <a:rPr lang="en-GB" smtClean="0"/>
              <a:t>46</a:t>
            </a:fld>
            <a:endParaRPr lang="en-GB" dirty="0"/>
          </a:p>
        </p:txBody>
      </p:sp>
      <mc:AlternateContent xmlns:mc="http://schemas.openxmlformats.org/markup-compatibility/2006" xmlns:a14="http://schemas.microsoft.com/office/drawing/2010/main">
        <mc:Choice Requires="a14">
          <p:sp>
            <p:nvSpPr>
              <p:cNvPr id="6" name="Rectángulo 5"/>
              <p:cNvSpPr/>
              <p:nvPr/>
            </p:nvSpPr>
            <p:spPr>
              <a:xfrm>
                <a:off x="2900309" y="4245435"/>
                <a:ext cx="6391383" cy="172252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S" sz="2000" i="1" dirty="0">
                          <a:latin typeface="Cambria Math" panose="02040503050406030204" pitchFamily="18" charset="0"/>
                          <a:ea typeface="Cambria Math" panose="02040503050406030204" pitchFamily="18" charset="0"/>
                        </a:rPr>
                        <m:t>𝕃</m:t>
                      </m:r>
                      <m:r>
                        <a:rPr lang="es-ES" sz="2000" i="1" dirty="0">
                          <a:latin typeface="Cambria Math" panose="02040503050406030204" pitchFamily="18" charset="0"/>
                          <a:ea typeface="Cambria Math" panose="02040503050406030204" pitchFamily="18" charset="0"/>
                        </a:rPr>
                        <m:t>=</m:t>
                      </m:r>
                      <m:d>
                        <m:dPr>
                          <m:begChr m:val="|"/>
                          <m:endChr m:val="|"/>
                          <m:ctrlPr>
                            <a:rPr lang="es-ES" sz="2000" i="1" dirty="0">
                              <a:latin typeface="Cambria Math" panose="02040503050406030204" pitchFamily="18" charset="0"/>
                              <a:ea typeface="Cambria Math" panose="02040503050406030204" pitchFamily="18" charset="0"/>
                            </a:rPr>
                          </m:ctrlPr>
                        </m:dPr>
                        <m:e>
                          <m:m>
                            <m:mPr>
                              <m:mcs>
                                <m:mc>
                                  <m:mcPr>
                                    <m:count m:val="5"/>
                                    <m:mcJc m:val="center"/>
                                  </m:mcPr>
                                </m:mc>
                              </m:mcs>
                              <m:ctrlPr>
                                <a:rPr lang="es-ES" sz="2000" i="1" dirty="0">
                                  <a:latin typeface="Cambria Math" panose="02040503050406030204" pitchFamily="18" charset="0"/>
                                  <a:ea typeface="Cambria Math" panose="02040503050406030204" pitchFamily="18" charset="0"/>
                                </a:rPr>
                              </m:ctrlPr>
                            </m:mPr>
                            <m:mr>
                              <m:e>
                                <m:sSub>
                                  <m:sSubPr>
                                    <m:ctrlPr>
                                      <a:rPr lang="el-GR" sz="2000" i="1" dirty="0">
                                        <a:latin typeface="Cambria Math" panose="02040503050406030204" pitchFamily="18" charset="0"/>
                                        <a:ea typeface="Cambria Math" panose="02040503050406030204" pitchFamily="18" charset="0"/>
                                      </a:rPr>
                                    </m:ctrlPr>
                                  </m:sSubPr>
                                  <m:e>
                                    <m:r>
                                      <m:rPr>
                                        <m:sty m:val="p"/>
                                      </m:rPr>
                                      <a:rPr lang="el-GR" sz="2000" i="1" dirty="0">
                                        <a:latin typeface="Cambria Math" panose="02040503050406030204" pitchFamily="18" charset="0"/>
                                        <a:ea typeface="Cambria Math" panose="02040503050406030204" pitchFamily="18" charset="0"/>
                                      </a:rPr>
                                      <m:t>Φ</m:t>
                                    </m:r>
                                  </m:e>
                                  <m:sub>
                                    <m:sSub>
                                      <m:sSubPr>
                                        <m:ctrlPr>
                                          <a:rPr lang="el-GR" sz="2000" i="1" dirty="0">
                                            <a:latin typeface="Cambria Math" panose="02040503050406030204" pitchFamily="18" charset="0"/>
                                            <a:ea typeface="Cambria Math" panose="02040503050406030204" pitchFamily="18" charset="0"/>
                                          </a:rPr>
                                        </m:ctrlPr>
                                      </m:sSubPr>
                                      <m:e>
                                        <m:r>
                                          <a:rPr lang="es-ES" sz="2000" i="1" dirty="0">
                                            <a:latin typeface="Cambria Math" panose="02040503050406030204" pitchFamily="18" charset="0"/>
                                            <a:ea typeface="Cambria Math" panose="02040503050406030204" pitchFamily="18" charset="0"/>
                                          </a:rPr>
                                          <m:t>𝑎</m:t>
                                        </m:r>
                                      </m:e>
                                      <m:sub>
                                        <m:r>
                                          <a:rPr lang="es-ES" sz="2000" i="1" dirty="0">
                                            <a:latin typeface="Cambria Math" panose="02040503050406030204" pitchFamily="18" charset="0"/>
                                            <a:ea typeface="Cambria Math" panose="02040503050406030204" pitchFamily="18" charset="0"/>
                                          </a:rPr>
                                          <m:t>11</m:t>
                                        </m:r>
                                      </m:sub>
                                    </m:sSub>
                                  </m:sub>
                                </m:sSub>
                                <m:r>
                                  <a:rPr lang="es-ES" sz="2000" i="1" dirty="0">
                                    <a:latin typeface="Cambria Math" panose="02040503050406030204" pitchFamily="18" charset="0"/>
                                    <a:ea typeface="Cambria Math" panose="02040503050406030204" pitchFamily="18" charset="0"/>
                                  </a:rPr>
                                  <m:t>⋅</m:t>
                                </m:r>
                                <m:sSub>
                                  <m:sSubPr>
                                    <m:ctrlPr>
                                      <a:rPr lang="es-ES" sz="2000" i="1" dirty="0">
                                        <a:latin typeface="Cambria Math" panose="02040503050406030204" pitchFamily="18" charset="0"/>
                                        <a:ea typeface="Cambria Math" panose="02040503050406030204" pitchFamily="18" charset="0"/>
                                      </a:rPr>
                                    </m:ctrlPr>
                                  </m:sSubPr>
                                  <m:e>
                                    <m:r>
                                      <a:rPr lang="es-ES" sz="2000" i="1" dirty="0">
                                        <a:latin typeface="Cambria Math" panose="02040503050406030204" pitchFamily="18" charset="0"/>
                                        <a:ea typeface="Cambria Math" panose="02040503050406030204" pitchFamily="18" charset="0"/>
                                      </a:rPr>
                                      <m:t>𝑐</m:t>
                                    </m:r>
                                  </m:e>
                                  <m:sub>
                                    <m:r>
                                      <a:rPr lang="es-ES" sz="2000" i="1" dirty="0">
                                        <a:latin typeface="Cambria Math" panose="02040503050406030204" pitchFamily="18" charset="0"/>
                                        <a:ea typeface="Cambria Math" panose="02040503050406030204" pitchFamily="18" charset="0"/>
                                      </a:rPr>
                                      <m:t>11</m:t>
                                    </m:r>
                                  </m:sub>
                                </m:sSub>
                              </m:e>
                              <m:e>
                                <m:sSub>
                                  <m:sSubPr>
                                    <m:ctrlPr>
                                      <a:rPr lang="el-GR" sz="2000" i="1" dirty="0">
                                        <a:latin typeface="Cambria Math" panose="02040503050406030204" pitchFamily="18" charset="0"/>
                                        <a:ea typeface="Cambria Math" panose="02040503050406030204" pitchFamily="18" charset="0"/>
                                      </a:rPr>
                                    </m:ctrlPr>
                                  </m:sSubPr>
                                  <m:e>
                                    <m:r>
                                      <m:rPr>
                                        <m:sty m:val="p"/>
                                      </m:rPr>
                                      <a:rPr lang="el-GR" sz="2000" i="1" dirty="0">
                                        <a:latin typeface="Cambria Math" panose="02040503050406030204" pitchFamily="18" charset="0"/>
                                        <a:ea typeface="Cambria Math" panose="02040503050406030204" pitchFamily="18" charset="0"/>
                                      </a:rPr>
                                      <m:t>Φ</m:t>
                                    </m:r>
                                  </m:e>
                                  <m:sub>
                                    <m:sSub>
                                      <m:sSubPr>
                                        <m:ctrlPr>
                                          <a:rPr lang="el-GR" sz="2000" i="1" dirty="0">
                                            <a:latin typeface="Cambria Math" panose="02040503050406030204" pitchFamily="18" charset="0"/>
                                            <a:ea typeface="Cambria Math" panose="02040503050406030204" pitchFamily="18" charset="0"/>
                                          </a:rPr>
                                        </m:ctrlPr>
                                      </m:sSubPr>
                                      <m:e>
                                        <m:r>
                                          <a:rPr lang="es-ES" sz="2000" i="1" dirty="0">
                                            <a:latin typeface="Cambria Math" panose="02040503050406030204" pitchFamily="18" charset="0"/>
                                            <a:ea typeface="Cambria Math" panose="02040503050406030204" pitchFamily="18" charset="0"/>
                                          </a:rPr>
                                          <m:t>𝑎</m:t>
                                        </m:r>
                                      </m:e>
                                      <m:sub>
                                        <m:r>
                                          <a:rPr lang="es-ES" sz="2000" i="1" dirty="0">
                                            <a:latin typeface="Cambria Math" panose="02040503050406030204" pitchFamily="18" charset="0"/>
                                            <a:ea typeface="Cambria Math" panose="02040503050406030204" pitchFamily="18" charset="0"/>
                                          </a:rPr>
                                          <m:t>12</m:t>
                                        </m:r>
                                      </m:sub>
                                    </m:sSub>
                                  </m:sub>
                                </m:sSub>
                                <m:r>
                                  <a:rPr lang="es-ES" sz="2000" i="1" dirty="0">
                                    <a:latin typeface="Cambria Math" panose="02040503050406030204" pitchFamily="18" charset="0"/>
                                    <a:ea typeface="Cambria Math" panose="02040503050406030204" pitchFamily="18" charset="0"/>
                                  </a:rPr>
                                  <m:t>⋅</m:t>
                                </m:r>
                                <m:sSub>
                                  <m:sSubPr>
                                    <m:ctrlPr>
                                      <a:rPr lang="es-ES" sz="2000" i="1" dirty="0">
                                        <a:latin typeface="Cambria Math" panose="02040503050406030204" pitchFamily="18" charset="0"/>
                                        <a:ea typeface="Cambria Math" panose="02040503050406030204" pitchFamily="18" charset="0"/>
                                      </a:rPr>
                                    </m:ctrlPr>
                                  </m:sSubPr>
                                  <m:e>
                                    <m:r>
                                      <a:rPr lang="es-ES" sz="2000" i="1" dirty="0">
                                        <a:latin typeface="Cambria Math" panose="02040503050406030204" pitchFamily="18" charset="0"/>
                                        <a:ea typeface="Cambria Math" panose="02040503050406030204" pitchFamily="18" charset="0"/>
                                      </a:rPr>
                                      <m:t>𝑐</m:t>
                                    </m:r>
                                  </m:e>
                                  <m:sub>
                                    <m:r>
                                      <a:rPr lang="es-ES" sz="2000" i="1" dirty="0">
                                        <a:latin typeface="Cambria Math" panose="02040503050406030204" pitchFamily="18" charset="0"/>
                                        <a:ea typeface="Cambria Math" panose="02040503050406030204" pitchFamily="18" charset="0"/>
                                      </a:rPr>
                                      <m:t>12</m:t>
                                    </m:r>
                                  </m:sub>
                                </m:sSub>
                              </m:e>
                              <m:e>
                                <m:r>
                                  <a:rPr lang="es-ES" sz="2000" i="1" dirty="0">
                                    <a:latin typeface="Cambria Math" panose="02040503050406030204" pitchFamily="18" charset="0"/>
                                    <a:ea typeface="Cambria Math" panose="02040503050406030204" pitchFamily="18" charset="0"/>
                                  </a:rPr>
                                  <m:t>…</m:t>
                                </m:r>
                              </m:e>
                              <m:e>
                                <m:sSub>
                                  <m:sSubPr>
                                    <m:ctrlPr>
                                      <a:rPr lang="el-GR" sz="2000" i="1" dirty="0">
                                        <a:latin typeface="Cambria Math" panose="02040503050406030204" pitchFamily="18" charset="0"/>
                                        <a:ea typeface="Cambria Math" panose="02040503050406030204" pitchFamily="18" charset="0"/>
                                      </a:rPr>
                                    </m:ctrlPr>
                                  </m:sSubPr>
                                  <m:e>
                                    <m:r>
                                      <m:rPr>
                                        <m:sty m:val="p"/>
                                      </m:rPr>
                                      <a:rPr lang="el-GR" sz="2000" i="1" dirty="0">
                                        <a:latin typeface="Cambria Math" panose="02040503050406030204" pitchFamily="18" charset="0"/>
                                        <a:ea typeface="Cambria Math" panose="02040503050406030204" pitchFamily="18" charset="0"/>
                                      </a:rPr>
                                      <m:t>Φ</m:t>
                                    </m:r>
                                  </m:e>
                                  <m:sub>
                                    <m:sSub>
                                      <m:sSubPr>
                                        <m:ctrlPr>
                                          <a:rPr lang="el-GR" sz="2000" i="1" dirty="0">
                                            <a:latin typeface="Cambria Math" panose="02040503050406030204" pitchFamily="18" charset="0"/>
                                            <a:ea typeface="Cambria Math" panose="02040503050406030204" pitchFamily="18" charset="0"/>
                                          </a:rPr>
                                        </m:ctrlPr>
                                      </m:sSubPr>
                                      <m:e>
                                        <m:r>
                                          <a:rPr lang="es-ES" sz="2000" i="1" dirty="0">
                                            <a:latin typeface="Cambria Math" panose="02040503050406030204" pitchFamily="18" charset="0"/>
                                            <a:ea typeface="Cambria Math" panose="02040503050406030204" pitchFamily="18" charset="0"/>
                                          </a:rPr>
                                          <m:t>𝑎</m:t>
                                        </m:r>
                                      </m:e>
                                      <m:sub>
                                        <m:r>
                                          <a:rPr lang="es-ES" sz="2000" i="1" dirty="0">
                                            <a:latin typeface="Cambria Math" panose="02040503050406030204" pitchFamily="18" charset="0"/>
                                            <a:ea typeface="Cambria Math" panose="02040503050406030204" pitchFamily="18" charset="0"/>
                                          </a:rPr>
                                          <m:t>1</m:t>
                                        </m:r>
                                        <m:r>
                                          <a:rPr lang="es-ES" sz="2000" i="1" dirty="0">
                                            <a:latin typeface="Cambria Math" panose="02040503050406030204" pitchFamily="18" charset="0"/>
                                            <a:ea typeface="Cambria Math" panose="02040503050406030204" pitchFamily="18" charset="0"/>
                                          </a:rPr>
                                          <m:t>𝑚</m:t>
                                        </m:r>
                                      </m:sub>
                                    </m:sSub>
                                  </m:sub>
                                </m:sSub>
                                <m:r>
                                  <a:rPr lang="es-ES" sz="2000" i="1" dirty="0">
                                    <a:latin typeface="Cambria Math" panose="02040503050406030204" pitchFamily="18" charset="0"/>
                                    <a:ea typeface="Cambria Math" panose="02040503050406030204" pitchFamily="18" charset="0"/>
                                  </a:rPr>
                                  <m:t>⋅</m:t>
                                </m:r>
                                <m:sSub>
                                  <m:sSubPr>
                                    <m:ctrlPr>
                                      <a:rPr lang="es-ES" sz="2000" i="1" dirty="0">
                                        <a:latin typeface="Cambria Math" panose="02040503050406030204" pitchFamily="18" charset="0"/>
                                        <a:ea typeface="Cambria Math" panose="02040503050406030204" pitchFamily="18" charset="0"/>
                                      </a:rPr>
                                    </m:ctrlPr>
                                  </m:sSubPr>
                                  <m:e>
                                    <m:r>
                                      <a:rPr lang="es-ES" sz="2000" i="1" dirty="0">
                                        <a:latin typeface="Cambria Math" panose="02040503050406030204" pitchFamily="18" charset="0"/>
                                        <a:ea typeface="Cambria Math" panose="02040503050406030204" pitchFamily="18" charset="0"/>
                                      </a:rPr>
                                      <m:t>𝑐</m:t>
                                    </m:r>
                                  </m:e>
                                  <m:sub>
                                    <m:r>
                                      <a:rPr lang="es-ES" sz="2000" i="1" dirty="0">
                                        <a:latin typeface="Cambria Math" panose="02040503050406030204" pitchFamily="18" charset="0"/>
                                        <a:ea typeface="Cambria Math" panose="02040503050406030204" pitchFamily="18" charset="0"/>
                                      </a:rPr>
                                      <m:t>1</m:t>
                                    </m:r>
                                    <m:r>
                                      <a:rPr lang="es-ES" sz="2000" i="1" dirty="0">
                                        <a:latin typeface="Cambria Math" panose="02040503050406030204" pitchFamily="18" charset="0"/>
                                        <a:ea typeface="Cambria Math" panose="02040503050406030204" pitchFamily="18" charset="0"/>
                                      </a:rPr>
                                      <m:t>𝑚</m:t>
                                    </m:r>
                                  </m:sub>
                                </m:sSub>
                              </m:e>
                              <m:e>
                                <m:sSub>
                                  <m:sSubPr>
                                    <m:ctrlPr>
                                      <a:rPr lang="el-GR" sz="2000" i="1" dirty="0">
                                        <a:latin typeface="Cambria Math" panose="02040503050406030204" pitchFamily="18" charset="0"/>
                                        <a:ea typeface="Cambria Math" panose="02040503050406030204" pitchFamily="18" charset="0"/>
                                      </a:rPr>
                                    </m:ctrlPr>
                                  </m:sSubPr>
                                  <m:e>
                                    <m:r>
                                      <m:rPr>
                                        <m:sty m:val="p"/>
                                      </m:rPr>
                                      <a:rPr lang="el-GR" sz="2000" i="1" dirty="0">
                                        <a:latin typeface="Cambria Math" panose="02040503050406030204" pitchFamily="18" charset="0"/>
                                        <a:ea typeface="Cambria Math" panose="02040503050406030204" pitchFamily="18" charset="0"/>
                                      </a:rPr>
                                      <m:t>Φ</m:t>
                                    </m:r>
                                  </m:e>
                                  <m:sub>
                                    <m:sSub>
                                      <m:sSubPr>
                                        <m:ctrlPr>
                                          <a:rPr lang="el-GR" sz="2000" i="1" dirty="0">
                                            <a:latin typeface="Cambria Math" panose="02040503050406030204" pitchFamily="18" charset="0"/>
                                            <a:ea typeface="Cambria Math" panose="02040503050406030204" pitchFamily="18" charset="0"/>
                                          </a:rPr>
                                        </m:ctrlPr>
                                      </m:sSubPr>
                                      <m:e>
                                        <m:r>
                                          <a:rPr lang="es-ES" sz="2000" i="1" dirty="0">
                                            <a:latin typeface="Cambria Math" panose="02040503050406030204" pitchFamily="18" charset="0"/>
                                            <a:ea typeface="Cambria Math" panose="02040503050406030204" pitchFamily="18" charset="0"/>
                                          </a:rPr>
                                          <m:t>𝑡</m:t>
                                        </m:r>
                                      </m:e>
                                      <m:sub>
                                        <m:r>
                                          <a:rPr lang="es-ES" sz="2000" i="1" dirty="0">
                                            <a:latin typeface="Cambria Math" panose="02040503050406030204" pitchFamily="18" charset="0"/>
                                            <a:ea typeface="Cambria Math" panose="02040503050406030204" pitchFamily="18" charset="0"/>
                                          </a:rPr>
                                          <m:t>1</m:t>
                                        </m:r>
                                      </m:sub>
                                    </m:sSub>
                                  </m:sub>
                                </m:sSub>
                              </m:e>
                            </m:mr>
                            <m:mr>
                              <m:e>
                                <m:sSub>
                                  <m:sSubPr>
                                    <m:ctrlPr>
                                      <a:rPr lang="el-GR" sz="2000" i="1" dirty="0">
                                        <a:latin typeface="Cambria Math" panose="02040503050406030204" pitchFamily="18" charset="0"/>
                                        <a:ea typeface="Cambria Math" panose="02040503050406030204" pitchFamily="18" charset="0"/>
                                      </a:rPr>
                                    </m:ctrlPr>
                                  </m:sSubPr>
                                  <m:e>
                                    <m:r>
                                      <m:rPr>
                                        <m:sty m:val="p"/>
                                      </m:rPr>
                                      <a:rPr lang="el-GR" sz="2000" i="1" dirty="0">
                                        <a:latin typeface="Cambria Math" panose="02040503050406030204" pitchFamily="18" charset="0"/>
                                        <a:ea typeface="Cambria Math" panose="02040503050406030204" pitchFamily="18" charset="0"/>
                                      </a:rPr>
                                      <m:t>Φ</m:t>
                                    </m:r>
                                  </m:e>
                                  <m:sub>
                                    <m:sSub>
                                      <m:sSubPr>
                                        <m:ctrlPr>
                                          <a:rPr lang="el-GR" sz="2000" i="1" dirty="0">
                                            <a:latin typeface="Cambria Math" panose="02040503050406030204" pitchFamily="18" charset="0"/>
                                            <a:ea typeface="Cambria Math" panose="02040503050406030204" pitchFamily="18" charset="0"/>
                                          </a:rPr>
                                        </m:ctrlPr>
                                      </m:sSubPr>
                                      <m:e>
                                        <m:r>
                                          <a:rPr lang="es-ES" sz="2000" i="1" dirty="0">
                                            <a:latin typeface="Cambria Math" panose="02040503050406030204" pitchFamily="18" charset="0"/>
                                            <a:ea typeface="Cambria Math" panose="02040503050406030204" pitchFamily="18" charset="0"/>
                                          </a:rPr>
                                          <m:t>𝑎</m:t>
                                        </m:r>
                                      </m:e>
                                      <m:sub>
                                        <m:r>
                                          <a:rPr lang="es-ES" sz="2000" i="1" dirty="0">
                                            <a:latin typeface="Cambria Math" panose="02040503050406030204" pitchFamily="18" charset="0"/>
                                            <a:ea typeface="Cambria Math" panose="02040503050406030204" pitchFamily="18" charset="0"/>
                                          </a:rPr>
                                          <m:t>21</m:t>
                                        </m:r>
                                      </m:sub>
                                    </m:sSub>
                                  </m:sub>
                                </m:sSub>
                                <m:r>
                                  <a:rPr lang="es-ES" sz="2000" i="1" dirty="0">
                                    <a:latin typeface="Cambria Math" panose="02040503050406030204" pitchFamily="18" charset="0"/>
                                    <a:ea typeface="Cambria Math" panose="02040503050406030204" pitchFamily="18" charset="0"/>
                                  </a:rPr>
                                  <m:t>⋅</m:t>
                                </m:r>
                                <m:sSub>
                                  <m:sSubPr>
                                    <m:ctrlPr>
                                      <a:rPr lang="es-ES" sz="2000" i="1" dirty="0">
                                        <a:latin typeface="Cambria Math" panose="02040503050406030204" pitchFamily="18" charset="0"/>
                                        <a:ea typeface="Cambria Math" panose="02040503050406030204" pitchFamily="18" charset="0"/>
                                      </a:rPr>
                                    </m:ctrlPr>
                                  </m:sSubPr>
                                  <m:e>
                                    <m:r>
                                      <a:rPr lang="es-ES" sz="2000" i="1" dirty="0">
                                        <a:latin typeface="Cambria Math" panose="02040503050406030204" pitchFamily="18" charset="0"/>
                                        <a:ea typeface="Cambria Math" panose="02040503050406030204" pitchFamily="18" charset="0"/>
                                      </a:rPr>
                                      <m:t>𝑐</m:t>
                                    </m:r>
                                  </m:e>
                                  <m:sub>
                                    <m:r>
                                      <a:rPr lang="es-ES" sz="2000" i="1" dirty="0">
                                        <a:latin typeface="Cambria Math" panose="02040503050406030204" pitchFamily="18" charset="0"/>
                                        <a:ea typeface="Cambria Math" panose="02040503050406030204" pitchFamily="18" charset="0"/>
                                      </a:rPr>
                                      <m:t>21</m:t>
                                    </m:r>
                                  </m:sub>
                                </m:sSub>
                              </m:e>
                              <m:e>
                                <m:sSub>
                                  <m:sSubPr>
                                    <m:ctrlPr>
                                      <a:rPr lang="el-GR" sz="2000" i="1" dirty="0">
                                        <a:latin typeface="Cambria Math" panose="02040503050406030204" pitchFamily="18" charset="0"/>
                                        <a:ea typeface="Cambria Math" panose="02040503050406030204" pitchFamily="18" charset="0"/>
                                      </a:rPr>
                                    </m:ctrlPr>
                                  </m:sSubPr>
                                  <m:e>
                                    <m:r>
                                      <m:rPr>
                                        <m:sty m:val="p"/>
                                      </m:rPr>
                                      <a:rPr lang="el-GR" sz="2000" i="1" dirty="0">
                                        <a:latin typeface="Cambria Math" panose="02040503050406030204" pitchFamily="18" charset="0"/>
                                        <a:ea typeface="Cambria Math" panose="02040503050406030204" pitchFamily="18" charset="0"/>
                                      </a:rPr>
                                      <m:t>Φ</m:t>
                                    </m:r>
                                  </m:e>
                                  <m:sub>
                                    <m:sSub>
                                      <m:sSubPr>
                                        <m:ctrlPr>
                                          <a:rPr lang="el-GR" sz="2000" i="1" dirty="0">
                                            <a:latin typeface="Cambria Math" panose="02040503050406030204" pitchFamily="18" charset="0"/>
                                            <a:ea typeface="Cambria Math" panose="02040503050406030204" pitchFamily="18" charset="0"/>
                                          </a:rPr>
                                        </m:ctrlPr>
                                      </m:sSubPr>
                                      <m:e>
                                        <m:r>
                                          <a:rPr lang="es-ES" sz="2000" i="1" dirty="0">
                                            <a:latin typeface="Cambria Math" panose="02040503050406030204" pitchFamily="18" charset="0"/>
                                            <a:ea typeface="Cambria Math" panose="02040503050406030204" pitchFamily="18" charset="0"/>
                                          </a:rPr>
                                          <m:t>𝑎</m:t>
                                        </m:r>
                                      </m:e>
                                      <m:sub>
                                        <m:r>
                                          <a:rPr lang="es-ES" sz="2000" i="1" dirty="0">
                                            <a:latin typeface="Cambria Math" panose="02040503050406030204" pitchFamily="18" charset="0"/>
                                            <a:ea typeface="Cambria Math" panose="02040503050406030204" pitchFamily="18" charset="0"/>
                                          </a:rPr>
                                          <m:t>22</m:t>
                                        </m:r>
                                      </m:sub>
                                    </m:sSub>
                                  </m:sub>
                                </m:sSub>
                                <m:r>
                                  <a:rPr lang="es-ES" sz="2000" i="1" dirty="0">
                                    <a:latin typeface="Cambria Math" panose="02040503050406030204" pitchFamily="18" charset="0"/>
                                    <a:ea typeface="Cambria Math" panose="02040503050406030204" pitchFamily="18" charset="0"/>
                                  </a:rPr>
                                  <m:t>⋅</m:t>
                                </m:r>
                                <m:sSub>
                                  <m:sSubPr>
                                    <m:ctrlPr>
                                      <a:rPr lang="es-ES" sz="2000" i="1" dirty="0">
                                        <a:latin typeface="Cambria Math" panose="02040503050406030204" pitchFamily="18" charset="0"/>
                                        <a:ea typeface="Cambria Math" panose="02040503050406030204" pitchFamily="18" charset="0"/>
                                      </a:rPr>
                                    </m:ctrlPr>
                                  </m:sSubPr>
                                  <m:e>
                                    <m:r>
                                      <a:rPr lang="es-ES" sz="2000" i="1" dirty="0">
                                        <a:latin typeface="Cambria Math" panose="02040503050406030204" pitchFamily="18" charset="0"/>
                                        <a:ea typeface="Cambria Math" panose="02040503050406030204" pitchFamily="18" charset="0"/>
                                      </a:rPr>
                                      <m:t>𝑐</m:t>
                                    </m:r>
                                  </m:e>
                                  <m:sub>
                                    <m:r>
                                      <a:rPr lang="es-ES" sz="2000" i="1" dirty="0">
                                        <a:latin typeface="Cambria Math" panose="02040503050406030204" pitchFamily="18" charset="0"/>
                                        <a:ea typeface="Cambria Math" panose="02040503050406030204" pitchFamily="18" charset="0"/>
                                      </a:rPr>
                                      <m:t>22</m:t>
                                    </m:r>
                                  </m:sub>
                                </m:sSub>
                              </m:e>
                              <m:e>
                                <m:r>
                                  <a:rPr lang="es-ES" sz="2000" i="1" dirty="0">
                                    <a:latin typeface="Cambria Math" panose="02040503050406030204" pitchFamily="18" charset="0"/>
                                    <a:ea typeface="Cambria Math" panose="02040503050406030204" pitchFamily="18" charset="0"/>
                                  </a:rPr>
                                  <m:t>…</m:t>
                                </m:r>
                              </m:e>
                              <m:e>
                                <m:sSub>
                                  <m:sSubPr>
                                    <m:ctrlPr>
                                      <a:rPr lang="el-GR" sz="2000" i="1" dirty="0">
                                        <a:latin typeface="Cambria Math" panose="02040503050406030204" pitchFamily="18" charset="0"/>
                                        <a:ea typeface="Cambria Math" panose="02040503050406030204" pitchFamily="18" charset="0"/>
                                      </a:rPr>
                                    </m:ctrlPr>
                                  </m:sSubPr>
                                  <m:e>
                                    <m:r>
                                      <m:rPr>
                                        <m:sty m:val="p"/>
                                      </m:rPr>
                                      <a:rPr lang="el-GR" sz="2000" i="1" dirty="0">
                                        <a:latin typeface="Cambria Math" panose="02040503050406030204" pitchFamily="18" charset="0"/>
                                        <a:ea typeface="Cambria Math" panose="02040503050406030204" pitchFamily="18" charset="0"/>
                                      </a:rPr>
                                      <m:t>Φ</m:t>
                                    </m:r>
                                  </m:e>
                                  <m:sub>
                                    <m:sSub>
                                      <m:sSubPr>
                                        <m:ctrlPr>
                                          <a:rPr lang="el-GR" sz="2000" i="1" dirty="0">
                                            <a:latin typeface="Cambria Math" panose="02040503050406030204" pitchFamily="18" charset="0"/>
                                            <a:ea typeface="Cambria Math" panose="02040503050406030204" pitchFamily="18" charset="0"/>
                                          </a:rPr>
                                        </m:ctrlPr>
                                      </m:sSubPr>
                                      <m:e>
                                        <m:r>
                                          <a:rPr lang="es-ES" sz="2000" i="1" dirty="0">
                                            <a:latin typeface="Cambria Math" panose="02040503050406030204" pitchFamily="18" charset="0"/>
                                            <a:ea typeface="Cambria Math" panose="02040503050406030204" pitchFamily="18" charset="0"/>
                                          </a:rPr>
                                          <m:t>𝑎</m:t>
                                        </m:r>
                                      </m:e>
                                      <m:sub>
                                        <m:r>
                                          <a:rPr lang="es-ES" sz="2000" i="1" dirty="0">
                                            <a:latin typeface="Cambria Math" panose="02040503050406030204" pitchFamily="18" charset="0"/>
                                            <a:ea typeface="Cambria Math" panose="02040503050406030204" pitchFamily="18" charset="0"/>
                                          </a:rPr>
                                          <m:t>2</m:t>
                                        </m:r>
                                        <m:r>
                                          <a:rPr lang="es-ES" sz="2000" i="1" dirty="0">
                                            <a:latin typeface="Cambria Math" panose="02040503050406030204" pitchFamily="18" charset="0"/>
                                            <a:ea typeface="Cambria Math" panose="02040503050406030204" pitchFamily="18" charset="0"/>
                                          </a:rPr>
                                          <m:t>𝑚</m:t>
                                        </m:r>
                                      </m:sub>
                                    </m:sSub>
                                  </m:sub>
                                </m:sSub>
                                <m:r>
                                  <a:rPr lang="es-ES" sz="2000" i="1" dirty="0">
                                    <a:latin typeface="Cambria Math" panose="02040503050406030204" pitchFamily="18" charset="0"/>
                                    <a:ea typeface="Cambria Math" panose="02040503050406030204" pitchFamily="18" charset="0"/>
                                  </a:rPr>
                                  <m:t>⋅</m:t>
                                </m:r>
                                <m:sSub>
                                  <m:sSubPr>
                                    <m:ctrlPr>
                                      <a:rPr lang="es-ES" sz="2000" i="1" dirty="0">
                                        <a:latin typeface="Cambria Math" panose="02040503050406030204" pitchFamily="18" charset="0"/>
                                        <a:ea typeface="Cambria Math" panose="02040503050406030204" pitchFamily="18" charset="0"/>
                                      </a:rPr>
                                    </m:ctrlPr>
                                  </m:sSubPr>
                                  <m:e>
                                    <m:r>
                                      <a:rPr lang="es-ES" sz="2000" i="1" dirty="0">
                                        <a:latin typeface="Cambria Math" panose="02040503050406030204" pitchFamily="18" charset="0"/>
                                        <a:ea typeface="Cambria Math" panose="02040503050406030204" pitchFamily="18" charset="0"/>
                                      </a:rPr>
                                      <m:t>𝑐</m:t>
                                    </m:r>
                                  </m:e>
                                  <m:sub>
                                    <m:r>
                                      <a:rPr lang="es-ES" sz="2000" i="1" dirty="0">
                                        <a:latin typeface="Cambria Math" panose="02040503050406030204" pitchFamily="18" charset="0"/>
                                        <a:ea typeface="Cambria Math" panose="02040503050406030204" pitchFamily="18" charset="0"/>
                                      </a:rPr>
                                      <m:t>2</m:t>
                                    </m:r>
                                    <m:r>
                                      <a:rPr lang="es-ES" sz="2000" i="1" dirty="0">
                                        <a:latin typeface="Cambria Math" panose="02040503050406030204" pitchFamily="18" charset="0"/>
                                        <a:ea typeface="Cambria Math" panose="02040503050406030204" pitchFamily="18" charset="0"/>
                                      </a:rPr>
                                      <m:t>𝑚</m:t>
                                    </m:r>
                                  </m:sub>
                                </m:sSub>
                              </m:e>
                              <m:e>
                                <m:sSub>
                                  <m:sSubPr>
                                    <m:ctrlPr>
                                      <a:rPr lang="el-GR" sz="2000" i="1" dirty="0">
                                        <a:latin typeface="Cambria Math" panose="02040503050406030204" pitchFamily="18" charset="0"/>
                                        <a:ea typeface="Cambria Math" panose="02040503050406030204" pitchFamily="18" charset="0"/>
                                      </a:rPr>
                                    </m:ctrlPr>
                                  </m:sSubPr>
                                  <m:e>
                                    <m:r>
                                      <m:rPr>
                                        <m:sty m:val="p"/>
                                      </m:rPr>
                                      <a:rPr lang="el-GR" sz="2000" i="1" dirty="0">
                                        <a:latin typeface="Cambria Math" panose="02040503050406030204" pitchFamily="18" charset="0"/>
                                        <a:ea typeface="Cambria Math" panose="02040503050406030204" pitchFamily="18" charset="0"/>
                                      </a:rPr>
                                      <m:t>Φ</m:t>
                                    </m:r>
                                  </m:e>
                                  <m:sub>
                                    <m:sSub>
                                      <m:sSubPr>
                                        <m:ctrlPr>
                                          <a:rPr lang="el-GR" sz="2000" i="1" dirty="0">
                                            <a:latin typeface="Cambria Math" panose="02040503050406030204" pitchFamily="18" charset="0"/>
                                            <a:ea typeface="Cambria Math" panose="02040503050406030204" pitchFamily="18" charset="0"/>
                                          </a:rPr>
                                        </m:ctrlPr>
                                      </m:sSubPr>
                                      <m:e>
                                        <m:r>
                                          <a:rPr lang="es-ES" sz="2000" i="1" dirty="0">
                                            <a:latin typeface="Cambria Math" panose="02040503050406030204" pitchFamily="18" charset="0"/>
                                            <a:ea typeface="Cambria Math" panose="02040503050406030204" pitchFamily="18" charset="0"/>
                                          </a:rPr>
                                          <m:t>𝑡</m:t>
                                        </m:r>
                                      </m:e>
                                      <m:sub>
                                        <m:r>
                                          <a:rPr lang="es-ES" sz="2000" i="1" dirty="0">
                                            <a:latin typeface="Cambria Math" panose="02040503050406030204" pitchFamily="18" charset="0"/>
                                            <a:ea typeface="Cambria Math" panose="02040503050406030204" pitchFamily="18" charset="0"/>
                                          </a:rPr>
                                          <m:t>2</m:t>
                                        </m:r>
                                      </m:sub>
                                    </m:sSub>
                                  </m:sub>
                                </m:sSub>
                              </m:e>
                            </m:mr>
                            <m:mr>
                              <m:e>
                                <m:r>
                                  <a:rPr lang="es-ES" sz="2000" i="1" dirty="0">
                                    <a:latin typeface="Cambria Math" panose="02040503050406030204" pitchFamily="18" charset="0"/>
                                    <a:ea typeface="Cambria Math" panose="02040503050406030204" pitchFamily="18" charset="0"/>
                                  </a:rPr>
                                  <m:t>⋮</m:t>
                                </m:r>
                              </m:e>
                              <m:e>
                                <m:r>
                                  <a:rPr lang="es-ES" sz="2000" i="1" dirty="0">
                                    <a:latin typeface="Cambria Math" panose="02040503050406030204" pitchFamily="18" charset="0"/>
                                    <a:ea typeface="Cambria Math" panose="02040503050406030204" pitchFamily="18" charset="0"/>
                                  </a:rPr>
                                  <m:t>⋮</m:t>
                                </m:r>
                              </m:e>
                              <m:e>
                                <m:r>
                                  <a:rPr lang="es-ES" sz="2000" i="1" dirty="0">
                                    <a:latin typeface="Cambria Math" panose="02040503050406030204" pitchFamily="18" charset="0"/>
                                    <a:ea typeface="Cambria Math" panose="02040503050406030204" pitchFamily="18" charset="0"/>
                                  </a:rPr>
                                  <m:t>⋱</m:t>
                                </m:r>
                              </m:e>
                              <m:e>
                                <m:r>
                                  <a:rPr lang="es-ES" sz="2000" i="1" dirty="0">
                                    <a:latin typeface="Cambria Math" panose="02040503050406030204" pitchFamily="18" charset="0"/>
                                    <a:ea typeface="Cambria Math" panose="02040503050406030204" pitchFamily="18" charset="0"/>
                                  </a:rPr>
                                  <m:t>⋮</m:t>
                                </m:r>
                              </m:e>
                              <m:e>
                                <m:r>
                                  <a:rPr lang="es-ES" sz="2000" i="1" dirty="0">
                                    <a:latin typeface="Cambria Math" panose="02040503050406030204" pitchFamily="18" charset="0"/>
                                    <a:ea typeface="Cambria Math" panose="02040503050406030204" pitchFamily="18" charset="0"/>
                                  </a:rPr>
                                  <m:t>⋮</m:t>
                                </m:r>
                              </m:e>
                            </m:mr>
                            <m:mr>
                              <m:e>
                                <m:sSub>
                                  <m:sSubPr>
                                    <m:ctrlPr>
                                      <a:rPr lang="el-GR" sz="2000" i="1" dirty="0">
                                        <a:latin typeface="Cambria Math" panose="02040503050406030204" pitchFamily="18" charset="0"/>
                                        <a:ea typeface="Cambria Math" panose="02040503050406030204" pitchFamily="18" charset="0"/>
                                      </a:rPr>
                                    </m:ctrlPr>
                                  </m:sSubPr>
                                  <m:e>
                                    <m:r>
                                      <m:rPr>
                                        <m:sty m:val="p"/>
                                      </m:rPr>
                                      <a:rPr lang="el-GR" sz="2000" i="1" dirty="0">
                                        <a:latin typeface="Cambria Math" panose="02040503050406030204" pitchFamily="18" charset="0"/>
                                        <a:ea typeface="Cambria Math" panose="02040503050406030204" pitchFamily="18" charset="0"/>
                                      </a:rPr>
                                      <m:t>Φ</m:t>
                                    </m:r>
                                  </m:e>
                                  <m:sub>
                                    <m:sSub>
                                      <m:sSubPr>
                                        <m:ctrlPr>
                                          <a:rPr lang="el-GR" sz="2000" i="1" dirty="0">
                                            <a:latin typeface="Cambria Math" panose="02040503050406030204" pitchFamily="18" charset="0"/>
                                            <a:ea typeface="Cambria Math" panose="02040503050406030204" pitchFamily="18" charset="0"/>
                                          </a:rPr>
                                        </m:ctrlPr>
                                      </m:sSubPr>
                                      <m:e>
                                        <m:r>
                                          <a:rPr lang="es-ES" sz="2000" i="1" dirty="0">
                                            <a:latin typeface="Cambria Math" panose="02040503050406030204" pitchFamily="18" charset="0"/>
                                            <a:ea typeface="Cambria Math" panose="02040503050406030204" pitchFamily="18" charset="0"/>
                                          </a:rPr>
                                          <m:t>𝑎</m:t>
                                        </m:r>
                                      </m:e>
                                      <m:sub>
                                        <m:r>
                                          <a:rPr lang="es-ES" sz="2000" i="1" dirty="0">
                                            <a:latin typeface="Cambria Math" panose="02040503050406030204" pitchFamily="18" charset="0"/>
                                            <a:ea typeface="Cambria Math" panose="02040503050406030204" pitchFamily="18" charset="0"/>
                                          </a:rPr>
                                          <m:t>𝑛</m:t>
                                        </m:r>
                                        <m:r>
                                          <a:rPr lang="es-ES" sz="2000" i="1" dirty="0">
                                            <a:latin typeface="Cambria Math" panose="02040503050406030204" pitchFamily="18" charset="0"/>
                                            <a:ea typeface="Cambria Math" panose="02040503050406030204" pitchFamily="18" charset="0"/>
                                          </a:rPr>
                                          <m:t>1</m:t>
                                        </m:r>
                                      </m:sub>
                                    </m:sSub>
                                  </m:sub>
                                </m:sSub>
                                <m:r>
                                  <a:rPr lang="es-ES" sz="2000" i="1" dirty="0">
                                    <a:latin typeface="Cambria Math" panose="02040503050406030204" pitchFamily="18" charset="0"/>
                                    <a:ea typeface="Cambria Math" panose="02040503050406030204" pitchFamily="18" charset="0"/>
                                  </a:rPr>
                                  <m:t>⋅</m:t>
                                </m:r>
                                <m:sSub>
                                  <m:sSubPr>
                                    <m:ctrlPr>
                                      <a:rPr lang="es-ES" sz="2000" i="1" dirty="0">
                                        <a:latin typeface="Cambria Math" panose="02040503050406030204" pitchFamily="18" charset="0"/>
                                        <a:ea typeface="Cambria Math" panose="02040503050406030204" pitchFamily="18" charset="0"/>
                                      </a:rPr>
                                    </m:ctrlPr>
                                  </m:sSubPr>
                                  <m:e>
                                    <m:r>
                                      <a:rPr lang="es-ES" sz="2000" i="1" dirty="0">
                                        <a:latin typeface="Cambria Math" panose="02040503050406030204" pitchFamily="18" charset="0"/>
                                        <a:ea typeface="Cambria Math" panose="02040503050406030204" pitchFamily="18" charset="0"/>
                                      </a:rPr>
                                      <m:t>𝑐</m:t>
                                    </m:r>
                                  </m:e>
                                  <m:sub>
                                    <m:r>
                                      <a:rPr lang="es-ES" sz="2000" i="1" dirty="0">
                                        <a:latin typeface="Cambria Math" panose="02040503050406030204" pitchFamily="18" charset="0"/>
                                        <a:ea typeface="Cambria Math" panose="02040503050406030204" pitchFamily="18" charset="0"/>
                                      </a:rPr>
                                      <m:t>𝑛</m:t>
                                    </m:r>
                                    <m:r>
                                      <a:rPr lang="es-ES" sz="2000" i="1" dirty="0">
                                        <a:latin typeface="Cambria Math" panose="02040503050406030204" pitchFamily="18" charset="0"/>
                                        <a:ea typeface="Cambria Math" panose="02040503050406030204" pitchFamily="18" charset="0"/>
                                      </a:rPr>
                                      <m:t>1</m:t>
                                    </m:r>
                                  </m:sub>
                                </m:sSub>
                              </m:e>
                              <m:e>
                                <m:sSub>
                                  <m:sSubPr>
                                    <m:ctrlPr>
                                      <a:rPr lang="el-GR" sz="2000" i="1" dirty="0">
                                        <a:latin typeface="Cambria Math" panose="02040503050406030204" pitchFamily="18" charset="0"/>
                                        <a:ea typeface="Cambria Math" panose="02040503050406030204" pitchFamily="18" charset="0"/>
                                      </a:rPr>
                                    </m:ctrlPr>
                                  </m:sSubPr>
                                  <m:e>
                                    <m:r>
                                      <m:rPr>
                                        <m:sty m:val="p"/>
                                      </m:rPr>
                                      <a:rPr lang="el-GR" sz="2000" i="1" dirty="0">
                                        <a:latin typeface="Cambria Math" panose="02040503050406030204" pitchFamily="18" charset="0"/>
                                        <a:ea typeface="Cambria Math" panose="02040503050406030204" pitchFamily="18" charset="0"/>
                                      </a:rPr>
                                      <m:t>Φ</m:t>
                                    </m:r>
                                  </m:e>
                                  <m:sub>
                                    <m:sSub>
                                      <m:sSubPr>
                                        <m:ctrlPr>
                                          <a:rPr lang="el-GR" sz="2000" i="1" dirty="0">
                                            <a:latin typeface="Cambria Math" panose="02040503050406030204" pitchFamily="18" charset="0"/>
                                            <a:ea typeface="Cambria Math" panose="02040503050406030204" pitchFamily="18" charset="0"/>
                                          </a:rPr>
                                        </m:ctrlPr>
                                      </m:sSubPr>
                                      <m:e>
                                        <m:r>
                                          <a:rPr lang="es-ES" sz="2000" i="1" dirty="0">
                                            <a:latin typeface="Cambria Math" panose="02040503050406030204" pitchFamily="18" charset="0"/>
                                            <a:ea typeface="Cambria Math" panose="02040503050406030204" pitchFamily="18" charset="0"/>
                                          </a:rPr>
                                          <m:t>𝑎</m:t>
                                        </m:r>
                                      </m:e>
                                      <m:sub>
                                        <m:r>
                                          <a:rPr lang="es-ES" sz="2000" i="1" dirty="0">
                                            <a:latin typeface="Cambria Math" panose="02040503050406030204" pitchFamily="18" charset="0"/>
                                            <a:ea typeface="Cambria Math" panose="02040503050406030204" pitchFamily="18" charset="0"/>
                                          </a:rPr>
                                          <m:t>𝑛</m:t>
                                        </m:r>
                                        <m:r>
                                          <a:rPr lang="es-ES" sz="2000" i="1" dirty="0">
                                            <a:latin typeface="Cambria Math" panose="02040503050406030204" pitchFamily="18" charset="0"/>
                                            <a:ea typeface="Cambria Math" panose="02040503050406030204" pitchFamily="18" charset="0"/>
                                          </a:rPr>
                                          <m:t>2</m:t>
                                        </m:r>
                                      </m:sub>
                                    </m:sSub>
                                  </m:sub>
                                </m:sSub>
                                <m:r>
                                  <a:rPr lang="es-ES" sz="2000" i="1" dirty="0">
                                    <a:latin typeface="Cambria Math" panose="02040503050406030204" pitchFamily="18" charset="0"/>
                                    <a:ea typeface="Cambria Math" panose="02040503050406030204" pitchFamily="18" charset="0"/>
                                  </a:rPr>
                                  <m:t>⋅</m:t>
                                </m:r>
                                <m:sSub>
                                  <m:sSubPr>
                                    <m:ctrlPr>
                                      <a:rPr lang="es-ES" sz="2000" i="1" dirty="0">
                                        <a:latin typeface="Cambria Math" panose="02040503050406030204" pitchFamily="18" charset="0"/>
                                        <a:ea typeface="Cambria Math" panose="02040503050406030204" pitchFamily="18" charset="0"/>
                                      </a:rPr>
                                    </m:ctrlPr>
                                  </m:sSubPr>
                                  <m:e>
                                    <m:r>
                                      <a:rPr lang="es-ES" sz="2000" i="1" dirty="0">
                                        <a:latin typeface="Cambria Math" panose="02040503050406030204" pitchFamily="18" charset="0"/>
                                        <a:ea typeface="Cambria Math" panose="02040503050406030204" pitchFamily="18" charset="0"/>
                                      </a:rPr>
                                      <m:t>𝑐</m:t>
                                    </m:r>
                                  </m:e>
                                  <m:sub>
                                    <m:r>
                                      <a:rPr lang="es-ES" sz="2000" i="1" dirty="0">
                                        <a:latin typeface="Cambria Math" panose="02040503050406030204" pitchFamily="18" charset="0"/>
                                        <a:ea typeface="Cambria Math" panose="02040503050406030204" pitchFamily="18" charset="0"/>
                                      </a:rPr>
                                      <m:t>𝑛</m:t>
                                    </m:r>
                                    <m:r>
                                      <a:rPr lang="es-ES" sz="2000" i="1" dirty="0">
                                        <a:latin typeface="Cambria Math" panose="02040503050406030204" pitchFamily="18" charset="0"/>
                                        <a:ea typeface="Cambria Math" panose="02040503050406030204" pitchFamily="18" charset="0"/>
                                      </a:rPr>
                                      <m:t>2</m:t>
                                    </m:r>
                                  </m:sub>
                                </m:sSub>
                              </m:e>
                              <m:e>
                                <m:r>
                                  <a:rPr lang="es-ES" sz="2000" i="1" dirty="0">
                                    <a:latin typeface="Cambria Math" panose="02040503050406030204" pitchFamily="18" charset="0"/>
                                    <a:ea typeface="Cambria Math" panose="02040503050406030204" pitchFamily="18" charset="0"/>
                                  </a:rPr>
                                  <m:t>…</m:t>
                                </m:r>
                              </m:e>
                              <m:e>
                                <m:sSub>
                                  <m:sSubPr>
                                    <m:ctrlPr>
                                      <a:rPr lang="el-GR" sz="2000" i="1" dirty="0">
                                        <a:latin typeface="Cambria Math" panose="02040503050406030204" pitchFamily="18" charset="0"/>
                                        <a:ea typeface="Cambria Math" panose="02040503050406030204" pitchFamily="18" charset="0"/>
                                      </a:rPr>
                                    </m:ctrlPr>
                                  </m:sSubPr>
                                  <m:e>
                                    <m:r>
                                      <m:rPr>
                                        <m:sty m:val="p"/>
                                      </m:rPr>
                                      <a:rPr lang="el-GR" sz="2000" i="1" dirty="0">
                                        <a:latin typeface="Cambria Math" panose="02040503050406030204" pitchFamily="18" charset="0"/>
                                        <a:ea typeface="Cambria Math" panose="02040503050406030204" pitchFamily="18" charset="0"/>
                                      </a:rPr>
                                      <m:t>Φ</m:t>
                                    </m:r>
                                  </m:e>
                                  <m:sub>
                                    <m:sSub>
                                      <m:sSubPr>
                                        <m:ctrlPr>
                                          <a:rPr lang="el-GR" sz="2000" i="1" dirty="0">
                                            <a:latin typeface="Cambria Math" panose="02040503050406030204" pitchFamily="18" charset="0"/>
                                            <a:ea typeface="Cambria Math" panose="02040503050406030204" pitchFamily="18" charset="0"/>
                                          </a:rPr>
                                        </m:ctrlPr>
                                      </m:sSubPr>
                                      <m:e>
                                        <m:r>
                                          <a:rPr lang="es-ES" sz="2000" i="1" dirty="0">
                                            <a:latin typeface="Cambria Math" panose="02040503050406030204" pitchFamily="18" charset="0"/>
                                            <a:ea typeface="Cambria Math" panose="02040503050406030204" pitchFamily="18" charset="0"/>
                                          </a:rPr>
                                          <m:t>𝑎</m:t>
                                        </m:r>
                                      </m:e>
                                      <m:sub>
                                        <m:r>
                                          <a:rPr lang="es-ES" sz="2000" i="1" dirty="0">
                                            <a:latin typeface="Cambria Math" panose="02040503050406030204" pitchFamily="18" charset="0"/>
                                            <a:ea typeface="Cambria Math" panose="02040503050406030204" pitchFamily="18" charset="0"/>
                                          </a:rPr>
                                          <m:t>𝑛𝑚</m:t>
                                        </m:r>
                                      </m:sub>
                                    </m:sSub>
                                  </m:sub>
                                </m:sSub>
                                <m:r>
                                  <a:rPr lang="es-ES" sz="2000" i="1" dirty="0">
                                    <a:latin typeface="Cambria Math" panose="02040503050406030204" pitchFamily="18" charset="0"/>
                                    <a:ea typeface="Cambria Math" panose="02040503050406030204" pitchFamily="18" charset="0"/>
                                  </a:rPr>
                                  <m:t>⋅</m:t>
                                </m:r>
                                <m:sSub>
                                  <m:sSubPr>
                                    <m:ctrlPr>
                                      <a:rPr lang="es-ES" sz="2000" i="1" dirty="0">
                                        <a:latin typeface="Cambria Math" panose="02040503050406030204" pitchFamily="18" charset="0"/>
                                        <a:ea typeface="Cambria Math" panose="02040503050406030204" pitchFamily="18" charset="0"/>
                                      </a:rPr>
                                    </m:ctrlPr>
                                  </m:sSubPr>
                                  <m:e>
                                    <m:r>
                                      <a:rPr lang="es-ES" sz="2000" i="1" dirty="0">
                                        <a:latin typeface="Cambria Math" panose="02040503050406030204" pitchFamily="18" charset="0"/>
                                        <a:ea typeface="Cambria Math" panose="02040503050406030204" pitchFamily="18" charset="0"/>
                                      </a:rPr>
                                      <m:t>𝑐</m:t>
                                    </m:r>
                                  </m:e>
                                  <m:sub>
                                    <m:r>
                                      <a:rPr lang="es-ES" sz="2000" i="1" dirty="0">
                                        <a:latin typeface="Cambria Math" panose="02040503050406030204" pitchFamily="18" charset="0"/>
                                        <a:ea typeface="Cambria Math" panose="02040503050406030204" pitchFamily="18" charset="0"/>
                                      </a:rPr>
                                      <m:t>𝑛𝑚</m:t>
                                    </m:r>
                                  </m:sub>
                                </m:sSub>
                              </m:e>
                              <m:e>
                                <m:sSub>
                                  <m:sSubPr>
                                    <m:ctrlPr>
                                      <a:rPr lang="el-GR" sz="2000" i="1" dirty="0">
                                        <a:latin typeface="Cambria Math" panose="02040503050406030204" pitchFamily="18" charset="0"/>
                                        <a:ea typeface="Cambria Math" panose="02040503050406030204" pitchFamily="18" charset="0"/>
                                      </a:rPr>
                                    </m:ctrlPr>
                                  </m:sSubPr>
                                  <m:e>
                                    <m:r>
                                      <m:rPr>
                                        <m:sty m:val="p"/>
                                      </m:rPr>
                                      <a:rPr lang="el-GR" sz="2000" i="1" dirty="0">
                                        <a:latin typeface="Cambria Math" panose="02040503050406030204" pitchFamily="18" charset="0"/>
                                        <a:ea typeface="Cambria Math" panose="02040503050406030204" pitchFamily="18" charset="0"/>
                                      </a:rPr>
                                      <m:t>Φ</m:t>
                                    </m:r>
                                  </m:e>
                                  <m:sub>
                                    <m:sSub>
                                      <m:sSubPr>
                                        <m:ctrlPr>
                                          <a:rPr lang="el-GR" sz="2000" i="1" dirty="0">
                                            <a:latin typeface="Cambria Math" panose="02040503050406030204" pitchFamily="18" charset="0"/>
                                            <a:ea typeface="Cambria Math" panose="02040503050406030204" pitchFamily="18" charset="0"/>
                                          </a:rPr>
                                        </m:ctrlPr>
                                      </m:sSubPr>
                                      <m:e>
                                        <m:r>
                                          <a:rPr lang="es-ES" sz="2000" i="1" dirty="0">
                                            <a:latin typeface="Cambria Math" panose="02040503050406030204" pitchFamily="18" charset="0"/>
                                            <a:ea typeface="Cambria Math" panose="02040503050406030204" pitchFamily="18" charset="0"/>
                                          </a:rPr>
                                          <m:t>𝑡</m:t>
                                        </m:r>
                                      </m:e>
                                      <m:sub>
                                        <m:r>
                                          <a:rPr lang="es-ES" sz="2000" i="1" dirty="0">
                                            <a:latin typeface="Cambria Math" panose="02040503050406030204" pitchFamily="18" charset="0"/>
                                            <a:ea typeface="Cambria Math" panose="02040503050406030204" pitchFamily="18" charset="0"/>
                                          </a:rPr>
                                          <m:t>𝑛</m:t>
                                        </m:r>
                                      </m:sub>
                                    </m:sSub>
                                  </m:sub>
                                </m:sSub>
                              </m:e>
                            </m:mr>
                            <m:mr>
                              <m:e>
                                <m:sSub>
                                  <m:sSubPr>
                                    <m:ctrlPr>
                                      <a:rPr lang="el-GR" sz="2000" i="1" dirty="0">
                                        <a:latin typeface="Cambria Math" panose="02040503050406030204" pitchFamily="18" charset="0"/>
                                        <a:ea typeface="Cambria Math" panose="02040503050406030204" pitchFamily="18" charset="0"/>
                                      </a:rPr>
                                    </m:ctrlPr>
                                  </m:sSubPr>
                                  <m:e>
                                    <m:r>
                                      <m:rPr>
                                        <m:sty m:val="p"/>
                                      </m:rPr>
                                      <a:rPr lang="el-GR" sz="2000" i="1" dirty="0">
                                        <a:latin typeface="Cambria Math" panose="02040503050406030204" pitchFamily="18" charset="0"/>
                                        <a:ea typeface="Cambria Math" panose="02040503050406030204" pitchFamily="18" charset="0"/>
                                      </a:rPr>
                                      <m:t>Φ</m:t>
                                    </m:r>
                                  </m:e>
                                  <m:sub>
                                    <m:sSub>
                                      <m:sSubPr>
                                        <m:ctrlPr>
                                          <a:rPr lang="el-GR" sz="2000" i="1" dirty="0">
                                            <a:latin typeface="Cambria Math" panose="02040503050406030204" pitchFamily="18" charset="0"/>
                                            <a:ea typeface="Cambria Math" panose="02040503050406030204" pitchFamily="18" charset="0"/>
                                          </a:rPr>
                                        </m:ctrlPr>
                                      </m:sSubPr>
                                      <m:e>
                                        <m:r>
                                          <a:rPr lang="es-ES" sz="2000" i="1" dirty="0">
                                            <a:latin typeface="Cambria Math" panose="02040503050406030204" pitchFamily="18" charset="0"/>
                                            <a:ea typeface="Cambria Math" panose="02040503050406030204" pitchFamily="18" charset="0"/>
                                          </a:rPr>
                                          <m:t>𝑝</m:t>
                                        </m:r>
                                      </m:e>
                                      <m:sub>
                                        <m:r>
                                          <a:rPr lang="es-ES" sz="2000" i="1" dirty="0">
                                            <a:latin typeface="Cambria Math" panose="02040503050406030204" pitchFamily="18" charset="0"/>
                                            <a:ea typeface="Cambria Math" panose="02040503050406030204" pitchFamily="18" charset="0"/>
                                          </a:rPr>
                                          <m:t>1</m:t>
                                        </m:r>
                                      </m:sub>
                                    </m:sSub>
                                  </m:sub>
                                </m:sSub>
                              </m:e>
                              <m:e>
                                <m:sSub>
                                  <m:sSubPr>
                                    <m:ctrlPr>
                                      <a:rPr lang="el-GR" sz="2000" i="1" dirty="0">
                                        <a:latin typeface="Cambria Math" panose="02040503050406030204" pitchFamily="18" charset="0"/>
                                        <a:ea typeface="Cambria Math" panose="02040503050406030204" pitchFamily="18" charset="0"/>
                                      </a:rPr>
                                    </m:ctrlPr>
                                  </m:sSubPr>
                                  <m:e>
                                    <m:r>
                                      <m:rPr>
                                        <m:sty m:val="p"/>
                                      </m:rPr>
                                      <a:rPr lang="el-GR" sz="2000" i="1" dirty="0">
                                        <a:latin typeface="Cambria Math" panose="02040503050406030204" pitchFamily="18" charset="0"/>
                                        <a:ea typeface="Cambria Math" panose="02040503050406030204" pitchFamily="18" charset="0"/>
                                      </a:rPr>
                                      <m:t>Φ</m:t>
                                    </m:r>
                                  </m:e>
                                  <m:sub>
                                    <m:sSub>
                                      <m:sSubPr>
                                        <m:ctrlPr>
                                          <a:rPr lang="el-GR" sz="2000" i="1" dirty="0">
                                            <a:latin typeface="Cambria Math" panose="02040503050406030204" pitchFamily="18" charset="0"/>
                                            <a:ea typeface="Cambria Math" panose="02040503050406030204" pitchFamily="18" charset="0"/>
                                          </a:rPr>
                                        </m:ctrlPr>
                                      </m:sSubPr>
                                      <m:e>
                                        <m:r>
                                          <a:rPr lang="es-ES" sz="2000" i="1" dirty="0">
                                            <a:latin typeface="Cambria Math" panose="02040503050406030204" pitchFamily="18" charset="0"/>
                                            <a:ea typeface="Cambria Math" panose="02040503050406030204" pitchFamily="18" charset="0"/>
                                          </a:rPr>
                                          <m:t>𝑝</m:t>
                                        </m:r>
                                      </m:e>
                                      <m:sub>
                                        <m:r>
                                          <a:rPr lang="es-ES" sz="2000" i="1" dirty="0">
                                            <a:latin typeface="Cambria Math" panose="02040503050406030204" pitchFamily="18" charset="0"/>
                                            <a:ea typeface="Cambria Math" panose="02040503050406030204" pitchFamily="18" charset="0"/>
                                          </a:rPr>
                                          <m:t>2</m:t>
                                        </m:r>
                                      </m:sub>
                                    </m:sSub>
                                  </m:sub>
                                </m:sSub>
                              </m:e>
                              <m:e>
                                <m:r>
                                  <a:rPr lang="es-ES" sz="2000" i="1" dirty="0">
                                    <a:latin typeface="Cambria Math" panose="02040503050406030204" pitchFamily="18" charset="0"/>
                                    <a:ea typeface="Cambria Math" panose="02040503050406030204" pitchFamily="18" charset="0"/>
                                  </a:rPr>
                                  <m:t>…</m:t>
                                </m:r>
                              </m:e>
                              <m:e>
                                <m:sSub>
                                  <m:sSubPr>
                                    <m:ctrlPr>
                                      <a:rPr lang="el-GR" sz="2000" i="1" dirty="0">
                                        <a:latin typeface="Cambria Math" panose="02040503050406030204" pitchFamily="18" charset="0"/>
                                        <a:ea typeface="Cambria Math" panose="02040503050406030204" pitchFamily="18" charset="0"/>
                                      </a:rPr>
                                    </m:ctrlPr>
                                  </m:sSubPr>
                                  <m:e>
                                    <m:r>
                                      <m:rPr>
                                        <m:sty m:val="p"/>
                                      </m:rPr>
                                      <a:rPr lang="el-GR" sz="2000" i="1" dirty="0">
                                        <a:latin typeface="Cambria Math" panose="02040503050406030204" pitchFamily="18" charset="0"/>
                                        <a:ea typeface="Cambria Math" panose="02040503050406030204" pitchFamily="18" charset="0"/>
                                      </a:rPr>
                                      <m:t>Φ</m:t>
                                    </m:r>
                                  </m:e>
                                  <m:sub>
                                    <m:sSub>
                                      <m:sSubPr>
                                        <m:ctrlPr>
                                          <a:rPr lang="el-GR" sz="2000" i="1" dirty="0">
                                            <a:latin typeface="Cambria Math" panose="02040503050406030204" pitchFamily="18" charset="0"/>
                                            <a:ea typeface="Cambria Math" panose="02040503050406030204" pitchFamily="18" charset="0"/>
                                          </a:rPr>
                                        </m:ctrlPr>
                                      </m:sSubPr>
                                      <m:e>
                                        <m:r>
                                          <a:rPr lang="es-ES" sz="2000" i="1" dirty="0">
                                            <a:latin typeface="Cambria Math" panose="02040503050406030204" pitchFamily="18" charset="0"/>
                                            <a:ea typeface="Cambria Math" panose="02040503050406030204" pitchFamily="18" charset="0"/>
                                          </a:rPr>
                                          <m:t>𝑝</m:t>
                                        </m:r>
                                      </m:e>
                                      <m:sub>
                                        <m:r>
                                          <a:rPr lang="es-ES" sz="2000" i="1" dirty="0">
                                            <a:latin typeface="Cambria Math" panose="02040503050406030204" pitchFamily="18" charset="0"/>
                                            <a:ea typeface="Cambria Math" panose="02040503050406030204" pitchFamily="18" charset="0"/>
                                          </a:rPr>
                                          <m:t>𝑚</m:t>
                                        </m:r>
                                      </m:sub>
                                    </m:sSub>
                                  </m:sub>
                                </m:sSub>
                              </m:e>
                              <m:e>
                                <m:r>
                                  <a:rPr lang="es-ES" sz="2000" i="1" dirty="0">
                                    <a:latin typeface="Cambria Math" panose="02040503050406030204" pitchFamily="18" charset="0"/>
                                    <a:ea typeface="Cambria Math" panose="02040503050406030204" pitchFamily="18" charset="0"/>
                                  </a:rPr>
                                  <m:t>0</m:t>
                                </m:r>
                              </m:e>
                            </m:mr>
                          </m:m>
                        </m:e>
                      </m:d>
                    </m:oMath>
                  </m:oMathPara>
                </a14:m>
                <a:endParaRPr lang="en-GB" sz="2000" dirty="0"/>
              </a:p>
            </p:txBody>
          </p:sp>
        </mc:Choice>
        <mc:Fallback xmlns="">
          <p:sp>
            <p:nvSpPr>
              <p:cNvPr id="6" name="Rectángulo 5"/>
              <p:cNvSpPr>
                <a:spLocks noRot="1" noChangeAspect="1" noMove="1" noResize="1" noEditPoints="1" noAdjustHandles="1" noChangeArrowheads="1" noChangeShapeType="1" noTextEdit="1"/>
              </p:cNvSpPr>
              <p:nvPr/>
            </p:nvSpPr>
            <p:spPr>
              <a:xfrm>
                <a:off x="2900309" y="4245435"/>
                <a:ext cx="6391383" cy="1722523"/>
              </a:xfrm>
              <a:prstGeom prst="rect">
                <a:avLst/>
              </a:prstGeom>
              <a:blipFill>
                <a:blip r:embed="rId4"/>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218808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Analysis of PNPL: Structural</a:t>
            </a:r>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p:txBody>
              <a:bodyPr>
                <a:normAutofit/>
              </a:bodyPr>
              <a:lstStyle/>
              <a:p>
                <a:pPr marL="228600" lvl="3">
                  <a:spcBef>
                    <a:spcPts val="1000"/>
                  </a:spcBef>
                  <a:spcAft>
                    <a:spcPts val="200"/>
                  </a:spcAft>
                  <a:buSzPct val="100000"/>
                </a:pPr>
                <a:r>
                  <a:rPr lang="en-GB" sz="2800" b="1" dirty="0">
                    <a:solidFill>
                      <a:schemeClr val="accent1">
                        <a:lumMod val="75000"/>
                      </a:schemeClr>
                    </a:solidFill>
                  </a:rPr>
                  <a:t>P-invariant analysis</a:t>
                </a:r>
              </a:p>
              <a:p>
                <a:pPr lvl="1"/>
                <a:r>
                  <a:rPr lang="en-GB" dirty="0"/>
                  <a:t>Given a PNPL </a:t>
                </a:r>
                <a14:m>
                  <m:oMath xmlns:m="http://schemas.openxmlformats.org/officeDocument/2006/math">
                    <m:r>
                      <a:rPr lang="en-US" i="1" dirty="0" smtClean="0">
                        <a:latin typeface="Cambria Math" panose="02040503050406030204" pitchFamily="18" charset="0"/>
                      </a:rPr>
                      <m:t>𝑃𝑁𝐿</m:t>
                    </m:r>
                    <m:r>
                      <a:rPr lang="en-US" i="1" dirty="0" smtClean="0">
                        <a:latin typeface="Cambria Math" panose="02040503050406030204" pitchFamily="18" charset="0"/>
                      </a:rPr>
                      <m:t> = (</m:t>
                    </m:r>
                    <m:r>
                      <a:rPr lang="en-US" i="1" dirty="0">
                        <a:latin typeface="Cambria Math" panose="02040503050406030204" pitchFamily="18" charset="0"/>
                      </a:rPr>
                      <m:t>𝐹𝑀</m:t>
                    </m:r>
                    <m:r>
                      <a:rPr lang="es-ES" b="0" i="1" dirty="0" smtClean="0">
                        <a:latin typeface="Cambria Math" panose="02040503050406030204" pitchFamily="18" charset="0"/>
                      </a:rPr>
                      <m:t>,</m:t>
                    </m:r>
                    <m:r>
                      <a:rPr lang="nl-NL" i="1">
                        <a:latin typeface="Cambria Math" panose="02040503050406030204" pitchFamily="18" charset="0"/>
                        <a:ea typeface="Cambria Math" panose="02040503050406030204" pitchFamily="18" charset="0"/>
                      </a:rPr>
                      <m:t>𝒩</m:t>
                    </m:r>
                    <m:r>
                      <a:rPr lang="en-US" i="1" dirty="0">
                        <a:latin typeface="Cambria Math" panose="02040503050406030204" pitchFamily="18" charset="0"/>
                      </a:rPr>
                      <m:t>=</m:t>
                    </m:r>
                    <m:r>
                      <a:rPr lang="es-ES" b="0" i="1" dirty="0" smtClean="0">
                        <a:latin typeface="Cambria Math" panose="02040503050406030204" pitchFamily="18" charset="0"/>
                      </a:rPr>
                      <m:t> </m:t>
                    </m:r>
                    <m:d>
                      <m:dPr>
                        <m:ctrlPr>
                          <a:rPr lang="en-US" i="1" dirty="0">
                            <a:latin typeface="Cambria Math" panose="02040503050406030204" pitchFamily="18" charset="0"/>
                          </a:rPr>
                        </m:ctrlPr>
                      </m:dPr>
                      <m:e>
                        <m:r>
                          <a:rPr lang="en-US" i="1" dirty="0">
                            <a:latin typeface="Cambria Math" panose="02040503050406030204" pitchFamily="18" charset="0"/>
                          </a:rPr>
                          <m:t>𝑃</m:t>
                        </m:r>
                        <m:r>
                          <a:rPr lang="es-ES" b="0" i="1" dirty="0" smtClean="0">
                            <a:latin typeface="Cambria Math" panose="02040503050406030204" pitchFamily="18" charset="0"/>
                          </a:rPr>
                          <m:t>,</m:t>
                        </m:r>
                        <m:r>
                          <a:rPr lang="en-US" i="1" dirty="0">
                            <a:latin typeface="Cambria Math" panose="02040503050406030204" pitchFamily="18" charset="0"/>
                          </a:rPr>
                          <m:t> </m:t>
                        </m:r>
                        <m:r>
                          <a:rPr lang="en-US" i="1" dirty="0">
                            <a:latin typeface="Cambria Math" panose="02040503050406030204" pitchFamily="18" charset="0"/>
                          </a:rPr>
                          <m:t>𝑇</m:t>
                        </m:r>
                        <m:r>
                          <a:rPr lang="es-ES" b="0" i="1" dirty="0" smtClean="0">
                            <a:latin typeface="Cambria Math" panose="02040503050406030204" pitchFamily="18" charset="0"/>
                          </a:rPr>
                          <m:t>,</m:t>
                        </m:r>
                        <m:r>
                          <a:rPr lang="en-US" i="1" dirty="0">
                            <a:latin typeface="Cambria Math" panose="02040503050406030204" pitchFamily="18" charset="0"/>
                          </a:rPr>
                          <m:t>𝐴</m:t>
                        </m:r>
                      </m:e>
                    </m:d>
                    <m:r>
                      <a:rPr lang="es-ES" b="0" i="1" dirty="0" smtClean="0">
                        <a:latin typeface="Cambria Math" panose="02040503050406030204" pitchFamily="18" charset="0"/>
                      </a:rPr>
                      <m:t>,</m:t>
                    </m:r>
                    <m:r>
                      <a:rPr lang="en-US" i="1" dirty="0">
                        <a:latin typeface="Cambria Math" panose="02040503050406030204" pitchFamily="18" charset="0"/>
                      </a:rPr>
                      <m:t> </m:t>
                    </m:r>
                    <m:r>
                      <m:rPr>
                        <m:sty m:val="p"/>
                      </m:rPr>
                      <a:rPr lang="el-GR" i="1" dirty="0" smtClean="0">
                        <a:latin typeface="Cambria Math" panose="02040503050406030204" pitchFamily="18" charset="0"/>
                        <a:ea typeface="Cambria Math" panose="02040503050406030204" pitchFamily="18" charset="0"/>
                      </a:rPr>
                      <m:t>Φ</m:t>
                    </m:r>
                    <m:r>
                      <a:rPr lang="en-US" i="1" dirty="0">
                        <a:latin typeface="Cambria Math" panose="02040503050406030204" pitchFamily="18" charset="0"/>
                      </a:rPr>
                      <m:t>) </m:t>
                    </m:r>
                  </m:oMath>
                </a14:m>
                <a:r>
                  <a:rPr lang="en-US" dirty="0"/>
                  <a:t>has a strong (weak) p-invariant if all (some) its derivable nets have p-invariants.</a:t>
                </a:r>
              </a:p>
              <a:p>
                <a:pPr marL="457200" lvl="1" indent="0">
                  <a:buNone/>
                </a:pPr>
                <a14:m>
                  <m:oMathPara xmlns:m="http://schemas.openxmlformats.org/officeDocument/2006/math">
                    <m:oMathParaPr>
                      <m:jc m:val="centerGroup"/>
                    </m:oMathParaPr>
                    <m:oMath xmlns:m="http://schemas.openxmlformats.org/officeDocument/2006/math">
                      <m:r>
                        <a:rPr lang="es-ES" sz="2400" i="1" dirty="0">
                          <a:latin typeface="Cambria Math" panose="02040503050406030204" pitchFamily="18" charset="0"/>
                          <a:ea typeface="Cambria Math" panose="02040503050406030204" pitchFamily="18" charset="0"/>
                        </a:rPr>
                        <m:t>𝕃</m:t>
                      </m:r>
                      <m:r>
                        <a:rPr lang="es-ES" sz="2400" i="1" dirty="0">
                          <a:latin typeface="Cambria Math" panose="02040503050406030204" pitchFamily="18" charset="0"/>
                          <a:ea typeface="Cambria Math" panose="02040503050406030204" pitchFamily="18" charset="0"/>
                        </a:rPr>
                        <m:t>𝑦</m:t>
                      </m:r>
                      <m:r>
                        <a:rPr lang="es-ES" sz="2400" i="1" dirty="0">
                          <a:latin typeface="Cambria Math" panose="02040503050406030204" pitchFamily="18" charset="0"/>
                          <a:ea typeface="Cambria Math" panose="02040503050406030204" pitchFamily="18" charset="0"/>
                        </a:rPr>
                        <m:t>=0 </m:t>
                      </m:r>
                      <m:r>
                        <a:rPr lang="es-ES" sz="2400" i="1" dirty="0">
                          <a:latin typeface="Cambria Math" panose="02040503050406030204" pitchFamily="18" charset="0"/>
                          <a:ea typeface="Cambria Math" panose="02040503050406030204" pitchFamily="18" charset="0"/>
                        </a:rPr>
                        <m:t>𝑠𝑢𝑐h</m:t>
                      </m:r>
                      <m:r>
                        <a:rPr lang="es-ES" sz="2400" dirty="0">
                          <a:latin typeface="Cambria Math" panose="02040503050406030204" pitchFamily="18" charset="0"/>
                          <a:ea typeface="Cambria Math" panose="02040503050406030204" pitchFamily="18" charset="0"/>
                        </a:rPr>
                        <m:t> </m:t>
                      </m:r>
                      <m:r>
                        <m:rPr>
                          <m:sty m:val="p"/>
                        </m:rPr>
                        <a:rPr lang="es-ES" sz="2400" dirty="0">
                          <a:latin typeface="Cambria Math" panose="02040503050406030204" pitchFamily="18" charset="0"/>
                          <a:ea typeface="Cambria Math" panose="02040503050406030204" pitchFamily="18" charset="0"/>
                        </a:rPr>
                        <m:t>as</m:t>
                      </m:r>
                      <m:r>
                        <a:rPr lang="es-ES" sz="2400" dirty="0">
                          <a:latin typeface="Cambria Math" panose="02040503050406030204" pitchFamily="18" charset="0"/>
                          <a:ea typeface="Cambria Math" panose="02040503050406030204" pitchFamily="18" charset="0"/>
                        </a:rPr>
                        <m:t> </m:t>
                      </m:r>
                      <m:r>
                        <m:rPr>
                          <m:sty m:val="p"/>
                        </m:rPr>
                        <a:rPr lang="es-ES" sz="2400" dirty="0">
                          <a:latin typeface="Cambria Math" panose="02040503050406030204" pitchFamily="18" charset="0"/>
                          <a:ea typeface="Cambria Math" panose="02040503050406030204" pitchFamily="18" charset="0"/>
                        </a:rPr>
                        <m:t>y</m:t>
                      </m:r>
                      <m:r>
                        <a:rPr lang="es-ES" sz="2400" i="1" dirty="0">
                          <a:latin typeface="Cambria Math" panose="02040503050406030204" pitchFamily="18" charset="0"/>
                          <a:ea typeface="Cambria Math" panose="02040503050406030204" pitchFamily="18" charset="0"/>
                        </a:rPr>
                        <m:t>≥0</m:t>
                      </m:r>
                    </m:oMath>
                  </m:oMathPara>
                </a14:m>
                <a:endParaRPr lang="es-ES" b="0"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blipFill>
                <a:blip r:embed="rId3"/>
                <a:stretch>
                  <a:fillRect l="-879" t="-1091"/>
                </a:stretch>
              </a:blipFill>
            </p:spPr>
            <p:txBody>
              <a:bodyPr/>
              <a:lstStyle/>
              <a:p>
                <a:r>
                  <a:rPr lang="es-ES">
                    <a:noFill/>
                  </a:rPr>
                  <a:t> </a:t>
                </a:r>
              </a:p>
            </p:txBody>
          </p:sp>
        </mc:Fallback>
      </mc:AlternateContent>
      <p:sp>
        <p:nvSpPr>
          <p:cNvPr id="5" name="Marcador de número de diapositiva 4"/>
          <p:cNvSpPr>
            <a:spLocks noGrp="1"/>
          </p:cNvSpPr>
          <p:nvPr>
            <p:ph type="sldNum" sz="quarter" idx="12"/>
          </p:nvPr>
        </p:nvSpPr>
        <p:spPr/>
        <p:txBody>
          <a:bodyPr/>
          <a:lstStyle/>
          <a:p>
            <a:fld id="{A7E09D32-447C-433F-910E-6450FEBB1FB8}" type="slidenum">
              <a:rPr lang="en-GB" smtClean="0"/>
              <a:t>47</a:t>
            </a:fld>
            <a:endParaRPr lang="en-GB" dirty="0"/>
          </a:p>
        </p:txBody>
      </p:sp>
    </p:spTree>
    <p:extLst>
      <p:ext uri="{BB962C8B-B14F-4D97-AF65-F5344CB8AC3E}">
        <p14:creationId xmlns:p14="http://schemas.microsoft.com/office/powerpoint/2010/main" val="4273431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Analysis of PNPL: Structural</a:t>
            </a:r>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p:txBody>
              <a:bodyPr>
                <a:normAutofit/>
              </a:bodyPr>
              <a:lstStyle/>
              <a:p>
                <a:pPr marL="228600" lvl="3">
                  <a:spcBef>
                    <a:spcPts val="1000"/>
                  </a:spcBef>
                  <a:spcAft>
                    <a:spcPts val="200"/>
                  </a:spcAft>
                  <a:buSzPct val="100000"/>
                </a:pPr>
                <a:r>
                  <a:rPr lang="en-GB" sz="2800" b="1" dirty="0">
                    <a:solidFill>
                      <a:schemeClr val="accent1">
                        <a:lumMod val="75000"/>
                      </a:schemeClr>
                    </a:solidFill>
                  </a:rPr>
                  <a:t>P-invariant analysis</a:t>
                </a:r>
              </a:p>
              <a:p>
                <a:pPr lvl="1"/>
                <a:r>
                  <a:rPr lang="en-GB" dirty="0"/>
                  <a:t>Given a PNPL </a:t>
                </a:r>
                <a14:m>
                  <m:oMath xmlns:m="http://schemas.openxmlformats.org/officeDocument/2006/math">
                    <m:r>
                      <a:rPr lang="en-US" i="1" dirty="0" smtClean="0">
                        <a:latin typeface="Cambria Math" panose="02040503050406030204" pitchFamily="18" charset="0"/>
                      </a:rPr>
                      <m:t>𝑃𝑁𝐿</m:t>
                    </m:r>
                    <m:r>
                      <a:rPr lang="en-US" i="1" dirty="0" smtClean="0">
                        <a:latin typeface="Cambria Math" panose="02040503050406030204" pitchFamily="18" charset="0"/>
                      </a:rPr>
                      <m:t> = (</m:t>
                    </m:r>
                    <m:r>
                      <a:rPr lang="en-US" i="1" dirty="0">
                        <a:latin typeface="Cambria Math" panose="02040503050406030204" pitchFamily="18" charset="0"/>
                      </a:rPr>
                      <m:t>𝐹𝑀</m:t>
                    </m:r>
                    <m:r>
                      <a:rPr lang="es-ES" b="0" i="1" dirty="0" smtClean="0">
                        <a:latin typeface="Cambria Math" panose="02040503050406030204" pitchFamily="18" charset="0"/>
                      </a:rPr>
                      <m:t>,</m:t>
                    </m:r>
                    <m:r>
                      <a:rPr lang="nl-NL" i="1">
                        <a:latin typeface="Cambria Math" panose="02040503050406030204" pitchFamily="18" charset="0"/>
                        <a:ea typeface="Cambria Math" panose="02040503050406030204" pitchFamily="18" charset="0"/>
                      </a:rPr>
                      <m:t>𝒩</m:t>
                    </m:r>
                    <m:r>
                      <a:rPr lang="en-US" i="1" dirty="0">
                        <a:latin typeface="Cambria Math" panose="02040503050406030204" pitchFamily="18" charset="0"/>
                      </a:rPr>
                      <m:t>=</m:t>
                    </m:r>
                    <m:r>
                      <a:rPr lang="es-ES" b="0" i="1" dirty="0" smtClean="0">
                        <a:latin typeface="Cambria Math" panose="02040503050406030204" pitchFamily="18" charset="0"/>
                      </a:rPr>
                      <m:t> </m:t>
                    </m:r>
                    <m:d>
                      <m:dPr>
                        <m:ctrlPr>
                          <a:rPr lang="en-US" i="1" dirty="0">
                            <a:latin typeface="Cambria Math" panose="02040503050406030204" pitchFamily="18" charset="0"/>
                          </a:rPr>
                        </m:ctrlPr>
                      </m:dPr>
                      <m:e>
                        <m:r>
                          <a:rPr lang="en-US" i="1" dirty="0">
                            <a:latin typeface="Cambria Math" panose="02040503050406030204" pitchFamily="18" charset="0"/>
                          </a:rPr>
                          <m:t>𝑃</m:t>
                        </m:r>
                        <m:r>
                          <a:rPr lang="es-ES" b="0" i="1" dirty="0" smtClean="0">
                            <a:latin typeface="Cambria Math" panose="02040503050406030204" pitchFamily="18" charset="0"/>
                          </a:rPr>
                          <m:t>,</m:t>
                        </m:r>
                        <m:r>
                          <a:rPr lang="en-US" i="1" dirty="0">
                            <a:latin typeface="Cambria Math" panose="02040503050406030204" pitchFamily="18" charset="0"/>
                          </a:rPr>
                          <m:t> </m:t>
                        </m:r>
                        <m:r>
                          <a:rPr lang="en-US" i="1" dirty="0">
                            <a:latin typeface="Cambria Math" panose="02040503050406030204" pitchFamily="18" charset="0"/>
                          </a:rPr>
                          <m:t>𝑇</m:t>
                        </m:r>
                        <m:r>
                          <a:rPr lang="es-ES" b="0" i="1" dirty="0" smtClean="0">
                            <a:latin typeface="Cambria Math" panose="02040503050406030204" pitchFamily="18" charset="0"/>
                          </a:rPr>
                          <m:t>,</m:t>
                        </m:r>
                        <m:r>
                          <a:rPr lang="en-US" i="1" dirty="0">
                            <a:latin typeface="Cambria Math" panose="02040503050406030204" pitchFamily="18" charset="0"/>
                          </a:rPr>
                          <m:t>𝐴</m:t>
                        </m:r>
                      </m:e>
                    </m:d>
                    <m:r>
                      <a:rPr lang="es-ES" b="0" i="1" dirty="0" smtClean="0">
                        <a:latin typeface="Cambria Math" panose="02040503050406030204" pitchFamily="18" charset="0"/>
                      </a:rPr>
                      <m:t>,</m:t>
                    </m:r>
                    <m:r>
                      <a:rPr lang="en-US" i="1" dirty="0">
                        <a:latin typeface="Cambria Math" panose="02040503050406030204" pitchFamily="18" charset="0"/>
                      </a:rPr>
                      <m:t> </m:t>
                    </m:r>
                    <m:r>
                      <m:rPr>
                        <m:sty m:val="p"/>
                      </m:rPr>
                      <a:rPr lang="el-GR" i="1" dirty="0" smtClean="0">
                        <a:latin typeface="Cambria Math" panose="02040503050406030204" pitchFamily="18" charset="0"/>
                        <a:ea typeface="Cambria Math" panose="02040503050406030204" pitchFamily="18" charset="0"/>
                      </a:rPr>
                      <m:t>Φ</m:t>
                    </m:r>
                    <m:r>
                      <a:rPr lang="en-US" i="1" dirty="0">
                        <a:latin typeface="Cambria Math" panose="02040503050406030204" pitchFamily="18" charset="0"/>
                      </a:rPr>
                      <m:t>) </m:t>
                    </m:r>
                  </m:oMath>
                </a14:m>
                <a:r>
                  <a:rPr lang="en-US" dirty="0"/>
                  <a:t>has a strong (weak) p-invariant if all (some) its derivable nets have p-invariants.</a:t>
                </a:r>
              </a:p>
              <a:p>
                <a:pPr lvl="1"/>
                <a:endParaRPr lang="en-US" dirty="0"/>
              </a:p>
              <a:p>
                <a:pPr lvl="1"/>
                <a:endParaRPr lang="en-US" dirty="0"/>
              </a:p>
              <a:p>
                <a:pPr marL="457200" lvl="1" indent="0">
                  <a:buNone/>
                </a:pPr>
                <a:endParaRPr lang="en-US"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blipFill>
                <a:blip r:embed="rId3"/>
                <a:stretch>
                  <a:fillRect l="-879" t="-1091"/>
                </a:stretch>
              </a:blipFill>
            </p:spPr>
            <p:txBody>
              <a:bodyPr/>
              <a:lstStyle/>
              <a:p>
                <a:r>
                  <a:rPr lang="es-ES">
                    <a:noFill/>
                  </a:rPr>
                  <a:t> </a:t>
                </a:r>
              </a:p>
            </p:txBody>
          </p:sp>
        </mc:Fallback>
      </mc:AlternateContent>
      <p:sp>
        <p:nvSpPr>
          <p:cNvPr id="5" name="Marcador de número de diapositiva 4"/>
          <p:cNvSpPr>
            <a:spLocks noGrp="1"/>
          </p:cNvSpPr>
          <p:nvPr>
            <p:ph type="sldNum" sz="quarter" idx="12"/>
          </p:nvPr>
        </p:nvSpPr>
        <p:spPr/>
        <p:txBody>
          <a:bodyPr/>
          <a:lstStyle/>
          <a:p>
            <a:fld id="{A7E09D32-447C-433F-910E-6450FEBB1FB8}" type="slidenum">
              <a:rPr lang="en-GB" smtClean="0"/>
              <a:t>48</a:t>
            </a:fld>
            <a:endParaRPr lang="en-GB" dirty="0"/>
          </a:p>
        </p:txBody>
      </p:sp>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739732CF-C3D4-4D1F-B6A7-EDE134651ECB}"/>
                  </a:ext>
                </a:extLst>
              </p:cNvPr>
              <p:cNvSpPr txBox="1"/>
              <p:nvPr/>
            </p:nvSpPr>
            <p:spPr>
              <a:xfrm>
                <a:off x="2152650" y="3172232"/>
                <a:ext cx="7886700" cy="2780698"/>
              </a:xfrm>
              <a:prstGeom prst="rect">
                <a:avLst/>
              </a:prstGeom>
              <a:noFill/>
            </p:spPr>
            <p:txBody>
              <a:bodyPr wrap="square">
                <a:spAutoFit/>
              </a:bodyPr>
              <a:lstStyle/>
              <a:p>
                <a:pPr lvl="1"/>
                <a:endParaRPr lang="en-US" dirty="0"/>
              </a:p>
              <a:p>
                <a:pPr lvl="1"/>
                <a14:m>
                  <m:oMathPara xmlns:m="http://schemas.openxmlformats.org/officeDocument/2006/math">
                    <m:oMathParaPr>
                      <m:jc m:val="centerGroup"/>
                    </m:oMathParaPr>
                    <m:oMath xmlns:m="http://schemas.openxmlformats.org/officeDocument/2006/math">
                      <m:m>
                        <m:mPr>
                          <m:mcs>
                            <m:mc>
                              <m:mcPr>
                                <m:count m:val="5"/>
                                <m:mcJc m:val="center"/>
                              </m:mcPr>
                            </m:mc>
                          </m:mcs>
                          <m:ctrlPr>
                            <a:rPr lang="es-ES" i="1" dirty="0">
                              <a:latin typeface="Cambria Math" panose="02040503050406030204" pitchFamily="18" charset="0"/>
                              <a:ea typeface="Cambria Math" panose="02040503050406030204" pitchFamily="18" charset="0"/>
                            </a:rPr>
                          </m:ctrlPr>
                        </m:mPr>
                        <m:mr>
                          <m:e>
                            <m:sSub>
                              <m:sSubPr>
                                <m:ctrlPr>
                                  <a:rPr lang="el-GR" i="1" dirty="0">
                                    <a:latin typeface="Cambria Math" panose="02040503050406030204" pitchFamily="18" charset="0"/>
                                    <a:ea typeface="Cambria Math" panose="02040503050406030204" pitchFamily="18" charset="0"/>
                                  </a:rPr>
                                </m:ctrlPr>
                              </m:sSubPr>
                              <m:e>
                                <m:sSub>
                                  <m:sSubPr>
                                    <m:ctrlPr>
                                      <a:rPr lang="el-GR" i="1" dirty="0">
                                        <a:latin typeface="Cambria Math" panose="02040503050406030204" pitchFamily="18" charset="0"/>
                                        <a:ea typeface="Cambria Math" panose="02040503050406030204" pitchFamily="18" charset="0"/>
                                      </a:rPr>
                                    </m:ctrlPr>
                                  </m:sSubPr>
                                  <m:e>
                                    <m:r>
                                      <m:rPr>
                                        <m:sty m:val="p"/>
                                      </m:rPr>
                                      <a:rPr lang="el-GR" i="1" dirty="0">
                                        <a:latin typeface="Cambria Math" panose="02040503050406030204" pitchFamily="18" charset="0"/>
                                        <a:ea typeface="Cambria Math" panose="02040503050406030204" pitchFamily="18" charset="0"/>
                                      </a:rPr>
                                      <m:t>Φ</m:t>
                                    </m:r>
                                  </m:e>
                                  <m:sub>
                                    <m:sSub>
                                      <m:sSubPr>
                                        <m:ctrlPr>
                                          <a:rPr lang="el-GR"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𝑡</m:t>
                                        </m:r>
                                      </m:e>
                                      <m:sub>
                                        <m:r>
                                          <a:rPr lang="es-ES" i="1" dirty="0">
                                            <a:latin typeface="Cambria Math" panose="02040503050406030204" pitchFamily="18" charset="0"/>
                                            <a:ea typeface="Cambria Math" panose="02040503050406030204" pitchFamily="18" charset="0"/>
                                          </a:rPr>
                                          <m:t>1</m:t>
                                        </m:r>
                                      </m:sub>
                                    </m:sSub>
                                  </m:sub>
                                </m:sSub>
                                <m:r>
                                  <a:rPr lang="es-ES" i="1" dirty="0">
                                    <a:latin typeface="Cambria Math" panose="02040503050406030204" pitchFamily="18" charset="0"/>
                                    <a:ea typeface="Cambria Math" panose="02040503050406030204" pitchFamily="18" charset="0"/>
                                  </a:rPr>
                                  <m:t>⇒(</m:t>
                                </m:r>
                                <m:r>
                                  <m:rPr>
                                    <m:sty m:val="p"/>
                                  </m:rPr>
                                  <a:rPr lang="el-GR" i="1" dirty="0">
                                    <a:latin typeface="Cambria Math" panose="02040503050406030204" pitchFamily="18" charset="0"/>
                                    <a:ea typeface="Cambria Math" panose="02040503050406030204" pitchFamily="18" charset="0"/>
                                  </a:rPr>
                                  <m:t>Φ</m:t>
                                </m:r>
                              </m:e>
                              <m:sub>
                                <m:sSub>
                                  <m:sSubPr>
                                    <m:ctrlPr>
                                      <a:rPr lang="el-GR"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𝑎</m:t>
                                    </m:r>
                                  </m:e>
                                  <m:sub>
                                    <m:r>
                                      <a:rPr lang="es-ES" i="1" dirty="0">
                                        <a:latin typeface="Cambria Math" panose="02040503050406030204" pitchFamily="18" charset="0"/>
                                        <a:ea typeface="Cambria Math" panose="02040503050406030204" pitchFamily="18" charset="0"/>
                                      </a:rPr>
                                      <m:t>11</m:t>
                                    </m:r>
                                  </m:sub>
                                </m:sSub>
                              </m:sub>
                            </m:sSub>
                            <m:r>
                              <a:rPr lang="es-ES" i="1" dirty="0">
                                <a:latin typeface="Cambria Math" panose="02040503050406030204" pitchFamily="18" charset="0"/>
                                <a:ea typeface="Cambria Math" panose="02040503050406030204" pitchFamily="18" charset="0"/>
                              </a:rPr>
                              <m:t>⋅</m:t>
                            </m:r>
                            <m:sSub>
                              <m:sSubPr>
                                <m:ctrlPr>
                                  <a:rPr lang="es-ES"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𝑐</m:t>
                                </m:r>
                              </m:e>
                              <m:sub>
                                <m:r>
                                  <a:rPr lang="es-ES" i="1" dirty="0">
                                    <a:latin typeface="Cambria Math" panose="02040503050406030204" pitchFamily="18" charset="0"/>
                                    <a:ea typeface="Cambria Math" panose="02040503050406030204" pitchFamily="18" charset="0"/>
                                  </a:rPr>
                                  <m:t>11</m:t>
                                </m:r>
                              </m:sub>
                            </m:sSub>
                            <m:r>
                              <a:rPr lang="es-ES" i="1" dirty="0">
                                <a:latin typeface="Cambria Math" panose="02040503050406030204" pitchFamily="18" charset="0"/>
                                <a:ea typeface="Cambria Math" panose="02040503050406030204" pitchFamily="18" charset="0"/>
                              </a:rPr>
                              <m:t>)</m:t>
                            </m:r>
                            <m:sSub>
                              <m:sSubPr>
                                <m:ctrlPr>
                                  <a:rPr lang="es-ES"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𝑦</m:t>
                                </m:r>
                              </m:e>
                              <m:sub>
                                <m:r>
                                  <a:rPr lang="es-ES" i="1" dirty="0">
                                    <a:latin typeface="Cambria Math" panose="02040503050406030204" pitchFamily="18" charset="0"/>
                                    <a:ea typeface="Cambria Math" panose="02040503050406030204" pitchFamily="18" charset="0"/>
                                  </a:rPr>
                                  <m:t>1</m:t>
                                </m:r>
                              </m:sub>
                            </m:sSub>
                            <m:r>
                              <a:rPr lang="es-ES" i="1" dirty="0">
                                <a:latin typeface="Cambria Math" panose="02040503050406030204" pitchFamily="18" charset="0"/>
                                <a:ea typeface="Cambria Math" panose="02040503050406030204" pitchFamily="18" charset="0"/>
                              </a:rPr>
                              <m:t>+</m:t>
                            </m:r>
                          </m:e>
                          <m:e>
                            <m:d>
                              <m:dPr>
                                <m:ctrlPr>
                                  <a:rPr lang="es-ES" i="1" dirty="0">
                                    <a:latin typeface="Cambria Math" panose="02040503050406030204" pitchFamily="18" charset="0"/>
                                    <a:ea typeface="Cambria Math" panose="02040503050406030204" pitchFamily="18" charset="0"/>
                                  </a:rPr>
                                </m:ctrlPr>
                              </m:dPr>
                              <m:e>
                                <m:sSub>
                                  <m:sSubPr>
                                    <m:ctrlPr>
                                      <a:rPr lang="el-GR" i="1" dirty="0">
                                        <a:latin typeface="Cambria Math" panose="02040503050406030204" pitchFamily="18" charset="0"/>
                                        <a:ea typeface="Cambria Math" panose="02040503050406030204" pitchFamily="18" charset="0"/>
                                      </a:rPr>
                                    </m:ctrlPr>
                                  </m:sSubPr>
                                  <m:e>
                                    <m:r>
                                      <m:rPr>
                                        <m:sty m:val="p"/>
                                      </m:rPr>
                                      <a:rPr lang="el-GR" i="1" dirty="0">
                                        <a:latin typeface="Cambria Math" panose="02040503050406030204" pitchFamily="18" charset="0"/>
                                        <a:ea typeface="Cambria Math" panose="02040503050406030204" pitchFamily="18" charset="0"/>
                                      </a:rPr>
                                      <m:t>Φ</m:t>
                                    </m:r>
                                  </m:e>
                                  <m:sub>
                                    <m:sSub>
                                      <m:sSubPr>
                                        <m:ctrlPr>
                                          <a:rPr lang="el-GR"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𝑎</m:t>
                                        </m:r>
                                      </m:e>
                                      <m:sub>
                                        <m:r>
                                          <a:rPr lang="es-ES" i="1" dirty="0">
                                            <a:latin typeface="Cambria Math" panose="02040503050406030204" pitchFamily="18" charset="0"/>
                                            <a:ea typeface="Cambria Math" panose="02040503050406030204" pitchFamily="18" charset="0"/>
                                          </a:rPr>
                                          <m:t>12</m:t>
                                        </m:r>
                                      </m:sub>
                                    </m:sSub>
                                  </m:sub>
                                </m:sSub>
                                <m:r>
                                  <a:rPr lang="es-ES" i="1" dirty="0">
                                    <a:latin typeface="Cambria Math" panose="02040503050406030204" pitchFamily="18" charset="0"/>
                                    <a:ea typeface="Cambria Math" panose="02040503050406030204" pitchFamily="18" charset="0"/>
                                  </a:rPr>
                                  <m:t>⋅</m:t>
                                </m:r>
                                <m:sSub>
                                  <m:sSubPr>
                                    <m:ctrlPr>
                                      <a:rPr lang="es-ES"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𝑐</m:t>
                                    </m:r>
                                  </m:e>
                                  <m:sub>
                                    <m:r>
                                      <a:rPr lang="es-ES" i="1" dirty="0">
                                        <a:latin typeface="Cambria Math" panose="02040503050406030204" pitchFamily="18" charset="0"/>
                                        <a:ea typeface="Cambria Math" panose="02040503050406030204" pitchFamily="18" charset="0"/>
                                      </a:rPr>
                                      <m:t>12</m:t>
                                    </m:r>
                                  </m:sub>
                                </m:sSub>
                              </m:e>
                            </m:d>
                            <m:sSub>
                              <m:sSubPr>
                                <m:ctrlPr>
                                  <a:rPr lang="es-ES"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𝑦</m:t>
                                </m:r>
                              </m:e>
                              <m:sub>
                                <m:r>
                                  <a:rPr lang="es-ES" i="1" dirty="0">
                                    <a:latin typeface="Cambria Math" panose="02040503050406030204" pitchFamily="18" charset="0"/>
                                    <a:ea typeface="Cambria Math" panose="02040503050406030204" pitchFamily="18" charset="0"/>
                                  </a:rPr>
                                  <m:t>2</m:t>
                                </m:r>
                              </m:sub>
                            </m:sSub>
                            <m:r>
                              <a:rPr lang="es-ES" i="1" dirty="0">
                                <a:latin typeface="Cambria Math" panose="02040503050406030204" pitchFamily="18" charset="0"/>
                                <a:ea typeface="Cambria Math" panose="02040503050406030204" pitchFamily="18" charset="0"/>
                              </a:rPr>
                              <m:t>+</m:t>
                            </m:r>
                          </m:e>
                          <m:e>
                            <m:r>
                              <a:rPr lang="es-ES" i="1" dirty="0">
                                <a:latin typeface="Cambria Math" panose="02040503050406030204" pitchFamily="18" charset="0"/>
                                <a:ea typeface="Cambria Math" panose="02040503050406030204" pitchFamily="18" charset="0"/>
                              </a:rPr>
                              <m:t>…</m:t>
                            </m:r>
                          </m:e>
                          <m:e>
                            <m:r>
                              <a:rPr lang="es-ES" i="1" dirty="0">
                                <a:latin typeface="Cambria Math" panose="02040503050406030204" pitchFamily="18" charset="0"/>
                                <a:ea typeface="Cambria Math" panose="02040503050406030204" pitchFamily="18" charset="0"/>
                              </a:rPr>
                              <m:t>+ (</m:t>
                            </m:r>
                            <m:sSub>
                              <m:sSubPr>
                                <m:ctrlPr>
                                  <a:rPr lang="el-GR" i="1" dirty="0">
                                    <a:latin typeface="Cambria Math" panose="02040503050406030204" pitchFamily="18" charset="0"/>
                                    <a:ea typeface="Cambria Math" panose="02040503050406030204" pitchFamily="18" charset="0"/>
                                  </a:rPr>
                                </m:ctrlPr>
                              </m:sSubPr>
                              <m:e>
                                <m:r>
                                  <m:rPr>
                                    <m:sty m:val="p"/>
                                  </m:rPr>
                                  <a:rPr lang="el-GR" i="1" dirty="0">
                                    <a:latin typeface="Cambria Math" panose="02040503050406030204" pitchFamily="18" charset="0"/>
                                    <a:ea typeface="Cambria Math" panose="02040503050406030204" pitchFamily="18" charset="0"/>
                                  </a:rPr>
                                  <m:t>Φ</m:t>
                                </m:r>
                              </m:e>
                              <m:sub>
                                <m:sSub>
                                  <m:sSubPr>
                                    <m:ctrlPr>
                                      <a:rPr lang="el-GR"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𝑎</m:t>
                                    </m:r>
                                  </m:e>
                                  <m:sub>
                                    <m:r>
                                      <a:rPr lang="es-ES" i="1" dirty="0">
                                        <a:latin typeface="Cambria Math" panose="02040503050406030204" pitchFamily="18" charset="0"/>
                                        <a:ea typeface="Cambria Math" panose="02040503050406030204" pitchFamily="18" charset="0"/>
                                      </a:rPr>
                                      <m:t>1</m:t>
                                    </m:r>
                                    <m:r>
                                      <a:rPr lang="es-ES" i="1" dirty="0">
                                        <a:latin typeface="Cambria Math" panose="02040503050406030204" pitchFamily="18" charset="0"/>
                                        <a:ea typeface="Cambria Math" panose="02040503050406030204" pitchFamily="18" charset="0"/>
                                      </a:rPr>
                                      <m:t>𝑚</m:t>
                                    </m:r>
                                  </m:sub>
                                </m:sSub>
                              </m:sub>
                            </m:sSub>
                            <m:r>
                              <a:rPr lang="es-ES" i="1" dirty="0">
                                <a:latin typeface="Cambria Math" panose="02040503050406030204" pitchFamily="18" charset="0"/>
                                <a:ea typeface="Cambria Math" panose="02040503050406030204" pitchFamily="18" charset="0"/>
                              </a:rPr>
                              <m:t>⋅</m:t>
                            </m:r>
                            <m:sSub>
                              <m:sSubPr>
                                <m:ctrlPr>
                                  <a:rPr lang="es-ES"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𝑐</m:t>
                                </m:r>
                              </m:e>
                              <m:sub>
                                <m:r>
                                  <a:rPr lang="es-ES" i="1" dirty="0">
                                    <a:latin typeface="Cambria Math" panose="02040503050406030204" pitchFamily="18" charset="0"/>
                                    <a:ea typeface="Cambria Math" panose="02040503050406030204" pitchFamily="18" charset="0"/>
                                  </a:rPr>
                                  <m:t>1</m:t>
                                </m:r>
                                <m:r>
                                  <a:rPr lang="es-ES" i="1" dirty="0">
                                    <a:latin typeface="Cambria Math" panose="02040503050406030204" pitchFamily="18" charset="0"/>
                                    <a:ea typeface="Cambria Math" panose="02040503050406030204" pitchFamily="18" charset="0"/>
                                  </a:rPr>
                                  <m:t>𝑚</m:t>
                                </m:r>
                              </m:sub>
                            </m:sSub>
                            <m:r>
                              <a:rPr lang="es-ES" i="1" dirty="0">
                                <a:latin typeface="Cambria Math" panose="02040503050406030204" pitchFamily="18" charset="0"/>
                                <a:ea typeface="Cambria Math" panose="02040503050406030204" pitchFamily="18" charset="0"/>
                              </a:rPr>
                              <m:t>)</m:t>
                            </m:r>
                            <m:sSub>
                              <m:sSubPr>
                                <m:ctrlPr>
                                  <a:rPr lang="es-ES"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𝑦</m:t>
                                </m:r>
                              </m:e>
                              <m:sub>
                                <m:r>
                                  <a:rPr lang="es-ES" i="1" dirty="0">
                                    <a:latin typeface="Cambria Math" panose="02040503050406030204" pitchFamily="18" charset="0"/>
                                    <a:ea typeface="Cambria Math" panose="02040503050406030204" pitchFamily="18" charset="0"/>
                                  </a:rPr>
                                  <m:t>𝑚</m:t>
                                </m:r>
                              </m:sub>
                            </m:sSub>
                          </m:e>
                          <m:e>
                            <m:r>
                              <a:rPr lang="es-ES" i="1" dirty="0">
                                <a:latin typeface="Cambria Math" panose="02040503050406030204" pitchFamily="18" charset="0"/>
                                <a:ea typeface="Cambria Math" panose="02040503050406030204" pitchFamily="18" charset="0"/>
                              </a:rPr>
                              <m:t>=0</m:t>
                            </m:r>
                          </m:e>
                        </m:mr>
                        <m:mr>
                          <m:e>
                            <m:sSub>
                              <m:sSubPr>
                                <m:ctrlPr>
                                  <a:rPr lang="el-GR" i="1" dirty="0">
                                    <a:latin typeface="Cambria Math" panose="02040503050406030204" pitchFamily="18" charset="0"/>
                                    <a:ea typeface="Cambria Math" panose="02040503050406030204" pitchFamily="18" charset="0"/>
                                  </a:rPr>
                                </m:ctrlPr>
                              </m:sSubPr>
                              <m:e>
                                <m:r>
                                  <m:rPr>
                                    <m:sty m:val="p"/>
                                  </m:rPr>
                                  <a:rPr lang="el-GR" i="1" dirty="0">
                                    <a:latin typeface="Cambria Math" panose="02040503050406030204" pitchFamily="18" charset="0"/>
                                    <a:ea typeface="Cambria Math" panose="02040503050406030204" pitchFamily="18" charset="0"/>
                                  </a:rPr>
                                  <m:t>Φ</m:t>
                                </m:r>
                              </m:e>
                              <m:sub>
                                <m:sSub>
                                  <m:sSubPr>
                                    <m:ctrlPr>
                                      <a:rPr lang="el-GR"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𝑡</m:t>
                                    </m:r>
                                  </m:e>
                                  <m:sub>
                                    <m:r>
                                      <a:rPr lang="es-ES" i="1" dirty="0">
                                        <a:latin typeface="Cambria Math" panose="02040503050406030204" pitchFamily="18" charset="0"/>
                                        <a:ea typeface="Cambria Math" panose="02040503050406030204" pitchFamily="18" charset="0"/>
                                      </a:rPr>
                                      <m:t>2</m:t>
                                    </m:r>
                                  </m:sub>
                                </m:sSub>
                              </m:sub>
                            </m:sSub>
                            <m:sSub>
                              <m:sSubPr>
                                <m:ctrlPr>
                                  <a:rPr lang="el-GR"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m:t>
                                </m:r>
                                <m:r>
                                  <m:rPr>
                                    <m:sty m:val="p"/>
                                  </m:rPr>
                                  <a:rPr lang="el-GR" i="1" dirty="0">
                                    <a:latin typeface="Cambria Math" panose="02040503050406030204" pitchFamily="18" charset="0"/>
                                    <a:ea typeface="Cambria Math" panose="02040503050406030204" pitchFamily="18" charset="0"/>
                                  </a:rPr>
                                  <m:t>Φ</m:t>
                                </m:r>
                              </m:e>
                              <m:sub>
                                <m:sSub>
                                  <m:sSubPr>
                                    <m:ctrlPr>
                                      <a:rPr lang="el-GR"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𝑎</m:t>
                                    </m:r>
                                  </m:e>
                                  <m:sub>
                                    <m:r>
                                      <a:rPr lang="es-ES" i="1" dirty="0">
                                        <a:latin typeface="Cambria Math" panose="02040503050406030204" pitchFamily="18" charset="0"/>
                                        <a:ea typeface="Cambria Math" panose="02040503050406030204" pitchFamily="18" charset="0"/>
                                      </a:rPr>
                                      <m:t>21</m:t>
                                    </m:r>
                                  </m:sub>
                                </m:sSub>
                              </m:sub>
                            </m:sSub>
                            <m:r>
                              <a:rPr lang="es-ES" i="1" dirty="0">
                                <a:latin typeface="Cambria Math" panose="02040503050406030204" pitchFamily="18" charset="0"/>
                                <a:ea typeface="Cambria Math" panose="02040503050406030204" pitchFamily="18" charset="0"/>
                              </a:rPr>
                              <m:t>⋅</m:t>
                            </m:r>
                            <m:sSub>
                              <m:sSubPr>
                                <m:ctrlPr>
                                  <a:rPr lang="es-ES"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𝑐</m:t>
                                </m:r>
                              </m:e>
                              <m:sub>
                                <m:r>
                                  <a:rPr lang="es-ES" i="1" dirty="0">
                                    <a:latin typeface="Cambria Math" panose="02040503050406030204" pitchFamily="18" charset="0"/>
                                    <a:ea typeface="Cambria Math" panose="02040503050406030204" pitchFamily="18" charset="0"/>
                                  </a:rPr>
                                  <m:t>21</m:t>
                                </m:r>
                              </m:sub>
                            </m:sSub>
                            <m:r>
                              <a:rPr lang="es-ES" i="1" dirty="0">
                                <a:latin typeface="Cambria Math" panose="02040503050406030204" pitchFamily="18" charset="0"/>
                                <a:ea typeface="Cambria Math" panose="02040503050406030204" pitchFamily="18" charset="0"/>
                              </a:rPr>
                              <m:t>)</m:t>
                            </m:r>
                            <m:sSub>
                              <m:sSubPr>
                                <m:ctrlPr>
                                  <a:rPr lang="es-ES"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𝑦</m:t>
                                </m:r>
                              </m:e>
                              <m:sub>
                                <m:r>
                                  <a:rPr lang="es-ES" i="1" dirty="0">
                                    <a:latin typeface="Cambria Math" panose="02040503050406030204" pitchFamily="18" charset="0"/>
                                    <a:ea typeface="Cambria Math" panose="02040503050406030204" pitchFamily="18" charset="0"/>
                                  </a:rPr>
                                  <m:t>1</m:t>
                                </m:r>
                              </m:sub>
                            </m:sSub>
                            <m:r>
                              <a:rPr lang="es-ES" i="1" dirty="0">
                                <a:latin typeface="Cambria Math" panose="02040503050406030204" pitchFamily="18" charset="0"/>
                                <a:ea typeface="Cambria Math" panose="02040503050406030204" pitchFamily="18" charset="0"/>
                              </a:rPr>
                              <m:t>+</m:t>
                            </m:r>
                          </m:e>
                          <m:e>
                            <m:sSub>
                              <m:sSubPr>
                                <m:ctrlPr>
                                  <a:rPr lang="el-GR"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m:t>
                                </m:r>
                                <m:r>
                                  <m:rPr>
                                    <m:sty m:val="p"/>
                                  </m:rPr>
                                  <a:rPr lang="el-GR" i="1" dirty="0">
                                    <a:latin typeface="Cambria Math" panose="02040503050406030204" pitchFamily="18" charset="0"/>
                                    <a:ea typeface="Cambria Math" panose="02040503050406030204" pitchFamily="18" charset="0"/>
                                  </a:rPr>
                                  <m:t>Φ</m:t>
                                </m:r>
                              </m:e>
                              <m:sub>
                                <m:sSub>
                                  <m:sSubPr>
                                    <m:ctrlPr>
                                      <a:rPr lang="el-GR"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𝑎</m:t>
                                    </m:r>
                                  </m:e>
                                  <m:sub>
                                    <m:r>
                                      <a:rPr lang="es-ES" i="1" dirty="0">
                                        <a:latin typeface="Cambria Math" panose="02040503050406030204" pitchFamily="18" charset="0"/>
                                        <a:ea typeface="Cambria Math" panose="02040503050406030204" pitchFamily="18" charset="0"/>
                                      </a:rPr>
                                      <m:t>22</m:t>
                                    </m:r>
                                  </m:sub>
                                </m:sSub>
                              </m:sub>
                            </m:sSub>
                            <m:r>
                              <a:rPr lang="es-ES" i="1" dirty="0">
                                <a:latin typeface="Cambria Math" panose="02040503050406030204" pitchFamily="18" charset="0"/>
                                <a:ea typeface="Cambria Math" panose="02040503050406030204" pitchFamily="18" charset="0"/>
                              </a:rPr>
                              <m:t>⋅</m:t>
                            </m:r>
                            <m:sSub>
                              <m:sSubPr>
                                <m:ctrlPr>
                                  <a:rPr lang="es-ES"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𝑐</m:t>
                                </m:r>
                              </m:e>
                              <m:sub>
                                <m:r>
                                  <a:rPr lang="es-ES" i="1" dirty="0">
                                    <a:latin typeface="Cambria Math" panose="02040503050406030204" pitchFamily="18" charset="0"/>
                                    <a:ea typeface="Cambria Math" panose="02040503050406030204" pitchFamily="18" charset="0"/>
                                  </a:rPr>
                                  <m:t>22</m:t>
                                </m:r>
                              </m:sub>
                            </m:sSub>
                            <m:r>
                              <a:rPr lang="es-ES" i="1" dirty="0">
                                <a:latin typeface="Cambria Math" panose="02040503050406030204" pitchFamily="18" charset="0"/>
                                <a:ea typeface="Cambria Math" panose="02040503050406030204" pitchFamily="18" charset="0"/>
                              </a:rPr>
                              <m:t>)</m:t>
                            </m:r>
                            <m:sSub>
                              <m:sSubPr>
                                <m:ctrlPr>
                                  <a:rPr lang="es-ES"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𝑦</m:t>
                                </m:r>
                              </m:e>
                              <m:sub>
                                <m:r>
                                  <a:rPr lang="es-ES" i="1" dirty="0">
                                    <a:latin typeface="Cambria Math" panose="02040503050406030204" pitchFamily="18" charset="0"/>
                                    <a:ea typeface="Cambria Math" panose="02040503050406030204" pitchFamily="18" charset="0"/>
                                  </a:rPr>
                                  <m:t>2</m:t>
                                </m:r>
                              </m:sub>
                            </m:sSub>
                            <m:r>
                              <a:rPr lang="es-ES" i="1" dirty="0">
                                <a:latin typeface="Cambria Math" panose="02040503050406030204" pitchFamily="18" charset="0"/>
                                <a:ea typeface="Cambria Math" panose="02040503050406030204" pitchFamily="18" charset="0"/>
                              </a:rPr>
                              <m:t>+</m:t>
                            </m:r>
                          </m:e>
                          <m:e>
                            <m:r>
                              <a:rPr lang="es-ES" i="1" dirty="0">
                                <a:latin typeface="Cambria Math" panose="02040503050406030204" pitchFamily="18" charset="0"/>
                                <a:ea typeface="Cambria Math" panose="02040503050406030204" pitchFamily="18" charset="0"/>
                              </a:rPr>
                              <m:t>…</m:t>
                            </m:r>
                          </m:e>
                          <m:e>
                            <m:r>
                              <a:rPr lang="es-ES" i="1" dirty="0">
                                <a:latin typeface="Cambria Math" panose="02040503050406030204" pitchFamily="18" charset="0"/>
                                <a:ea typeface="Cambria Math" panose="02040503050406030204" pitchFamily="18" charset="0"/>
                              </a:rPr>
                              <m:t>+(</m:t>
                            </m:r>
                            <m:sSub>
                              <m:sSubPr>
                                <m:ctrlPr>
                                  <a:rPr lang="el-GR" i="1" dirty="0">
                                    <a:latin typeface="Cambria Math" panose="02040503050406030204" pitchFamily="18" charset="0"/>
                                    <a:ea typeface="Cambria Math" panose="02040503050406030204" pitchFamily="18" charset="0"/>
                                  </a:rPr>
                                </m:ctrlPr>
                              </m:sSubPr>
                              <m:e>
                                <m:r>
                                  <m:rPr>
                                    <m:sty m:val="p"/>
                                  </m:rPr>
                                  <a:rPr lang="el-GR" i="1" dirty="0">
                                    <a:latin typeface="Cambria Math" panose="02040503050406030204" pitchFamily="18" charset="0"/>
                                    <a:ea typeface="Cambria Math" panose="02040503050406030204" pitchFamily="18" charset="0"/>
                                  </a:rPr>
                                  <m:t>Φ</m:t>
                                </m:r>
                              </m:e>
                              <m:sub>
                                <m:sSub>
                                  <m:sSubPr>
                                    <m:ctrlPr>
                                      <a:rPr lang="el-GR"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𝑎</m:t>
                                    </m:r>
                                  </m:e>
                                  <m:sub>
                                    <m:r>
                                      <a:rPr lang="es-ES" i="1" dirty="0">
                                        <a:latin typeface="Cambria Math" panose="02040503050406030204" pitchFamily="18" charset="0"/>
                                        <a:ea typeface="Cambria Math" panose="02040503050406030204" pitchFamily="18" charset="0"/>
                                      </a:rPr>
                                      <m:t>2</m:t>
                                    </m:r>
                                    <m:r>
                                      <a:rPr lang="es-ES" i="1" dirty="0">
                                        <a:latin typeface="Cambria Math" panose="02040503050406030204" pitchFamily="18" charset="0"/>
                                        <a:ea typeface="Cambria Math" panose="02040503050406030204" pitchFamily="18" charset="0"/>
                                      </a:rPr>
                                      <m:t>𝑚</m:t>
                                    </m:r>
                                  </m:sub>
                                </m:sSub>
                              </m:sub>
                            </m:sSub>
                            <m:r>
                              <a:rPr lang="es-ES" i="1" dirty="0">
                                <a:latin typeface="Cambria Math" panose="02040503050406030204" pitchFamily="18" charset="0"/>
                                <a:ea typeface="Cambria Math" panose="02040503050406030204" pitchFamily="18" charset="0"/>
                              </a:rPr>
                              <m:t>⋅</m:t>
                            </m:r>
                            <m:sSub>
                              <m:sSubPr>
                                <m:ctrlPr>
                                  <a:rPr lang="es-ES"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𝑐</m:t>
                                </m:r>
                              </m:e>
                              <m:sub>
                                <m:r>
                                  <a:rPr lang="es-ES" i="1" dirty="0">
                                    <a:latin typeface="Cambria Math" panose="02040503050406030204" pitchFamily="18" charset="0"/>
                                    <a:ea typeface="Cambria Math" panose="02040503050406030204" pitchFamily="18" charset="0"/>
                                  </a:rPr>
                                  <m:t>2</m:t>
                                </m:r>
                                <m:r>
                                  <a:rPr lang="es-ES" i="1" dirty="0">
                                    <a:latin typeface="Cambria Math" panose="02040503050406030204" pitchFamily="18" charset="0"/>
                                    <a:ea typeface="Cambria Math" panose="02040503050406030204" pitchFamily="18" charset="0"/>
                                  </a:rPr>
                                  <m:t>𝑚</m:t>
                                </m:r>
                              </m:sub>
                            </m:sSub>
                            <m:r>
                              <a:rPr lang="es-ES" i="1" dirty="0">
                                <a:latin typeface="Cambria Math" panose="02040503050406030204" pitchFamily="18" charset="0"/>
                                <a:ea typeface="Cambria Math" panose="02040503050406030204" pitchFamily="18" charset="0"/>
                              </a:rPr>
                              <m:t>)</m:t>
                            </m:r>
                            <m:sSub>
                              <m:sSubPr>
                                <m:ctrlPr>
                                  <a:rPr lang="es-ES"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𝑦</m:t>
                                </m:r>
                              </m:e>
                              <m:sub>
                                <m:r>
                                  <a:rPr lang="es-ES" i="1" dirty="0">
                                    <a:latin typeface="Cambria Math" panose="02040503050406030204" pitchFamily="18" charset="0"/>
                                    <a:ea typeface="Cambria Math" panose="02040503050406030204" pitchFamily="18" charset="0"/>
                                  </a:rPr>
                                  <m:t>𝑚</m:t>
                                </m:r>
                              </m:sub>
                            </m:sSub>
                          </m:e>
                          <m:e>
                            <m:r>
                              <a:rPr lang="es-ES" i="1" dirty="0">
                                <a:latin typeface="Cambria Math" panose="02040503050406030204" pitchFamily="18" charset="0"/>
                                <a:ea typeface="Cambria Math" panose="02040503050406030204" pitchFamily="18" charset="0"/>
                              </a:rPr>
                              <m:t>=0</m:t>
                            </m:r>
                          </m:e>
                        </m:mr>
                        <m:mr>
                          <m:e>
                            <m:r>
                              <a:rPr lang="es-ES" i="1" dirty="0">
                                <a:latin typeface="Cambria Math" panose="02040503050406030204" pitchFamily="18" charset="0"/>
                                <a:ea typeface="Cambria Math" panose="02040503050406030204" pitchFamily="18" charset="0"/>
                              </a:rPr>
                              <m:t>⋮</m:t>
                            </m:r>
                          </m:e>
                          <m:e>
                            <m:r>
                              <a:rPr lang="es-ES" i="1" dirty="0">
                                <a:latin typeface="Cambria Math" panose="02040503050406030204" pitchFamily="18" charset="0"/>
                                <a:ea typeface="Cambria Math" panose="02040503050406030204" pitchFamily="18" charset="0"/>
                              </a:rPr>
                              <m:t>⋮</m:t>
                            </m:r>
                          </m:e>
                          <m:e>
                            <m:r>
                              <a:rPr lang="es-ES" i="1" dirty="0">
                                <a:latin typeface="Cambria Math" panose="02040503050406030204" pitchFamily="18" charset="0"/>
                                <a:ea typeface="Cambria Math" panose="02040503050406030204" pitchFamily="18" charset="0"/>
                              </a:rPr>
                              <m:t>⋱</m:t>
                            </m:r>
                          </m:e>
                          <m:e>
                            <m:r>
                              <a:rPr lang="es-ES" i="1" dirty="0">
                                <a:latin typeface="Cambria Math" panose="02040503050406030204" pitchFamily="18" charset="0"/>
                                <a:ea typeface="Cambria Math" panose="02040503050406030204" pitchFamily="18" charset="0"/>
                              </a:rPr>
                              <m:t>⋮</m:t>
                            </m:r>
                          </m:e>
                          <m:e>
                            <m:r>
                              <a:rPr lang="es-ES" i="1" dirty="0">
                                <a:latin typeface="Cambria Math" panose="02040503050406030204" pitchFamily="18" charset="0"/>
                                <a:ea typeface="Cambria Math" panose="02040503050406030204" pitchFamily="18" charset="0"/>
                              </a:rPr>
                              <m:t>⋮</m:t>
                            </m:r>
                          </m:e>
                        </m:mr>
                        <m:mr>
                          <m:e>
                            <m:sSub>
                              <m:sSubPr>
                                <m:ctrlPr>
                                  <a:rPr lang="el-GR" i="1" dirty="0">
                                    <a:latin typeface="Cambria Math" panose="02040503050406030204" pitchFamily="18" charset="0"/>
                                    <a:ea typeface="Cambria Math" panose="02040503050406030204" pitchFamily="18" charset="0"/>
                                  </a:rPr>
                                </m:ctrlPr>
                              </m:sSubPr>
                              <m:e>
                                <m:r>
                                  <m:rPr>
                                    <m:sty m:val="p"/>
                                  </m:rPr>
                                  <a:rPr lang="el-GR" i="1" dirty="0">
                                    <a:latin typeface="Cambria Math" panose="02040503050406030204" pitchFamily="18" charset="0"/>
                                    <a:ea typeface="Cambria Math" panose="02040503050406030204" pitchFamily="18" charset="0"/>
                                  </a:rPr>
                                  <m:t>Φ</m:t>
                                </m:r>
                              </m:e>
                              <m:sub>
                                <m:sSub>
                                  <m:sSubPr>
                                    <m:ctrlPr>
                                      <a:rPr lang="el-GR"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𝑡</m:t>
                                    </m:r>
                                  </m:e>
                                  <m:sub>
                                    <m:r>
                                      <a:rPr lang="es-ES" i="1" dirty="0">
                                        <a:latin typeface="Cambria Math" panose="02040503050406030204" pitchFamily="18" charset="0"/>
                                        <a:ea typeface="Cambria Math" panose="02040503050406030204" pitchFamily="18" charset="0"/>
                                      </a:rPr>
                                      <m:t>𝑛</m:t>
                                    </m:r>
                                  </m:sub>
                                </m:sSub>
                              </m:sub>
                            </m:sSub>
                            <m:sSub>
                              <m:sSubPr>
                                <m:ctrlPr>
                                  <a:rPr lang="el-GR"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m:t>
                                </m:r>
                                <m:r>
                                  <m:rPr>
                                    <m:sty m:val="p"/>
                                  </m:rPr>
                                  <a:rPr lang="el-GR" i="1" dirty="0">
                                    <a:latin typeface="Cambria Math" panose="02040503050406030204" pitchFamily="18" charset="0"/>
                                    <a:ea typeface="Cambria Math" panose="02040503050406030204" pitchFamily="18" charset="0"/>
                                  </a:rPr>
                                  <m:t>Φ</m:t>
                                </m:r>
                              </m:e>
                              <m:sub>
                                <m:sSub>
                                  <m:sSubPr>
                                    <m:ctrlPr>
                                      <a:rPr lang="el-GR"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𝑎</m:t>
                                    </m:r>
                                  </m:e>
                                  <m:sub>
                                    <m:r>
                                      <a:rPr lang="es-ES" i="1" dirty="0">
                                        <a:latin typeface="Cambria Math" panose="02040503050406030204" pitchFamily="18" charset="0"/>
                                        <a:ea typeface="Cambria Math" panose="02040503050406030204" pitchFamily="18" charset="0"/>
                                      </a:rPr>
                                      <m:t>𝑛</m:t>
                                    </m:r>
                                    <m:r>
                                      <a:rPr lang="es-ES" i="1" dirty="0">
                                        <a:latin typeface="Cambria Math" panose="02040503050406030204" pitchFamily="18" charset="0"/>
                                        <a:ea typeface="Cambria Math" panose="02040503050406030204" pitchFamily="18" charset="0"/>
                                      </a:rPr>
                                      <m:t>1</m:t>
                                    </m:r>
                                  </m:sub>
                                </m:sSub>
                              </m:sub>
                            </m:sSub>
                            <m:r>
                              <a:rPr lang="es-ES" i="1" dirty="0">
                                <a:latin typeface="Cambria Math" panose="02040503050406030204" pitchFamily="18" charset="0"/>
                                <a:ea typeface="Cambria Math" panose="02040503050406030204" pitchFamily="18" charset="0"/>
                              </a:rPr>
                              <m:t>⋅</m:t>
                            </m:r>
                            <m:sSub>
                              <m:sSubPr>
                                <m:ctrlPr>
                                  <a:rPr lang="es-ES"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𝑐</m:t>
                                </m:r>
                              </m:e>
                              <m:sub>
                                <m:r>
                                  <a:rPr lang="es-ES" i="1" dirty="0">
                                    <a:latin typeface="Cambria Math" panose="02040503050406030204" pitchFamily="18" charset="0"/>
                                    <a:ea typeface="Cambria Math" panose="02040503050406030204" pitchFamily="18" charset="0"/>
                                  </a:rPr>
                                  <m:t>𝑛</m:t>
                                </m:r>
                                <m:r>
                                  <a:rPr lang="es-ES" i="1" dirty="0">
                                    <a:latin typeface="Cambria Math" panose="02040503050406030204" pitchFamily="18" charset="0"/>
                                    <a:ea typeface="Cambria Math" panose="02040503050406030204" pitchFamily="18" charset="0"/>
                                  </a:rPr>
                                  <m:t>1</m:t>
                                </m:r>
                              </m:sub>
                            </m:sSub>
                            <m:r>
                              <a:rPr lang="es-ES" i="1" dirty="0">
                                <a:latin typeface="Cambria Math" panose="02040503050406030204" pitchFamily="18" charset="0"/>
                                <a:ea typeface="Cambria Math" panose="02040503050406030204" pitchFamily="18" charset="0"/>
                              </a:rPr>
                              <m:t>)</m:t>
                            </m:r>
                            <m:sSub>
                              <m:sSubPr>
                                <m:ctrlPr>
                                  <a:rPr lang="es-ES"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𝑦</m:t>
                                </m:r>
                              </m:e>
                              <m:sub>
                                <m:r>
                                  <a:rPr lang="es-ES" i="1" dirty="0">
                                    <a:latin typeface="Cambria Math" panose="02040503050406030204" pitchFamily="18" charset="0"/>
                                    <a:ea typeface="Cambria Math" panose="02040503050406030204" pitchFamily="18" charset="0"/>
                                  </a:rPr>
                                  <m:t>1</m:t>
                                </m:r>
                              </m:sub>
                            </m:sSub>
                            <m:r>
                              <a:rPr lang="es-ES" i="1" dirty="0">
                                <a:latin typeface="Cambria Math" panose="02040503050406030204" pitchFamily="18" charset="0"/>
                                <a:ea typeface="Cambria Math" panose="02040503050406030204" pitchFamily="18" charset="0"/>
                              </a:rPr>
                              <m:t>+</m:t>
                            </m:r>
                          </m:e>
                          <m:e>
                            <m:sSub>
                              <m:sSubPr>
                                <m:ctrlPr>
                                  <a:rPr lang="el-GR"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m:t>
                                </m:r>
                                <m:r>
                                  <m:rPr>
                                    <m:sty m:val="p"/>
                                  </m:rPr>
                                  <a:rPr lang="el-GR" i="1" dirty="0">
                                    <a:latin typeface="Cambria Math" panose="02040503050406030204" pitchFamily="18" charset="0"/>
                                    <a:ea typeface="Cambria Math" panose="02040503050406030204" pitchFamily="18" charset="0"/>
                                  </a:rPr>
                                  <m:t>Φ</m:t>
                                </m:r>
                              </m:e>
                              <m:sub>
                                <m:sSub>
                                  <m:sSubPr>
                                    <m:ctrlPr>
                                      <a:rPr lang="el-GR"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𝑎</m:t>
                                    </m:r>
                                  </m:e>
                                  <m:sub>
                                    <m:r>
                                      <a:rPr lang="es-ES" i="1" dirty="0">
                                        <a:latin typeface="Cambria Math" panose="02040503050406030204" pitchFamily="18" charset="0"/>
                                        <a:ea typeface="Cambria Math" panose="02040503050406030204" pitchFamily="18" charset="0"/>
                                      </a:rPr>
                                      <m:t>𝑛</m:t>
                                    </m:r>
                                    <m:r>
                                      <a:rPr lang="es-ES" i="1" dirty="0">
                                        <a:latin typeface="Cambria Math" panose="02040503050406030204" pitchFamily="18" charset="0"/>
                                        <a:ea typeface="Cambria Math" panose="02040503050406030204" pitchFamily="18" charset="0"/>
                                      </a:rPr>
                                      <m:t>2</m:t>
                                    </m:r>
                                  </m:sub>
                                </m:sSub>
                              </m:sub>
                            </m:sSub>
                            <m:r>
                              <a:rPr lang="es-ES" i="1" dirty="0">
                                <a:latin typeface="Cambria Math" panose="02040503050406030204" pitchFamily="18" charset="0"/>
                                <a:ea typeface="Cambria Math" panose="02040503050406030204" pitchFamily="18" charset="0"/>
                              </a:rPr>
                              <m:t>⋅</m:t>
                            </m:r>
                            <m:sSub>
                              <m:sSubPr>
                                <m:ctrlPr>
                                  <a:rPr lang="es-ES"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𝑐</m:t>
                                </m:r>
                              </m:e>
                              <m:sub>
                                <m:r>
                                  <a:rPr lang="es-ES" i="1" dirty="0">
                                    <a:latin typeface="Cambria Math" panose="02040503050406030204" pitchFamily="18" charset="0"/>
                                    <a:ea typeface="Cambria Math" panose="02040503050406030204" pitchFamily="18" charset="0"/>
                                  </a:rPr>
                                  <m:t>𝑛</m:t>
                                </m:r>
                                <m:r>
                                  <a:rPr lang="es-ES" i="1" dirty="0">
                                    <a:latin typeface="Cambria Math" panose="02040503050406030204" pitchFamily="18" charset="0"/>
                                    <a:ea typeface="Cambria Math" panose="02040503050406030204" pitchFamily="18" charset="0"/>
                                  </a:rPr>
                                  <m:t>2</m:t>
                                </m:r>
                              </m:sub>
                            </m:sSub>
                            <m:r>
                              <a:rPr lang="es-ES" i="1" dirty="0">
                                <a:latin typeface="Cambria Math" panose="02040503050406030204" pitchFamily="18" charset="0"/>
                                <a:ea typeface="Cambria Math" panose="02040503050406030204" pitchFamily="18" charset="0"/>
                              </a:rPr>
                              <m:t>)</m:t>
                            </m:r>
                            <m:sSub>
                              <m:sSubPr>
                                <m:ctrlPr>
                                  <a:rPr lang="es-ES"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𝑦</m:t>
                                </m:r>
                              </m:e>
                              <m:sub>
                                <m:r>
                                  <a:rPr lang="es-ES" i="1" dirty="0">
                                    <a:latin typeface="Cambria Math" panose="02040503050406030204" pitchFamily="18" charset="0"/>
                                    <a:ea typeface="Cambria Math" panose="02040503050406030204" pitchFamily="18" charset="0"/>
                                  </a:rPr>
                                  <m:t>2</m:t>
                                </m:r>
                              </m:sub>
                            </m:sSub>
                            <m:r>
                              <a:rPr lang="es-ES" i="1" dirty="0">
                                <a:latin typeface="Cambria Math" panose="02040503050406030204" pitchFamily="18" charset="0"/>
                                <a:ea typeface="Cambria Math" panose="02040503050406030204" pitchFamily="18" charset="0"/>
                              </a:rPr>
                              <m:t>+</m:t>
                            </m:r>
                          </m:e>
                          <m:e>
                            <m:r>
                              <a:rPr lang="es-ES" i="1" dirty="0">
                                <a:latin typeface="Cambria Math" panose="02040503050406030204" pitchFamily="18" charset="0"/>
                                <a:ea typeface="Cambria Math" panose="02040503050406030204" pitchFamily="18" charset="0"/>
                              </a:rPr>
                              <m:t>…</m:t>
                            </m:r>
                          </m:e>
                          <m:e>
                            <m:r>
                              <a:rPr lang="es-ES" i="1" dirty="0">
                                <a:latin typeface="Cambria Math" panose="02040503050406030204" pitchFamily="18" charset="0"/>
                                <a:ea typeface="Cambria Math" panose="02040503050406030204" pitchFamily="18" charset="0"/>
                              </a:rPr>
                              <m:t>+(</m:t>
                            </m:r>
                            <m:sSub>
                              <m:sSubPr>
                                <m:ctrlPr>
                                  <a:rPr lang="el-GR" i="1" dirty="0">
                                    <a:latin typeface="Cambria Math" panose="02040503050406030204" pitchFamily="18" charset="0"/>
                                    <a:ea typeface="Cambria Math" panose="02040503050406030204" pitchFamily="18" charset="0"/>
                                  </a:rPr>
                                </m:ctrlPr>
                              </m:sSubPr>
                              <m:e>
                                <m:r>
                                  <m:rPr>
                                    <m:sty m:val="p"/>
                                  </m:rPr>
                                  <a:rPr lang="el-GR" i="1" dirty="0">
                                    <a:latin typeface="Cambria Math" panose="02040503050406030204" pitchFamily="18" charset="0"/>
                                    <a:ea typeface="Cambria Math" panose="02040503050406030204" pitchFamily="18" charset="0"/>
                                  </a:rPr>
                                  <m:t>Φ</m:t>
                                </m:r>
                              </m:e>
                              <m:sub>
                                <m:sSub>
                                  <m:sSubPr>
                                    <m:ctrlPr>
                                      <a:rPr lang="el-GR"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𝑎</m:t>
                                    </m:r>
                                  </m:e>
                                  <m:sub>
                                    <m:r>
                                      <a:rPr lang="es-ES" i="1" dirty="0">
                                        <a:latin typeface="Cambria Math" panose="02040503050406030204" pitchFamily="18" charset="0"/>
                                        <a:ea typeface="Cambria Math" panose="02040503050406030204" pitchFamily="18" charset="0"/>
                                      </a:rPr>
                                      <m:t>𝑛𝑚</m:t>
                                    </m:r>
                                  </m:sub>
                                </m:sSub>
                              </m:sub>
                            </m:sSub>
                            <m:r>
                              <a:rPr lang="es-ES" i="1" dirty="0">
                                <a:latin typeface="Cambria Math" panose="02040503050406030204" pitchFamily="18" charset="0"/>
                                <a:ea typeface="Cambria Math" panose="02040503050406030204" pitchFamily="18" charset="0"/>
                              </a:rPr>
                              <m:t>⋅</m:t>
                            </m:r>
                            <m:sSub>
                              <m:sSubPr>
                                <m:ctrlPr>
                                  <a:rPr lang="es-ES"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𝑐</m:t>
                                </m:r>
                              </m:e>
                              <m:sub>
                                <m:r>
                                  <a:rPr lang="es-ES" i="1" dirty="0">
                                    <a:latin typeface="Cambria Math" panose="02040503050406030204" pitchFamily="18" charset="0"/>
                                    <a:ea typeface="Cambria Math" panose="02040503050406030204" pitchFamily="18" charset="0"/>
                                  </a:rPr>
                                  <m:t>𝑛𝑚</m:t>
                                </m:r>
                              </m:sub>
                            </m:sSub>
                            <m:r>
                              <a:rPr lang="es-ES" i="1" dirty="0">
                                <a:latin typeface="Cambria Math" panose="02040503050406030204" pitchFamily="18" charset="0"/>
                                <a:ea typeface="Cambria Math" panose="02040503050406030204" pitchFamily="18" charset="0"/>
                              </a:rPr>
                              <m:t>)</m:t>
                            </m:r>
                            <m:sSub>
                              <m:sSubPr>
                                <m:ctrlPr>
                                  <a:rPr lang="es-ES"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𝑦</m:t>
                                </m:r>
                              </m:e>
                              <m:sub>
                                <m:r>
                                  <a:rPr lang="es-ES" i="1" dirty="0">
                                    <a:latin typeface="Cambria Math" panose="02040503050406030204" pitchFamily="18" charset="0"/>
                                    <a:ea typeface="Cambria Math" panose="02040503050406030204" pitchFamily="18" charset="0"/>
                                  </a:rPr>
                                  <m:t>𝑚</m:t>
                                </m:r>
                              </m:sub>
                            </m:sSub>
                          </m:e>
                          <m:e>
                            <m:r>
                              <a:rPr lang="es-ES" i="1" dirty="0">
                                <a:latin typeface="Cambria Math" panose="02040503050406030204" pitchFamily="18" charset="0"/>
                                <a:ea typeface="Cambria Math" panose="02040503050406030204" pitchFamily="18" charset="0"/>
                              </a:rPr>
                              <m:t>=0</m:t>
                            </m:r>
                          </m:e>
                        </m:mr>
                        <m:mr>
                          <m:e>
                            <m:eqArr>
                              <m:eqArrPr>
                                <m:ctrlPr>
                                  <a:rPr lang="el-GR" i="1" dirty="0">
                                    <a:latin typeface="Cambria Math" panose="02040503050406030204" pitchFamily="18" charset="0"/>
                                    <a:ea typeface="Cambria Math" panose="02040503050406030204" pitchFamily="18" charset="0"/>
                                  </a:rPr>
                                </m:ctrlPr>
                              </m:eqArrPr>
                              <m:e>
                                <m:eqArr>
                                  <m:eqArrPr>
                                    <m:ctrlPr>
                                      <a:rPr lang="el-GR" i="1" dirty="0">
                                        <a:latin typeface="Cambria Math" panose="02040503050406030204" pitchFamily="18" charset="0"/>
                                        <a:ea typeface="Cambria Math" panose="02040503050406030204" pitchFamily="18" charset="0"/>
                                      </a:rPr>
                                    </m:ctrlPr>
                                  </m:eqArrPr>
                                  <m:e>
                                    <m:sSub>
                                      <m:sSubPr>
                                        <m:ctrlPr>
                                          <a:rPr lang="el-GR" i="1" dirty="0">
                                            <a:latin typeface="Cambria Math" panose="02040503050406030204" pitchFamily="18" charset="0"/>
                                            <a:ea typeface="Cambria Math" panose="02040503050406030204" pitchFamily="18" charset="0"/>
                                          </a:rPr>
                                        </m:ctrlPr>
                                      </m:sSubPr>
                                      <m:e>
                                        <m:r>
                                          <m:rPr>
                                            <m:sty m:val="p"/>
                                          </m:rPr>
                                          <a:rPr lang="el-GR" i="1" dirty="0">
                                            <a:latin typeface="Cambria Math" panose="02040503050406030204" pitchFamily="18" charset="0"/>
                                            <a:ea typeface="Cambria Math" panose="02040503050406030204" pitchFamily="18" charset="0"/>
                                          </a:rPr>
                                          <m:t>Φ</m:t>
                                        </m:r>
                                      </m:e>
                                      <m:sub>
                                        <m:sSub>
                                          <m:sSubPr>
                                            <m:ctrlPr>
                                              <a:rPr lang="el-GR"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𝑝</m:t>
                                            </m:r>
                                          </m:e>
                                          <m:sub>
                                            <m:r>
                                              <a:rPr lang="es-ES" i="1" dirty="0">
                                                <a:latin typeface="Cambria Math" panose="02040503050406030204" pitchFamily="18" charset="0"/>
                                                <a:ea typeface="Cambria Math" panose="02040503050406030204" pitchFamily="18" charset="0"/>
                                              </a:rPr>
                                              <m:t>1</m:t>
                                            </m:r>
                                          </m:sub>
                                        </m:sSub>
                                      </m:sub>
                                    </m:sSub>
                                    <m:r>
                                      <a:rPr lang="es-ES" i="1" dirty="0">
                                        <a:latin typeface="Cambria Math" panose="02040503050406030204" pitchFamily="18" charset="0"/>
                                        <a:ea typeface="Cambria Math" panose="02040503050406030204" pitchFamily="18" charset="0"/>
                                      </a:rPr>
                                      <m:t>⇒</m:t>
                                    </m:r>
                                    <m:sSub>
                                      <m:sSubPr>
                                        <m:ctrlPr>
                                          <a:rPr lang="es-ES"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𝑦</m:t>
                                        </m:r>
                                      </m:e>
                                      <m:sub>
                                        <m:r>
                                          <a:rPr lang="es-ES" i="1" dirty="0">
                                            <a:latin typeface="Cambria Math" panose="02040503050406030204" pitchFamily="18" charset="0"/>
                                            <a:ea typeface="Cambria Math" panose="02040503050406030204" pitchFamily="18" charset="0"/>
                                          </a:rPr>
                                          <m:t>1</m:t>
                                        </m:r>
                                      </m:sub>
                                    </m:sSub>
                                    <m:r>
                                      <a:rPr lang="es-ES" i="1" dirty="0">
                                        <a:latin typeface="Cambria Math" panose="02040503050406030204" pitchFamily="18" charset="0"/>
                                        <a:ea typeface="Cambria Math" panose="02040503050406030204" pitchFamily="18" charset="0"/>
                                      </a:rPr>
                                      <m:t>≥0</m:t>
                                    </m:r>
                                  </m:e>
                                  <m:e>
                                    <m:sSub>
                                      <m:sSubPr>
                                        <m:ctrlPr>
                                          <a:rPr lang="el-GR" i="1" dirty="0">
                                            <a:latin typeface="Cambria Math" panose="02040503050406030204" pitchFamily="18" charset="0"/>
                                            <a:ea typeface="Cambria Math" panose="02040503050406030204" pitchFamily="18" charset="0"/>
                                          </a:rPr>
                                        </m:ctrlPr>
                                      </m:sSubPr>
                                      <m:e>
                                        <m:r>
                                          <m:rPr>
                                            <m:sty m:val="p"/>
                                          </m:rPr>
                                          <a:rPr lang="el-GR" i="1" dirty="0">
                                            <a:latin typeface="Cambria Math" panose="02040503050406030204" pitchFamily="18" charset="0"/>
                                            <a:ea typeface="Cambria Math" panose="02040503050406030204" pitchFamily="18" charset="0"/>
                                          </a:rPr>
                                          <m:t>Φ</m:t>
                                        </m:r>
                                      </m:e>
                                      <m:sub>
                                        <m:sSub>
                                          <m:sSubPr>
                                            <m:ctrlPr>
                                              <a:rPr lang="el-GR"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𝑝</m:t>
                                            </m:r>
                                          </m:e>
                                          <m:sub>
                                            <m:r>
                                              <a:rPr lang="es-ES" i="1" dirty="0">
                                                <a:latin typeface="Cambria Math" panose="02040503050406030204" pitchFamily="18" charset="0"/>
                                                <a:ea typeface="Cambria Math" panose="02040503050406030204" pitchFamily="18" charset="0"/>
                                              </a:rPr>
                                              <m:t>2</m:t>
                                            </m:r>
                                          </m:sub>
                                        </m:sSub>
                                      </m:sub>
                                    </m:sSub>
                                    <m:r>
                                      <a:rPr lang="es-ES" i="1" dirty="0">
                                        <a:latin typeface="Cambria Math" panose="02040503050406030204" pitchFamily="18" charset="0"/>
                                        <a:ea typeface="Cambria Math" panose="02040503050406030204" pitchFamily="18" charset="0"/>
                                      </a:rPr>
                                      <m:t>⇒</m:t>
                                    </m:r>
                                    <m:sSub>
                                      <m:sSubPr>
                                        <m:ctrlPr>
                                          <a:rPr lang="es-ES"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𝑦</m:t>
                                        </m:r>
                                      </m:e>
                                      <m:sub>
                                        <m:r>
                                          <a:rPr lang="es-ES" i="1" dirty="0">
                                            <a:latin typeface="Cambria Math" panose="02040503050406030204" pitchFamily="18" charset="0"/>
                                            <a:ea typeface="Cambria Math" panose="02040503050406030204" pitchFamily="18" charset="0"/>
                                          </a:rPr>
                                          <m:t>2</m:t>
                                        </m:r>
                                      </m:sub>
                                    </m:sSub>
                                    <m:r>
                                      <a:rPr lang="es-ES" i="1" dirty="0">
                                        <a:latin typeface="Cambria Math" panose="02040503050406030204" pitchFamily="18" charset="0"/>
                                        <a:ea typeface="Cambria Math" panose="02040503050406030204" pitchFamily="18" charset="0"/>
                                      </a:rPr>
                                      <m:t>≥0</m:t>
                                    </m:r>
                                  </m:e>
                                </m:eqArr>
                              </m:e>
                              <m:e>
                                <m:r>
                                  <a:rPr lang="es-ES" i="1" dirty="0">
                                    <a:latin typeface="Cambria Math" panose="02040503050406030204" pitchFamily="18" charset="0"/>
                                    <a:ea typeface="Cambria Math" panose="02040503050406030204" pitchFamily="18" charset="0"/>
                                  </a:rPr>
                                  <m:t>⋮</m:t>
                                </m:r>
                              </m:e>
                              <m:e>
                                <m:sSub>
                                  <m:sSubPr>
                                    <m:ctrlPr>
                                      <a:rPr lang="el-GR" i="1" dirty="0">
                                        <a:latin typeface="Cambria Math" panose="02040503050406030204" pitchFamily="18" charset="0"/>
                                        <a:ea typeface="Cambria Math" panose="02040503050406030204" pitchFamily="18" charset="0"/>
                                      </a:rPr>
                                    </m:ctrlPr>
                                  </m:sSubPr>
                                  <m:e>
                                    <m:r>
                                      <m:rPr>
                                        <m:sty m:val="p"/>
                                      </m:rPr>
                                      <a:rPr lang="el-GR" i="1" dirty="0">
                                        <a:latin typeface="Cambria Math" panose="02040503050406030204" pitchFamily="18" charset="0"/>
                                        <a:ea typeface="Cambria Math" panose="02040503050406030204" pitchFamily="18" charset="0"/>
                                      </a:rPr>
                                      <m:t>Φ</m:t>
                                    </m:r>
                                  </m:e>
                                  <m:sub>
                                    <m:sSub>
                                      <m:sSubPr>
                                        <m:ctrlPr>
                                          <a:rPr lang="el-GR"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𝑝</m:t>
                                        </m:r>
                                      </m:e>
                                      <m:sub>
                                        <m:r>
                                          <a:rPr lang="es-ES" i="1" dirty="0">
                                            <a:latin typeface="Cambria Math" panose="02040503050406030204" pitchFamily="18" charset="0"/>
                                            <a:ea typeface="Cambria Math" panose="02040503050406030204" pitchFamily="18" charset="0"/>
                                          </a:rPr>
                                          <m:t>𝑚</m:t>
                                        </m:r>
                                      </m:sub>
                                    </m:sSub>
                                  </m:sub>
                                </m:sSub>
                                <m:r>
                                  <a:rPr lang="es-ES" i="1" dirty="0">
                                    <a:latin typeface="Cambria Math" panose="02040503050406030204" pitchFamily="18" charset="0"/>
                                    <a:ea typeface="Cambria Math" panose="02040503050406030204" pitchFamily="18" charset="0"/>
                                  </a:rPr>
                                  <m:t>⇒</m:t>
                                </m:r>
                                <m:sSub>
                                  <m:sSubPr>
                                    <m:ctrlPr>
                                      <a:rPr lang="es-ES"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𝑦</m:t>
                                    </m:r>
                                  </m:e>
                                  <m:sub>
                                    <m:r>
                                      <a:rPr lang="es-ES" i="1" dirty="0">
                                        <a:latin typeface="Cambria Math" panose="02040503050406030204" pitchFamily="18" charset="0"/>
                                        <a:ea typeface="Cambria Math" panose="02040503050406030204" pitchFamily="18" charset="0"/>
                                      </a:rPr>
                                      <m:t>𝑚</m:t>
                                    </m:r>
                                  </m:sub>
                                </m:sSub>
                                <m:r>
                                  <a:rPr lang="es-ES" i="1" dirty="0">
                                    <a:latin typeface="Cambria Math" panose="02040503050406030204" pitchFamily="18" charset="0"/>
                                    <a:ea typeface="Cambria Math" panose="02040503050406030204" pitchFamily="18" charset="0"/>
                                  </a:rPr>
                                  <m:t>≥0</m:t>
                                </m:r>
                              </m:e>
                            </m:eqArr>
                          </m:e>
                          <m:e/>
                          <m:e>
                            <m:r>
                              <a:rPr lang="es-ES" i="1" dirty="0">
                                <a:latin typeface="Cambria Math" panose="02040503050406030204" pitchFamily="18" charset="0"/>
                                <a:ea typeface="Cambria Math" panose="02040503050406030204" pitchFamily="18" charset="0"/>
                              </a:rPr>
                              <m:t>…</m:t>
                            </m:r>
                          </m:e>
                          <m:e/>
                          <m:e/>
                        </m:mr>
                      </m:m>
                    </m:oMath>
                  </m:oMathPara>
                </a14:m>
                <a:endParaRPr lang="en-GB" dirty="0"/>
              </a:p>
            </p:txBody>
          </p:sp>
        </mc:Choice>
        <mc:Fallback xmlns="">
          <p:sp>
            <p:nvSpPr>
              <p:cNvPr id="7" name="CuadroTexto 6">
                <a:extLst>
                  <a:ext uri="{FF2B5EF4-FFF2-40B4-BE49-F238E27FC236}">
                    <a16:creationId xmlns:a16="http://schemas.microsoft.com/office/drawing/2014/main" id="{739732CF-C3D4-4D1F-B6A7-EDE134651ECB}"/>
                  </a:ext>
                </a:extLst>
              </p:cNvPr>
              <p:cNvSpPr txBox="1">
                <a:spLocks noRot="1" noChangeAspect="1" noMove="1" noResize="1" noEditPoints="1" noAdjustHandles="1" noChangeArrowheads="1" noChangeShapeType="1" noTextEdit="1"/>
              </p:cNvSpPr>
              <p:nvPr/>
            </p:nvSpPr>
            <p:spPr>
              <a:xfrm>
                <a:off x="2152650" y="3172232"/>
                <a:ext cx="7886700" cy="2780698"/>
              </a:xfrm>
              <a:prstGeom prst="rect">
                <a:avLst/>
              </a:prstGeom>
              <a:blipFill>
                <a:blip r:embed="rId4"/>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2627880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Analysis of PNPL: Structural</a:t>
            </a:r>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p:txBody>
              <a:bodyPr>
                <a:normAutofit/>
              </a:bodyPr>
              <a:lstStyle/>
              <a:p>
                <a:pPr marL="228600" lvl="3">
                  <a:spcBef>
                    <a:spcPts val="1000"/>
                  </a:spcBef>
                  <a:spcAft>
                    <a:spcPts val="200"/>
                  </a:spcAft>
                  <a:buSzPct val="100000"/>
                </a:pPr>
                <a:r>
                  <a:rPr lang="en-GB" sz="2800" b="1" dirty="0">
                    <a:solidFill>
                      <a:schemeClr val="accent1">
                        <a:lumMod val="75000"/>
                      </a:schemeClr>
                    </a:solidFill>
                  </a:rPr>
                  <a:t>P-invariant analysis</a:t>
                </a:r>
              </a:p>
              <a:p>
                <a:pPr lvl="1"/>
                <a:r>
                  <a:rPr lang="en-GB" dirty="0"/>
                  <a:t>Given a PNPL </a:t>
                </a:r>
                <a14:m>
                  <m:oMath xmlns:m="http://schemas.openxmlformats.org/officeDocument/2006/math">
                    <m:r>
                      <a:rPr lang="en-US" i="1" dirty="0" smtClean="0">
                        <a:latin typeface="Cambria Math" panose="02040503050406030204" pitchFamily="18" charset="0"/>
                      </a:rPr>
                      <m:t>𝑃𝑁𝐿</m:t>
                    </m:r>
                    <m:r>
                      <a:rPr lang="en-US" i="1" dirty="0" smtClean="0">
                        <a:latin typeface="Cambria Math" panose="02040503050406030204" pitchFamily="18" charset="0"/>
                      </a:rPr>
                      <m:t> = (</m:t>
                    </m:r>
                    <m:r>
                      <a:rPr lang="en-US" i="1" dirty="0">
                        <a:latin typeface="Cambria Math" panose="02040503050406030204" pitchFamily="18" charset="0"/>
                      </a:rPr>
                      <m:t>𝐹𝑀</m:t>
                    </m:r>
                    <m:r>
                      <a:rPr lang="es-ES" b="0" i="1" dirty="0" smtClean="0">
                        <a:latin typeface="Cambria Math" panose="02040503050406030204" pitchFamily="18" charset="0"/>
                      </a:rPr>
                      <m:t>,</m:t>
                    </m:r>
                    <m:r>
                      <a:rPr lang="nl-NL" i="1">
                        <a:latin typeface="Cambria Math" panose="02040503050406030204" pitchFamily="18" charset="0"/>
                        <a:ea typeface="Cambria Math" panose="02040503050406030204" pitchFamily="18" charset="0"/>
                      </a:rPr>
                      <m:t>𝒩</m:t>
                    </m:r>
                    <m:r>
                      <a:rPr lang="en-US" i="1" dirty="0">
                        <a:latin typeface="Cambria Math" panose="02040503050406030204" pitchFamily="18" charset="0"/>
                      </a:rPr>
                      <m:t>=</m:t>
                    </m:r>
                    <m:r>
                      <a:rPr lang="es-ES" b="0" i="1" dirty="0" smtClean="0">
                        <a:latin typeface="Cambria Math" panose="02040503050406030204" pitchFamily="18" charset="0"/>
                      </a:rPr>
                      <m:t> </m:t>
                    </m:r>
                    <m:d>
                      <m:dPr>
                        <m:ctrlPr>
                          <a:rPr lang="en-US" i="1" dirty="0">
                            <a:latin typeface="Cambria Math" panose="02040503050406030204" pitchFamily="18" charset="0"/>
                          </a:rPr>
                        </m:ctrlPr>
                      </m:dPr>
                      <m:e>
                        <m:r>
                          <a:rPr lang="en-US" i="1" dirty="0">
                            <a:latin typeface="Cambria Math" panose="02040503050406030204" pitchFamily="18" charset="0"/>
                          </a:rPr>
                          <m:t>𝑃</m:t>
                        </m:r>
                        <m:r>
                          <a:rPr lang="es-ES" b="0" i="1" dirty="0" smtClean="0">
                            <a:latin typeface="Cambria Math" panose="02040503050406030204" pitchFamily="18" charset="0"/>
                          </a:rPr>
                          <m:t>,</m:t>
                        </m:r>
                        <m:r>
                          <a:rPr lang="en-US" i="1" dirty="0">
                            <a:latin typeface="Cambria Math" panose="02040503050406030204" pitchFamily="18" charset="0"/>
                          </a:rPr>
                          <m:t> </m:t>
                        </m:r>
                        <m:r>
                          <a:rPr lang="en-US" i="1" dirty="0">
                            <a:latin typeface="Cambria Math" panose="02040503050406030204" pitchFamily="18" charset="0"/>
                          </a:rPr>
                          <m:t>𝑇</m:t>
                        </m:r>
                        <m:r>
                          <a:rPr lang="es-ES" b="0" i="1" dirty="0" smtClean="0">
                            <a:latin typeface="Cambria Math" panose="02040503050406030204" pitchFamily="18" charset="0"/>
                          </a:rPr>
                          <m:t>,</m:t>
                        </m:r>
                        <m:r>
                          <a:rPr lang="en-US" i="1" dirty="0">
                            <a:latin typeface="Cambria Math" panose="02040503050406030204" pitchFamily="18" charset="0"/>
                          </a:rPr>
                          <m:t>𝐴</m:t>
                        </m:r>
                      </m:e>
                    </m:d>
                    <m:r>
                      <a:rPr lang="es-ES" b="0" i="1" dirty="0" smtClean="0">
                        <a:latin typeface="Cambria Math" panose="02040503050406030204" pitchFamily="18" charset="0"/>
                      </a:rPr>
                      <m:t>,</m:t>
                    </m:r>
                    <m:r>
                      <a:rPr lang="en-US" i="1" dirty="0">
                        <a:latin typeface="Cambria Math" panose="02040503050406030204" pitchFamily="18" charset="0"/>
                      </a:rPr>
                      <m:t> </m:t>
                    </m:r>
                    <m:r>
                      <m:rPr>
                        <m:sty m:val="p"/>
                      </m:rPr>
                      <a:rPr lang="el-GR" i="1" dirty="0" smtClean="0">
                        <a:latin typeface="Cambria Math" panose="02040503050406030204" pitchFamily="18" charset="0"/>
                        <a:ea typeface="Cambria Math" panose="02040503050406030204" pitchFamily="18" charset="0"/>
                      </a:rPr>
                      <m:t>Φ</m:t>
                    </m:r>
                    <m:r>
                      <a:rPr lang="en-US" i="1" dirty="0">
                        <a:latin typeface="Cambria Math" panose="02040503050406030204" pitchFamily="18" charset="0"/>
                      </a:rPr>
                      <m:t>) </m:t>
                    </m:r>
                  </m:oMath>
                </a14:m>
                <a:r>
                  <a:rPr lang="en-US" dirty="0"/>
                  <a:t>has a strong (weak) p-invariant if all (some) its derivable nets have p-invariants.</a:t>
                </a:r>
              </a:p>
              <a:p>
                <a:pPr lvl="1"/>
                <a:endParaRPr lang="en-US" dirty="0"/>
              </a:p>
              <a:p>
                <a:pPr lvl="1"/>
                <a:endParaRPr lang="en-US" dirty="0"/>
              </a:p>
              <a:p>
                <a:pPr marL="457200" lvl="1" indent="0">
                  <a:buNone/>
                </a:pPr>
                <a:endParaRPr lang="en-US"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blipFill>
                <a:blip r:embed="rId3"/>
                <a:stretch>
                  <a:fillRect l="-879" t="-1091"/>
                </a:stretch>
              </a:blipFill>
            </p:spPr>
            <p:txBody>
              <a:bodyPr/>
              <a:lstStyle/>
              <a:p>
                <a:r>
                  <a:rPr lang="es-ES">
                    <a:noFill/>
                  </a:rPr>
                  <a:t> </a:t>
                </a:r>
              </a:p>
            </p:txBody>
          </p:sp>
        </mc:Fallback>
      </mc:AlternateContent>
      <p:sp>
        <p:nvSpPr>
          <p:cNvPr id="5" name="Marcador de número de diapositiva 4"/>
          <p:cNvSpPr>
            <a:spLocks noGrp="1"/>
          </p:cNvSpPr>
          <p:nvPr>
            <p:ph type="sldNum" sz="quarter" idx="12"/>
          </p:nvPr>
        </p:nvSpPr>
        <p:spPr/>
        <p:txBody>
          <a:bodyPr/>
          <a:lstStyle/>
          <a:p>
            <a:fld id="{A7E09D32-447C-433F-910E-6450FEBB1FB8}" type="slidenum">
              <a:rPr lang="en-GB" smtClean="0"/>
              <a:t>49</a:t>
            </a:fld>
            <a:endParaRPr lang="en-GB" dirty="0"/>
          </a:p>
        </p:txBody>
      </p:sp>
      <p:sp>
        <p:nvSpPr>
          <p:cNvPr id="4" name="Marcador de pie de página 3"/>
          <p:cNvSpPr>
            <a:spLocks noGrp="1"/>
          </p:cNvSpPr>
          <p:nvPr>
            <p:ph type="ftr" sz="quarter" idx="11"/>
          </p:nvPr>
        </p:nvSpPr>
        <p:spPr/>
        <p:txBody>
          <a:bodyPr/>
          <a:lstStyle/>
          <a:p>
            <a:r>
              <a:rPr lang="en-GB" dirty="0"/>
              <a:t>Gómez-Martínez, de Lara, and Guerra</a:t>
            </a:r>
          </a:p>
        </p:txBody>
      </p:sp>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739732CF-C3D4-4D1F-B6A7-EDE134651ECB}"/>
                  </a:ext>
                </a:extLst>
              </p:cNvPr>
              <p:cNvSpPr txBox="1"/>
              <p:nvPr/>
            </p:nvSpPr>
            <p:spPr>
              <a:xfrm>
                <a:off x="2152650" y="3172232"/>
                <a:ext cx="7886700" cy="2780698"/>
              </a:xfrm>
              <a:prstGeom prst="rect">
                <a:avLst/>
              </a:prstGeom>
              <a:noFill/>
            </p:spPr>
            <p:txBody>
              <a:bodyPr wrap="square">
                <a:spAutoFit/>
              </a:bodyPr>
              <a:lstStyle/>
              <a:p>
                <a:pPr lvl="1"/>
                <a:endParaRPr lang="en-US" dirty="0"/>
              </a:p>
              <a:p>
                <a:pPr lvl="1"/>
                <a14:m>
                  <m:oMathPara xmlns:m="http://schemas.openxmlformats.org/officeDocument/2006/math">
                    <m:oMathParaPr>
                      <m:jc m:val="centerGroup"/>
                    </m:oMathParaPr>
                    <m:oMath xmlns:m="http://schemas.openxmlformats.org/officeDocument/2006/math">
                      <m:m>
                        <m:mPr>
                          <m:mcs>
                            <m:mc>
                              <m:mcPr>
                                <m:count m:val="5"/>
                                <m:mcJc m:val="center"/>
                              </m:mcPr>
                            </m:mc>
                          </m:mcs>
                          <m:ctrlPr>
                            <a:rPr lang="es-ES" i="1" dirty="0">
                              <a:latin typeface="Cambria Math" panose="02040503050406030204" pitchFamily="18" charset="0"/>
                              <a:ea typeface="Cambria Math" panose="02040503050406030204" pitchFamily="18" charset="0"/>
                            </a:rPr>
                          </m:ctrlPr>
                        </m:mPr>
                        <m:mr>
                          <m:e>
                            <m:sSub>
                              <m:sSubPr>
                                <m:ctrlPr>
                                  <a:rPr lang="el-GR" i="1" dirty="0">
                                    <a:latin typeface="Cambria Math" panose="02040503050406030204" pitchFamily="18" charset="0"/>
                                    <a:ea typeface="Cambria Math" panose="02040503050406030204" pitchFamily="18" charset="0"/>
                                  </a:rPr>
                                </m:ctrlPr>
                              </m:sSubPr>
                              <m:e>
                                <m:sSub>
                                  <m:sSubPr>
                                    <m:ctrlPr>
                                      <a:rPr lang="el-GR" i="1" dirty="0">
                                        <a:latin typeface="Cambria Math" panose="02040503050406030204" pitchFamily="18" charset="0"/>
                                        <a:ea typeface="Cambria Math" panose="02040503050406030204" pitchFamily="18" charset="0"/>
                                      </a:rPr>
                                    </m:ctrlPr>
                                  </m:sSubPr>
                                  <m:e>
                                    <m:r>
                                      <m:rPr>
                                        <m:sty m:val="p"/>
                                      </m:rPr>
                                      <a:rPr lang="el-GR" i="1" dirty="0">
                                        <a:latin typeface="Cambria Math" panose="02040503050406030204" pitchFamily="18" charset="0"/>
                                        <a:ea typeface="Cambria Math" panose="02040503050406030204" pitchFamily="18" charset="0"/>
                                      </a:rPr>
                                      <m:t>Φ</m:t>
                                    </m:r>
                                  </m:e>
                                  <m:sub>
                                    <m:sSub>
                                      <m:sSubPr>
                                        <m:ctrlPr>
                                          <a:rPr lang="el-GR"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𝑡</m:t>
                                        </m:r>
                                      </m:e>
                                      <m:sub>
                                        <m:r>
                                          <a:rPr lang="es-ES" i="1" dirty="0">
                                            <a:latin typeface="Cambria Math" panose="02040503050406030204" pitchFamily="18" charset="0"/>
                                            <a:ea typeface="Cambria Math" panose="02040503050406030204" pitchFamily="18" charset="0"/>
                                          </a:rPr>
                                          <m:t>1</m:t>
                                        </m:r>
                                      </m:sub>
                                    </m:sSub>
                                  </m:sub>
                                </m:sSub>
                                <m:r>
                                  <a:rPr lang="es-ES" i="1" dirty="0">
                                    <a:latin typeface="Cambria Math" panose="02040503050406030204" pitchFamily="18" charset="0"/>
                                    <a:ea typeface="Cambria Math" panose="02040503050406030204" pitchFamily="18" charset="0"/>
                                  </a:rPr>
                                  <m:t>⇒(</m:t>
                                </m:r>
                                <m:r>
                                  <m:rPr>
                                    <m:sty m:val="p"/>
                                  </m:rPr>
                                  <a:rPr lang="el-GR" i="1" dirty="0">
                                    <a:latin typeface="Cambria Math" panose="02040503050406030204" pitchFamily="18" charset="0"/>
                                    <a:ea typeface="Cambria Math" panose="02040503050406030204" pitchFamily="18" charset="0"/>
                                  </a:rPr>
                                  <m:t>Φ</m:t>
                                </m:r>
                              </m:e>
                              <m:sub>
                                <m:sSub>
                                  <m:sSubPr>
                                    <m:ctrlPr>
                                      <a:rPr lang="el-GR"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𝑎</m:t>
                                    </m:r>
                                  </m:e>
                                  <m:sub>
                                    <m:r>
                                      <a:rPr lang="es-ES" i="1" dirty="0">
                                        <a:latin typeface="Cambria Math" panose="02040503050406030204" pitchFamily="18" charset="0"/>
                                        <a:ea typeface="Cambria Math" panose="02040503050406030204" pitchFamily="18" charset="0"/>
                                      </a:rPr>
                                      <m:t>11</m:t>
                                    </m:r>
                                  </m:sub>
                                </m:sSub>
                              </m:sub>
                            </m:sSub>
                            <m:r>
                              <a:rPr lang="es-ES" i="1" dirty="0">
                                <a:latin typeface="Cambria Math" panose="02040503050406030204" pitchFamily="18" charset="0"/>
                                <a:ea typeface="Cambria Math" panose="02040503050406030204" pitchFamily="18" charset="0"/>
                              </a:rPr>
                              <m:t>⋅</m:t>
                            </m:r>
                            <m:sSub>
                              <m:sSubPr>
                                <m:ctrlPr>
                                  <a:rPr lang="es-ES"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𝑐</m:t>
                                </m:r>
                              </m:e>
                              <m:sub>
                                <m:r>
                                  <a:rPr lang="es-ES" i="1" dirty="0">
                                    <a:latin typeface="Cambria Math" panose="02040503050406030204" pitchFamily="18" charset="0"/>
                                    <a:ea typeface="Cambria Math" panose="02040503050406030204" pitchFamily="18" charset="0"/>
                                  </a:rPr>
                                  <m:t>11</m:t>
                                </m:r>
                              </m:sub>
                            </m:sSub>
                            <m:r>
                              <a:rPr lang="es-ES" i="1" dirty="0">
                                <a:latin typeface="Cambria Math" panose="02040503050406030204" pitchFamily="18" charset="0"/>
                                <a:ea typeface="Cambria Math" panose="02040503050406030204" pitchFamily="18" charset="0"/>
                              </a:rPr>
                              <m:t>)</m:t>
                            </m:r>
                            <m:sSub>
                              <m:sSubPr>
                                <m:ctrlPr>
                                  <a:rPr lang="es-ES"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𝑦</m:t>
                                </m:r>
                              </m:e>
                              <m:sub>
                                <m:r>
                                  <a:rPr lang="es-ES" i="1" dirty="0">
                                    <a:latin typeface="Cambria Math" panose="02040503050406030204" pitchFamily="18" charset="0"/>
                                    <a:ea typeface="Cambria Math" panose="02040503050406030204" pitchFamily="18" charset="0"/>
                                  </a:rPr>
                                  <m:t>1</m:t>
                                </m:r>
                              </m:sub>
                            </m:sSub>
                            <m:r>
                              <a:rPr lang="es-ES" i="1" dirty="0">
                                <a:latin typeface="Cambria Math" panose="02040503050406030204" pitchFamily="18" charset="0"/>
                                <a:ea typeface="Cambria Math" panose="02040503050406030204" pitchFamily="18" charset="0"/>
                              </a:rPr>
                              <m:t>+</m:t>
                            </m:r>
                          </m:e>
                          <m:e>
                            <m:d>
                              <m:dPr>
                                <m:ctrlPr>
                                  <a:rPr lang="es-ES" i="1" dirty="0">
                                    <a:latin typeface="Cambria Math" panose="02040503050406030204" pitchFamily="18" charset="0"/>
                                    <a:ea typeface="Cambria Math" panose="02040503050406030204" pitchFamily="18" charset="0"/>
                                  </a:rPr>
                                </m:ctrlPr>
                              </m:dPr>
                              <m:e>
                                <m:sSub>
                                  <m:sSubPr>
                                    <m:ctrlPr>
                                      <a:rPr lang="el-GR" i="1" dirty="0">
                                        <a:latin typeface="Cambria Math" panose="02040503050406030204" pitchFamily="18" charset="0"/>
                                        <a:ea typeface="Cambria Math" panose="02040503050406030204" pitchFamily="18" charset="0"/>
                                      </a:rPr>
                                    </m:ctrlPr>
                                  </m:sSubPr>
                                  <m:e>
                                    <m:r>
                                      <m:rPr>
                                        <m:sty m:val="p"/>
                                      </m:rPr>
                                      <a:rPr lang="el-GR" i="1" dirty="0">
                                        <a:latin typeface="Cambria Math" panose="02040503050406030204" pitchFamily="18" charset="0"/>
                                        <a:ea typeface="Cambria Math" panose="02040503050406030204" pitchFamily="18" charset="0"/>
                                      </a:rPr>
                                      <m:t>Φ</m:t>
                                    </m:r>
                                  </m:e>
                                  <m:sub>
                                    <m:sSub>
                                      <m:sSubPr>
                                        <m:ctrlPr>
                                          <a:rPr lang="el-GR"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𝑎</m:t>
                                        </m:r>
                                      </m:e>
                                      <m:sub>
                                        <m:r>
                                          <a:rPr lang="es-ES" i="1" dirty="0">
                                            <a:latin typeface="Cambria Math" panose="02040503050406030204" pitchFamily="18" charset="0"/>
                                            <a:ea typeface="Cambria Math" panose="02040503050406030204" pitchFamily="18" charset="0"/>
                                          </a:rPr>
                                          <m:t>12</m:t>
                                        </m:r>
                                      </m:sub>
                                    </m:sSub>
                                  </m:sub>
                                </m:sSub>
                                <m:r>
                                  <a:rPr lang="es-ES" i="1" dirty="0">
                                    <a:latin typeface="Cambria Math" panose="02040503050406030204" pitchFamily="18" charset="0"/>
                                    <a:ea typeface="Cambria Math" panose="02040503050406030204" pitchFamily="18" charset="0"/>
                                  </a:rPr>
                                  <m:t>⋅</m:t>
                                </m:r>
                                <m:sSub>
                                  <m:sSubPr>
                                    <m:ctrlPr>
                                      <a:rPr lang="es-ES"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𝑐</m:t>
                                    </m:r>
                                  </m:e>
                                  <m:sub>
                                    <m:r>
                                      <a:rPr lang="es-ES" i="1" dirty="0">
                                        <a:latin typeface="Cambria Math" panose="02040503050406030204" pitchFamily="18" charset="0"/>
                                        <a:ea typeface="Cambria Math" panose="02040503050406030204" pitchFamily="18" charset="0"/>
                                      </a:rPr>
                                      <m:t>12</m:t>
                                    </m:r>
                                  </m:sub>
                                </m:sSub>
                              </m:e>
                            </m:d>
                            <m:sSub>
                              <m:sSubPr>
                                <m:ctrlPr>
                                  <a:rPr lang="es-ES"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𝑦</m:t>
                                </m:r>
                              </m:e>
                              <m:sub>
                                <m:r>
                                  <a:rPr lang="es-ES" i="1" dirty="0">
                                    <a:latin typeface="Cambria Math" panose="02040503050406030204" pitchFamily="18" charset="0"/>
                                    <a:ea typeface="Cambria Math" panose="02040503050406030204" pitchFamily="18" charset="0"/>
                                  </a:rPr>
                                  <m:t>2</m:t>
                                </m:r>
                              </m:sub>
                            </m:sSub>
                            <m:r>
                              <a:rPr lang="es-ES" i="1" dirty="0">
                                <a:latin typeface="Cambria Math" panose="02040503050406030204" pitchFamily="18" charset="0"/>
                                <a:ea typeface="Cambria Math" panose="02040503050406030204" pitchFamily="18" charset="0"/>
                              </a:rPr>
                              <m:t>+</m:t>
                            </m:r>
                          </m:e>
                          <m:e>
                            <m:r>
                              <a:rPr lang="es-ES" i="1" dirty="0">
                                <a:latin typeface="Cambria Math" panose="02040503050406030204" pitchFamily="18" charset="0"/>
                                <a:ea typeface="Cambria Math" panose="02040503050406030204" pitchFamily="18" charset="0"/>
                              </a:rPr>
                              <m:t>…</m:t>
                            </m:r>
                          </m:e>
                          <m:e>
                            <m:r>
                              <a:rPr lang="es-ES" i="1" dirty="0">
                                <a:latin typeface="Cambria Math" panose="02040503050406030204" pitchFamily="18" charset="0"/>
                                <a:ea typeface="Cambria Math" panose="02040503050406030204" pitchFamily="18" charset="0"/>
                              </a:rPr>
                              <m:t>+ (</m:t>
                            </m:r>
                            <m:sSub>
                              <m:sSubPr>
                                <m:ctrlPr>
                                  <a:rPr lang="el-GR" i="1" dirty="0">
                                    <a:latin typeface="Cambria Math" panose="02040503050406030204" pitchFamily="18" charset="0"/>
                                    <a:ea typeface="Cambria Math" panose="02040503050406030204" pitchFamily="18" charset="0"/>
                                  </a:rPr>
                                </m:ctrlPr>
                              </m:sSubPr>
                              <m:e>
                                <m:r>
                                  <m:rPr>
                                    <m:sty m:val="p"/>
                                  </m:rPr>
                                  <a:rPr lang="el-GR" i="1" dirty="0">
                                    <a:latin typeface="Cambria Math" panose="02040503050406030204" pitchFamily="18" charset="0"/>
                                    <a:ea typeface="Cambria Math" panose="02040503050406030204" pitchFamily="18" charset="0"/>
                                  </a:rPr>
                                  <m:t>Φ</m:t>
                                </m:r>
                              </m:e>
                              <m:sub>
                                <m:sSub>
                                  <m:sSubPr>
                                    <m:ctrlPr>
                                      <a:rPr lang="el-GR"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𝑎</m:t>
                                    </m:r>
                                  </m:e>
                                  <m:sub>
                                    <m:r>
                                      <a:rPr lang="es-ES" i="1" dirty="0">
                                        <a:latin typeface="Cambria Math" panose="02040503050406030204" pitchFamily="18" charset="0"/>
                                        <a:ea typeface="Cambria Math" panose="02040503050406030204" pitchFamily="18" charset="0"/>
                                      </a:rPr>
                                      <m:t>1</m:t>
                                    </m:r>
                                    <m:r>
                                      <a:rPr lang="es-ES" i="1" dirty="0">
                                        <a:latin typeface="Cambria Math" panose="02040503050406030204" pitchFamily="18" charset="0"/>
                                        <a:ea typeface="Cambria Math" panose="02040503050406030204" pitchFamily="18" charset="0"/>
                                      </a:rPr>
                                      <m:t>𝑚</m:t>
                                    </m:r>
                                  </m:sub>
                                </m:sSub>
                              </m:sub>
                            </m:sSub>
                            <m:r>
                              <a:rPr lang="es-ES" i="1" dirty="0">
                                <a:latin typeface="Cambria Math" panose="02040503050406030204" pitchFamily="18" charset="0"/>
                                <a:ea typeface="Cambria Math" panose="02040503050406030204" pitchFamily="18" charset="0"/>
                              </a:rPr>
                              <m:t>⋅</m:t>
                            </m:r>
                            <m:sSub>
                              <m:sSubPr>
                                <m:ctrlPr>
                                  <a:rPr lang="es-ES"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𝑐</m:t>
                                </m:r>
                              </m:e>
                              <m:sub>
                                <m:r>
                                  <a:rPr lang="es-ES" i="1" dirty="0">
                                    <a:latin typeface="Cambria Math" panose="02040503050406030204" pitchFamily="18" charset="0"/>
                                    <a:ea typeface="Cambria Math" panose="02040503050406030204" pitchFamily="18" charset="0"/>
                                  </a:rPr>
                                  <m:t>1</m:t>
                                </m:r>
                                <m:r>
                                  <a:rPr lang="es-ES" i="1" dirty="0">
                                    <a:latin typeface="Cambria Math" panose="02040503050406030204" pitchFamily="18" charset="0"/>
                                    <a:ea typeface="Cambria Math" panose="02040503050406030204" pitchFamily="18" charset="0"/>
                                  </a:rPr>
                                  <m:t>𝑚</m:t>
                                </m:r>
                              </m:sub>
                            </m:sSub>
                            <m:r>
                              <a:rPr lang="es-ES" i="1" dirty="0">
                                <a:latin typeface="Cambria Math" panose="02040503050406030204" pitchFamily="18" charset="0"/>
                                <a:ea typeface="Cambria Math" panose="02040503050406030204" pitchFamily="18" charset="0"/>
                              </a:rPr>
                              <m:t>)</m:t>
                            </m:r>
                            <m:sSub>
                              <m:sSubPr>
                                <m:ctrlPr>
                                  <a:rPr lang="es-ES"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𝑦</m:t>
                                </m:r>
                              </m:e>
                              <m:sub>
                                <m:r>
                                  <a:rPr lang="es-ES" i="1" dirty="0">
                                    <a:latin typeface="Cambria Math" panose="02040503050406030204" pitchFamily="18" charset="0"/>
                                    <a:ea typeface="Cambria Math" panose="02040503050406030204" pitchFamily="18" charset="0"/>
                                  </a:rPr>
                                  <m:t>𝑚</m:t>
                                </m:r>
                              </m:sub>
                            </m:sSub>
                          </m:e>
                          <m:e>
                            <m:r>
                              <a:rPr lang="es-ES" i="1" dirty="0">
                                <a:latin typeface="Cambria Math" panose="02040503050406030204" pitchFamily="18" charset="0"/>
                                <a:ea typeface="Cambria Math" panose="02040503050406030204" pitchFamily="18" charset="0"/>
                              </a:rPr>
                              <m:t>=0</m:t>
                            </m:r>
                          </m:e>
                        </m:mr>
                        <m:mr>
                          <m:e>
                            <m:sSub>
                              <m:sSubPr>
                                <m:ctrlPr>
                                  <a:rPr lang="el-GR" i="1" dirty="0">
                                    <a:latin typeface="Cambria Math" panose="02040503050406030204" pitchFamily="18" charset="0"/>
                                    <a:ea typeface="Cambria Math" panose="02040503050406030204" pitchFamily="18" charset="0"/>
                                  </a:rPr>
                                </m:ctrlPr>
                              </m:sSubPr>
                              <m:e>
                                <m:r>
                                  <m:rPr>
                                    <m:sty m:val="p"/>
                                  </m:rPr>
                                  <a:rPr lang="el-GR" i="1" dirty="0">
                                    <a:latin typeface="Cambria Math" panose="02040503050406030204" pitchFamily="18" charset="0"/>
                                    <a:ea typeface="Cambria Math" panose="02040503050406030204" pitchFamily="18" charset="0"/>
                                  </a:rPr>
                                  <m:t>Φ</m:t>
                                </m:r>
                              </m:e>
                              <m:sub>
                                <m:sSub>
                                  <m:sSubPr>
                                    <m:ctrlPr>
                                      <a:rPr lang="el-GR"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𝑡</m:t>
                                    </m:r>
                                  </m:e>
                                  <m:sub>
                                    <m:r>
                                      <a:rPr lang="es-ES" i="1" dirty="0">
                                        <a:latin typeface="Cambria Math" panose="02040503050406030204" pitchFamily="18" charset="0"/>
                                        <a:ea typeface="Cambria Math" panose="02040503050406030204" pitchFamily="18" charset="0"/>
                                      </a:rPr>
                                      <m:t>2</m:t>
                                    </m:r>
                                  </m:sub>
                                </m:sSub>
                              </m:sub>
                            </m:sSub>
                            <m:sSub>
                              <m:sSubPr>
                                <m:ctrlPr>
                                  <a:rPr lang="el-GR"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m:t>
                                </m:r>
                                <m:r>
                                  <m:rPr>
                                    <m:sty m:val="p"/>
                                  </m:rPr>
                                  <a:rPr lang="el-GR" i="1" dirty="0">
                                    <a:latin typeface="Cambria Math" panose="02040503050406030204" pitchFamily="18" charset="0"/>
                                    <a:ea typeface="Cambria Math" panose="02040503050406030204" pitchFamily="18" charset="0"/>
                                  </a:rPr>
                                  <m:t>Φ</m:t>
                                </m:r>
                              </m:e>
                              <m:sub>
                                <m:sSub>
                                  <m:sSubPr>
                                    <m:ctrlPr>
                                      <a:rPr lang="el-GR"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𝑎</m:t>
                                    </m:r>
                                  </m:e>
                                  <m:sub>
                                    <m:r>
                                      <a:rPr lang="es-ES" i="1" dirty="0">
                                        <a:latin typeface="Cambria Math" panose="02040503050406030204" pitchFamily="18" charset="0"/>
                                        <a:ea typeface="Cambria Math" panose="02040503050406030204" pitchFamily="18" charset="0"/>
                                      </a:rPr>
                                      <m:t>21</m:t>
                                    </m:r>
                                  </m:sub>
                                </m:sSub>
                              </m:sub>
                            </m:sSub>
                            <m:r>
                              <a:rPr lang="es-ES" i="1" dirty="0">
                                <a:latin typeface="Cambria Math" panose="02040503050406030204" pitchFamily="18" charset="0"/>
                                <a:ea typeface="Cambria Math" panose="02040503050406030204" pitchFamily="18" charset="0"/>
                              </a:rPr>
                              <m:t>⋅</m:t>
                            </m:r>
                            <m:sSub>
                              <m:sSubPr>
                                <m:ctrlPr>
                                  <a:rPr lang="es-ES"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𝑐</m:t>
                                </m:r>
                              </m:e>
                              <m:sub>
                                <m:r>
                                  <a:rPr lang="es-ES" i="1" dirty="0">
                                    <a:latin typeface="Cambria Math" panose="02040503050406030204" pitchFamily="18" charset="0"/>
                                    <a:ea typeface="Cambria Math" panose="02040503050406030204" pitchFamily="18" charset="0"/>
                                  </a:rPr>
                                  <m:t>21</m:t>
                                </m:r>
                              </m:sub>
                            </m:sSub>
                            <m:r>
                              <a:rPr lang="es-ES" i="1" dirty="0">
                                <a:latin typeface="Cambria Math" panose="02040503050406030204" pitchFamily="18" charset="0"/>
                                <a:ea typeface="Cambria Math" panose="02040503050406030204" pitchFamily="18" charset="0"/>
                              </a:rPr>
                              <m:t>)</m:t>
                            </m:r>
                            <m:sSub>
                              <m:sSubPr>
                                <m:ctrlPr>
                                  <a:rPr lang="es-ES"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𝑦</m:t>
                                </m:r>
                              </m:e>
                              <m:sub>
                                <m:r>
                                  <a:rPr lang="es-ES" i="1" dirty="0">
                                    <a:latin typeface="Cambria Math" panose="02040503050406030204" pitchFamily="18" charset="0"/>
                                    <a:ea typeface="Cambria Math" panose="02040503050406030204" pitchFamily="18" charset="0"/>
                                  </a:rPr>
                                  <m:t>1</m:t>
                                </m:r>
                              </m:sub>
                            </m:sSub>
                            <m:r>
                              <a:rPr lang="es-ES" i="1" dirty="0">
                                <a:latin typeface="Cambria Math" panose="02040503050406030204" pitchFamily="18" charset="0"/>
                                <a:ea typeface="Cambria Math" panose="02040503050406030204" pitchFamily="18" charset="0"/>
                              </a:rPr>
                              <m:t>+</m:t>
                            </m:r>
                          </m:e>
                          <m:e>
                            <m:sSub>
                              <m:sSubPr>
                                <m:ctrlPr>
                                  <a:rPr lang="el-GR"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m:t>
                                </m:r>
                                <m:r>
                                  <m:rPr>
                                    <m:sty m:val="p"/>
                                  </m:rPr>
                                  <a:rPr lang="el-GR" i="1" dirty="0">
                                    <a:latin typeface="Cambria Math" panose="02040503050406030204" pitchFamily="18" charset="0"/>
                                    <a:ea typeface="Cambria Math" panose="02040503050406030204" pitchFamily="18" charset="0"/>
                                  </a:rPr>
                                  <m:t>Φ</m:t>
                                </m:r>
                              </m:e>
                              <m:sub>
                                <m:sSub>
                                  <m:sSubPr>
                                    <m:ctrlPr>
                                      <a:rPr lang="el-GR"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𝑎</m:t>
                                    </m:r>
                                  </m:e>
                                  <m:sub>
                                    <m:r>
                                      <a:rPr lang="es-ES" i="1" dirty="0">
                                        <a:latin typeface="Cambria Math" panose="02040503050406030204" pitchFamily="18" charset="0"/>
                                        <a:ea typeface="Cambria Math" panose="02040503050406030204" pitchFamily="18" charset="0"/>
                                      </a:rPr>
                                      <m:t>22</m:t>
                                    </m:r>
                                  </m:sub>
                                </m:sSub>
                              </m:sub>
                            </m:sSub>
                            <m:r>
                              <a:rPr lang="es-ES" i="1" dirty="0">
                                <a:latin typeface="Cambria Math" panose="02040503050406030204" pitchFamily="18" charset="0"/>
                                <a:ea typeface="Cambria Math" panose="02040503050406030204" pitchFamily="18" charset="0"/>
                              </a:rPr>
                              <m:t>⋅</m:t>
                            </m:r>
                            <m:sSub>
                              <m:sSubPr>
                                <m:ctrlPr>
                                  <a:rPr lang="es-ES"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𝑐</m:t>
                                </m:r>
                              </m:e>
                              <m:sub>
                                <m:r>
                                  <a:rPr lang="es-ES" i="1" dirty="0">
                                    <a:latin typeface="Cambria Math" panose="02040503050406030204" pitchFamily="18" charset="0"/>
                                    <a:ea typeface="Cambria Math" panose="02040503050406030204" pitchFamily="18" charset="0"/>
                                  </a:rPr>
                                  <m:t>22</m:t>
                                </m:r>
                              </m:sub>
                            </m:sSub>
                            <m:r>
                              <a:rPr lang="es-ES" i="1" dirty="0">
                                <a:latin typeface="Cambria Math" panose="02040503050406030204" pitchFamily="18" charset="0"/>
                                <a:ea typeface="Cambria Math" panose="02040503050406030204" pitchFamily="18" charset="0"/>
                              </a:rPr>
                              <m:t>)</m:t>
                            </m:r>
                            <m:sSub>
                              <m:sSubPr>
                                <m:ctrlPr>
                                  <a:rPr lang="es-ES"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𝑦</m:t>
                                </m:r>
                              </m:e>
                              <m:sub>
                                <m:r>
                                  <a:rPr lang="es-ES" i="1" dirty="0">
                                    <a:latin typeface="Cambria Math" panose="02040503050406030204" pitchFamily="18" charset="0"/>
                                    <a:ea typeface="Cambria Math" panose="02040503050406030204" pitchFamily="18" charset="0"/>
                                  </a:rPr>
                                  <m:t>2</m:t>
                                </m:r>
                              </m:sub>
                            </m:sSub>
                            <m:r>
                              <a:rPr lang="es-ES" i="1" dirty="0">
                                <a:latin typeface="Cambria Math" panose="02040503050406030204" pitchFamily="18" charset="0"/>
                                <a:ea typeface="Cambria Math" panose="02040503050406030204" pitchFamily="18" charset="0"/>
                              </a:rPr>
                              <m:t>+</m:t>
                            </m:r>
                          </m:e>
                          <m:e>
                            <m:r>
                              <a:rPr lang="es-ES" i="1" dirty="0">
                                <a:latin typeface="Cambria Math" panose="02040503050406030204" pitchFamily="18" charset="0"/>
                                <a:ea typeface="Cambria Math" panose="02040503050406030204" pitchFamily="18" charset="0"/>
                              </a:rPr>
                              <m:t>…</m:t>
                            </m:r>
                          </m:e>
                          <m:e>
                            <m:r>
                              <a:rPr lang="es-ES" i="1" dirty="0">
                                <a:latin typeface="Cambria Math" panose="02040503050406030204" pitchFamily="18" charset="0"/>
                                <a:ea typeface="Cambria Math" panose="02040503050406030204" pitchFamily="18" charset="0"/>
                              </a:rPr>
                              <m:t>+(</m:t>
                            </m:r>
                            <m:sSub>
                              <m:sSubPr>
                                <m:ctrlPr>
                                  <a:rPr lang="el-GR" i="1" dirty="0">
                                    <a:latin typeface="Cambria Math" panose="02040503050406030204" pitchFamily="18" charset="0"/>
                                    <a:ea typeface="Cambria Math" panose="02040503050406030204" pitchFamily="18" charset="0"/>
                                  </a:rPr>
                                </m:ctrlPr>
                              </m:sSubPr>
                              <m:e>
                                <m:r>
                                  <m:rPr>
                                    <m:sty m:val="p"/>
                                  </m:rPr>
                                  <a:rPr lang="el-GR" i="1" dirty="0">
                                    <a:latin typeface="Cambria Math" panose="02040503050406030204" pitchFamily="18" charset="0"/>
                                    <a:ea typeface="Cambria Math" panose="02040503050406030204" pitchFamily="18" charset="0"/>
                                  </a:rPr>
                                  <m:t>Φ</m:t>
                                </m:r>
                              </m:e>
                              <m:sub>
                                <m:sSub>
                                  <m:sSubPr>
                                    <m:ctrlPr>
                                      <a:rPr lang="el-GR"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𝑎</m:t>
                                    </m:r>
                                  </m:e>
                                  <m:sub>
                                    <m:r>
                                      <a:rPr lang="es-ES" i="1" dirty="0">
                                        <a:latin typeface="Cambria Math" panose="02040503050406030204" pitchFamily="18" charset="0"/>
                                        <a:ea typeface="Cambria Math" panose="02040503050406030204" pitchFamily="18" charset="0"/>
                                      </a:rPr>
                                      <m:t>2</m:t>
                                    </m:r>
                                    <m:r>
                                      <a:rPr lang="es-ES" i="1" dirty="0">
                                        <a:latin typeface="Cambria Math" panose="02040503050406030204" pitchFamily="18" charset="0"/>
                                        <a:ea typeface="Cambria Math" panose="02040503050406030204" pitchFamily="18" charset="0"/>
                                      </a:rPr>
                                      <m:t>𝑚</m:t>
                                    </m:r>
                                  </m:sub>
                                </m:sSub>
                              </m:sub>
                            </m:sSub>
                            <m:r>
                              <a:rPr lang="es-ES" i="1" dirty="0">
                                <a:latin typeface="Cambria Math" panose="02040503050406030204" pitchFamily="18" charset="0"/>
                                <a:ea typeface="Cambria Math" panose="02040503050406030204" pitchFamily="18" charset="0"/>
                              </a:rPr>
                              <m:t>⋅</m:t>
                            </m:r>
                            <m:sSub>
                              <m:sSubPr>
                                <m:ctrlPr>
                                  <a:rPr lang="es-ES"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𝑐</m:t>
                                </m:r>
                              </m:e>
                              <m:sub>
                                <m:r>
                                  <a:rPr lang="es-ES" i="1" dirty="0">
                                    <a:latin typeface="Cambria Math" panose="02040503050406030204" pitchFamily="18" charset="0"/>
                                    <a:ea typeface="Cambria Math" panose="02040503050406030204" pitchFamily="18" charset="0"/>
                                  </a:rPr>
                                  <m:t>2</m:t>
                                </m:r>
                                <m:r>
                                  <a:rPr lang="es-ES" i="1" dirty="0">
                                    <a:latin typeface="Cambria Math" panose="02040503050406030204" pitchFamily="18" charset="0"/>
                                    <a:ea typeface="Cambria Math" panose="02040503050406030204" pitchFamily="18" charset="0"/>
                                  </a:rPr>
                                  <m:t>𝑚</m:t>
                                </m:r>
                              </m:sub>
                            </m:sSub>
                            <m:r>
                              <a:rPr lang="es-ES" i="1" dirty="0">
                                <a:latin typeface="Cambria Math" panose="02040503050406030204" pitchFamily="18" charset="0"/>
                                <a:ea typeface="Cambria Math" panose="02040503050406030204" pitchFamily="18" charset="0"/>
                              </a:rPr>
                              <m:t>)</m:t>
                            </m:r>
                            <m:sSub>
                              <m:sSubPr>
                                <m:ctrlPr>
                                  <a:rPr lang="es-ES"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𝑦</m:t>
                                </m:r>
                              </m:e>
                              <m:sub>
                                <m:r>
                                  <a:rPr lang="es-ES" i="1" dirty="0">
                                    <a:latin typeface="Cambria Math" panose="02040503050406030204" pitchFamily="18" charset="0"/>
                                    <a:ea typeface="Cambria Math" panose="02040503050406030204" pitchFamily="18" charset="0"/>
                                  </a:rPr>
                                  <m:t>𝑚</m:t>
                                </m:r>
                              </m:sub>
                            </m:sSub>
                          </m:e>
                          <m:e>
                            <m:r>
                              <a:rPr lang="es-ES" i="1" dirty="0">
                                <a:latin typeface="Cambria Math" panose="02040503050406030204" pitchFamily="18" charset="0"/>
                                <a:ea typeface="Cambria Math" panose="02040503050406030204" pitchFamily="18" charset="0"/>
                              </a:rPr>
                              <m:t>=0</m:t>
                            </m:r>
                          </m:e>
                        </m:mr>
                        <m:mr>
                          <m:e>
                            <m:r>
                              <a:rPr lang="es-ES" i="1" dirty="0">
                                <a:latin typeface="Cambria Math" panose="02040503050406030204" pitchFamily="18" charset="0"/>
                                <a:ea typeface="Cambria Math" panose="02040503050406030204" pitchFamily="18" charset="0"/>
                              </a:rPr>
                              <m:t>⋮</m:t>
                            </m:r>
                          </m:e>
                          <m:e>
                            <m:r>
                              <a:rPr lang="es-ES" i="1" dirty="0">
                                <a:latin typeface="Cambria Math" panose="02040503050406030204" pitchFamily="18" charset="0"/>
                                <a:ea typeface="Cambria Math" panose="02040503050406030204" pitchFamily="18" charset="0"/>
                              </a:rPr>
                              <m:t>⋮</m:t>
                            </m:r>
                          </m:e>
                          <m:e>
                            <m:r>
                              <a:rPr lang="es-ES" i="1" dirty="0">
                                <a:latin typeface="Cambria Math" panose="02040503050406030204" pitchFamily="18" charset="0"/>
                                <a:ea typeface="Cambria Math" panose="02040503050406030204" pitchFamily="18" charset="0"/>
                              </a:rPr>
                              <m:t>⋱</m:t>
                            </m:r>
                          </m:e>
                          <m:e>
                            <m:r>
                              <a:rPr lang="es-ES" i="1" dirty="0">
                                <a:latin typeface="Cambria Math" panose="02040503050406030204" pitchFamily="18" charset="0"/>
                                <a:ea typeface="Cambria Math" panose="02040503050406030204" pitchFamily="18" charset="0"/>
                              </a:rPr>
                              <m:t>⋮</m:t>
                            </m:r>
                          </m:e>
                          <m:e>
                            <m:r>
                              <a:rPr lang="es-ES" i="1" dirty="0">
                                <a:latin typeface="Cambria Math" panose="02040503050406030204" pitchFamily="18" charset="0"/>
                                <a:ea typeface="Cambria Math" panose="02040503050406030204" pitchFamily="18" charset="0"/>
                              </a:rPr>
                              <m:t>⋮</m:t>
                            </m:r>
                          </m:e>
                        </m:mr>
                        <m:mr>
                          <m:e>
                            <m:sSub>
                              <m:sSubPr>
                                <m:ctrlPr>
                                  <a:rPr lang="el-GR" i="1" dirty="0">
                                    <a:latin typeface="Cambria Math" panose="02040503050406030204" pitchFamily="18" charset="0"/>
                                    <a:ea typeface="Cambria Math" panose="02040503050406030204" pitchFamily="18" charset="0"/>
                                  </a:rPr>
                                </m:ctrlPr>
                              </m:sSubPr>
                              <m:e>
                                <m:r>
                                  <m:rPr>
                                    <m:sty m:val="p"/>
                                  </m:rPr>
                                  <a:rPr lang="el-GR" i="1" dirty="0">
                                    <a:latin typeface="Cambria Math" panose="02040503050406030204" pitchFamily="18" charset="0"/>
                                    <a:ea typeface="Cambria Math" panose="02040503050406030204" pitchFamily="18" charset="0"/>
                                  </a:rPr>
                                  <m:t>Φ</m:t>
                                </m:r>
                              </m:e>
                              <m:sub>
                                <m:sSub>
                                  <m:sSubPr>
                                    <m:ctrlPr>
                                      <a:rPr lang="el-GR"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𝑡</m:t>
                                    </m:r>
                                  </m:e>
                                  <m:sub>
                                    <m:r>
                                      <a:rPr lang="es-ES" i="1" dirty="0">
                                        <a:latin typeface="Cambria Math" panose="02040503050406030204" pitchFamily="18" charset="0"/>
                                        <a:ea typeface="Cambria Math" panose="02040503050406030204" pitchFamily="18" charset="0"/>
                                      </a:rPr>
                                      <m:t>𝑛</m:t>
                                    </m:r>
                                  </m:sub>
                                </m:sSub>
                              </m:sub>
                            </m:sSub>
                            <m:sSub>
                              <m:sSubPr>
                                <m:ctrlPr>
                                  <a:rPr lang="el-GR"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m:t>
                                </m:r>
                                <m:r>
                                  <m:rPr>
                                    <m:sty m:val="p"/>
                                  </m:rPr>
                                  <a:rPr lang="el-GR" i="1" dirty="0">
                                    <a:latin typeface="Cambria Math" panose="02040503050406030204" pitchFamily="18" charset="0"/>
                                    <a:ea typeface="Cambria Math" panose="02040503050406030204" pitchFamily="18" charset="0"/>
                                  </a:rPr>
                                  <m:t>Φ</m:t>
                                </m:r>
                              </m:e>
                              <m:sub>
                                <m:sSub>
                                  <m:sSubPr>
                                    <m:ctrlPr>
                                      <a:rPr lang="el-GR"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𝑎</m:t>
                                    </m:r>
                                  </m:e>
                                  <m:sub>
                                    <m:r>
                                      <a:rPr lang="es-ES" i="1" dirty="0">
                                        <a:latin typeface="Cambria Math" panose="02040503050406030204" pitchFamily="18" charset="0"/>
                                        <a:ea typeface="Cambria Math" panose="02040503050406030204" pitchFamily="18" charset="0"/>
                                      </a:rPr>
                                      <m:t>𝑛</m:t>
                                    </m:r>
                                    <m:r>
                                      <a:rPr lang="es-ES" i="1" dirty="0">
                                        <a:latin typeface="Cambria Math" panose="02040503050406030204" pitchFamily="18" charset="0"/>
                                        <a:ea typeface="Cambria Math" panose="02040503050406030204" pitchFamily="18" charset="0"/>
                                      </a:rPr>
                                      <m:t>1</m:t>
                                    </m:r>
                                  </m:sub>
                                </m:sSub>
                              </m:sub>
                            </m:sSub>
                            <m:r>
                              <a:rPr lang="es-ES" i="1" dirty="0">
                                <a:latin typeface="Cambria Math" panose="02040503050406030204" pitchFamily="18" charset="0"/>
                                <a:ea typeface="Cambria Math" panose="02040503050406030204" pitchFamily="18" charset="0"/>
                              </a:rPr>
                              <m:t>⋅</m:t>
                            </m:r>
                            <m:sSub>
                              <m:sSubPr>
                                <m:ctrlPr>
                                  <a:rPr lang="es-ES"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𝑐</m:t>
                                </m:r>
                              </m:e>
                              <m:sub>
                                <m:r>
                                  <a:rPr lang="es-ES" i="1" dirty="0">
                                    <a:latin typeface="Cambria Math" panose="02040503050406030204" pitchFamily="18" charset="0"/>
                                    <a:ea typeface="Cambria Math" panose="02040503050406030204" pitchFamily="18" charset="0"/>
                                  </a:rPr>
                                  <m:t>𝑛</m:t>
                                </m:r>
                                <m:r>
                                  <a:rPr lang="es-ES" i="1" dirty="0">
                                    <a:latin typeface="Cambria Math" panose="02040503050406030204" pitchFamily="18" charset="0"/>
                                    <a:ea typeface="Cambria Math" panose="02040503050406030204" pitchFamily="18" charset="0"/>
                                  </a:rPr>
                                  <m:t>1</m:t>
                                </m:r>
                              </m:sub>
                            </m:sSub>
                            <m:r>
                              <a:rPr lang="es-ES" i="1" dirty="0">
                                <a:latin typeface="Cambria Math" panose="02040503050406030204" pitchFamily="18" charset="0"/>
                                <a:ea typeface="Cambria Math" panose="02040503050406030204" pitchFamily="18" charset="0"/>
                              </a:rPr>
                              <m:t>)</m:t>
                            </m:r>
                            <m:sSub>
                              <m:sSubPr>
                                <m:ctrlPr>
                                  <a:rPr lang="es-ES"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𝑦</m:t>
                                </m:r>
                              </m:e>
                              <m:sub>
                                <m:r>
                                  <a:rPr lang="es-ES" i="1" dirty="0">
                                    <a:latin typeface="Cambria Math" panose="02040503050406030204" pitchFamily="18" charset="0"/>
                                    <a:ea typeface="Cambria Math" panose="02040503050406030204" pitchFamily="18" charset="0"/>
                                  </a:rPr>
                                  <m:t>1</m:t>
                                </m:r>
                              </m:sub>
                            </m:sSub>
                            <m:r>
                              <a:rPr lang="es-ES" i="1" dirty="0">
                                <a:latin typeface="Cambria Math" panose="02040503050406030204" pitchFamily="18" charset="0"/>
                                <a:ea typeface="Cambria Math" panose="02040503050406030204" pitchFamily="18" charset="0"/>
                              </a:rPr>
                              <m:t>+</m:t>
                            </m:r>
                          </m:e>
                          <m:e>
                            <m:sSub>
                              <m:sSubPr>
                                <m:ctrlPr>
                                  <a:rPr lang="el-GR"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m:t>
                                </m:r>
                                <m:r>
                                  <m:rPr>
                                    <m:sty m:val="p"/>
                                  </m:rPr>
                                  <a:rPr lang="el-GR" i="1" dirty="0">
                                    <a:latin typeface="Cambria Math" panose="02040503050406030204" pitchFamily="18" charset="0"/>
                                    <a:ea typeface="Cambria Math" panose="02040503050406030204" pitchFamily="18" charset="0"/>
                                  </a:rPr>
                                  <m:t>Φ</m:t>
                                </m:r>
                              </m:e>
                              <m:sub>
                                <m:sSub>
                                  <m:sSubPr>
                                    <m:ctrlPr>
                                      <a:rPr lang="el-GR"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𝑎</m:t>
                                    </m:r>
                                  </m:e>
                                  <m:sub>
                                    <m:r>
                                      <a:rPr lang="es-ES" i="1" dirty="0">
                                        <a:latin typeface="Cambria Math" panose="02040503050406030204" pitchFamily="18" charset="0"/>
                                        <a:ea typeface="Cambria Math" panose="02040503050406030204" pitchFamily="18" charset="0"/>
                                      </a:rPr>
                                      <m:t>𝑛</m:t>
                                    </m:r>
                                    <m:r>
                                      <a:rPr lang="es-ES" i="1" dirty="0">
                                        <a:latin typeface="Cambria Math" panose="02040503050406030204" pitchFamily="18" charset="0"/>
                                        <a:ea typeface="Cambria Math" panose="02040503050406030204" pitchFamily="18" charset="0"/>
                                      </a:rPr>
                                      <m:t>2</m:t>
                                    </m:r>
                                  </m:sub>
                                </m:sSub>
                              </m:sub>
                            </m:sSub>
                            <m:r>
                              <a:rPr lang="es-ES" i="1" dirty="0">
                                <a:latin typeface="Cambria Math" panose="02040503050406030204" pitchFamily="18" charset="0"/>
                                <a:ea typeface="Cambria Math" panose="02040503050406030204" pitchFamily="18" charset="0"/>
                              </a:rPr>
                              <m:t>⋅</m:t>
                            </m:r>
                            <m:sSub>
                              <m:sSubPr>
                                <m:ctrlPr>
                                  <a:rPr lang="es-ES"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𝑐</m:t>
                                </m:r>
                              </m:e>
                              <m:sub>
                                <m:r>
                                  <a:rPr lang="es-ES" i="1" dirty="0">
                                    <a:latin typeface="Cambria Math" panose="02040503050406030204" pitchFamily="18" charset="0"/>
                                    <a:ea typeface="Cambria Math" panose="02040503050406030204" pitchFamily="18" charset="0"/>
                                  </a:rPr>
                                  <m:t>𝑛</m:t>
                                </m:r>
                                <m:r>
                                  <a:rPr lang="es-ES" i="1" dirty="0">
                                    <a:latin typeface="Cambria Math" panose="02040503050406030204" pitchFamily="18" charset="0"/>
                                    <a:ea typeface="Cambria Math" panose="02040503050406030204" pitchFamily="18" charset="0"/>
                                  </a:rPr>
                                  <m:t>2</m:t>
                                </m:r>
                              </m:sub>
                            </m:sSub>
                            <m:r>
                              <a:rPr lang="es-ES" i="1" dirty="0">
                                <a:latin typeface="Cambria Math" panose="02040503050406030204" pitchFamily="18" charset="0"/>
                                <a:ea typeface="Cambria Math" panose="02040503050406030204" pitchFamily="18" charset="0"/>
                              </a:rPr>
                              <m:t>)</m:t>
                            </m:r>
                            <m:sSub>
                              <m:sSubPr>
                                <m:ctrlPr>
                                  <a:rPr lang="es-ES"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𝑦</m:t>
                                </m:r>
                              </m:e>
                              <m:sub>
                                <m:r>
                                  <a:rPr lang="es-ES" i="1" dirty="0">
                                    <a:latin typeface="Cambria Math" panose="02040503050406030204" pitchFamily="18" charset="0"/>
                                    <a:ea typeface="Cambria Math" panose="02040503050406030204" pitchFamily="18" charset="0"/>
                                  </a:rPr>
                                  <m:t>2</m:t>
                                </m:r>
                              </m:sub>
                            </m:sSub>
                            <m:r>
                              <a:rPr lang="es-ES" i="1" dirty="0">
                                <a:latin typeface="Cambria Math" panose="02040503050406030204" pitchFamily="18" charset="0"/>
                                <a:ea typeface="Cambria Math" panose="02040503050406030204" pitchFamily="18" charset="0"/>
                              </a:rPr>
                              <m:t>+</m:t>
                            </m:r>
                          </m:e>
                          <m:e>
                            <m:r>
                              <a:rPr lang="es-ES" i="1" dirty="0">
                                <a:latin typeface="Cambria Math" panose="02040503050406030204" pitchFamily="18" charset="0"/>
                                <a:ea typeface="Cambria Math" panose="02040503050406030204" pitchFamily="18" charset="0"/>
                              </a:rPr>
                              <m:t>…</m:t>
                            </m:r>
                          </m:e>
                          <m:e>
                            <m:r>
                              <a:rPr lang="es-ES" i="1" dirty="0">
                                <a:latin typeface="Cambria Math" panose="02040503050406030204" pitchFamily="18" charset="0"/>
                                <a:ea typeface="Cambria Math" panose="02040503050406030204" pitchFamily="18" charset="0"/>
                              </a:rPr>
                              <m:t>+(</m:t>
                            </m:r>
                            <m:sSub>
                              <m:sSubPr>
                                <m:ctrlPr>
                                  <a:rPr lang="el-GR" i="1" dirty="0">
                                    <a:latin typeface="Cambria Math" panose="02040503050406030204" pitchFamily="18" charset="0"/>
                                    <a:ea typeface="Cambria Math" panose="02040503050406030204" pitchFamily="18" charset="0"/>
                                  </a:rPr>
                                </m:ctrlPr>
                              </m:sSubPr>
                              <m:e>
                                <m:r>
                                  <m:rPr>
                                    <m:sty m:val="p"/>
                                  </m:rPr>
                                  <a:rPr lang="el-GR" i="1" dirty="0">
                                    <a:latin typeface="Cambria Math" panose="02040503050406030204" pitchFamily="18" charset="0"/>
                                    <a:ea typeface="Cambria Math" panose="02040503050406030204" pitchFamily="18" charset="0"/>
                                  </a:rPr>
                                  <m:t>Φ</m:t>
                                </m:r>
                              </m:e>
                              <m:sub>
                                <m:sSub>
                                  <m:sSubPr>
                                    <m:ctrlPr>
                                      <a:rPr lang="el-GR"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𝑎</m:t>
                                    </m:r>
                                  </m:e>
                                  <m:sub>
                                    <m:r>
                                      <a:rPr lang="es-ES" i="1" dirty="0">
                                        <a:latin typeface="Cambria Math" panose="02040503050406030204" pitchFamily="18" charset="0"/>
                                        <a:ea typeface="Cambria Math" panose="02040503050406030204" pitchFamily="18" charset="0"/>
                                      </a:rPr>
                                      <m:t>𝑛𝑚</m:t>
                                    </m:r>
                                  </m:sub>
                                </m:sSub>
                              </m:sub>
                            </m:sSub>
                            <m:r>
                              <a:rPr lang="es-ES" i="1" dirty="0">
                                <a:latin typeface="Cambria Math" panose="02040503050406030204" pitchFamily="18" charset="0"/>
                                <a:ea typeface="Cambria Math" panose="02040503050406030204" pitchFamily="18" charset="0"/>
                              </a:rPr>
                              <m:t>⋅</m:t>
                            </m:r>
                            <m:sSub>
                              <m:sSubPr>
                                <m:ctrlPr>
                                  <a:rPr lang="es-ES"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𝑐</m:t>
                                </m:r>
                              </m:e>
                              <m:sub>
                                <m:r>
                                  <a:rPr lang="es-ES" i="1" dirty="0">
                                    <a:latin typeface="Cambria Math" panose="02040503050406030204" pitchFamily="18" charset="0"/>
                                    <a:ea typeface="Cambria Math" panose="02040503050406030204" pitchFamily="18" charset="0"/>
                                  </a:rPr>
                                  <m:t>𝑛𝑚</m:t>
                                </m:r>
                              </m:sub>
                            </m:sSub>
                            <m:r>
                              <a:rPr lang="es-ES" i="1" dirty="0">
                                <a:latin typeface="Cambria Math" panose="02040503050406030204" pitchFamily="18" charset="0"/>
                                <a:ea typeface="Cambria Math" panose="02040503050406030204" pitchFamily="18" charset="0"/>
                              </a:rPr>
                              <m:t>)</m:t>
                            </m:r>
                            <m:sSub>
                              <m:sSubPr>
                                <m:ctrlPr>
                                  <a:rPr lang="es-ES"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𝑦</m:t>
                                </m:r>
                              </m:e>
                              <m:sub>
                                <m:r>
                                  <a:rPr lang="es-ES" i="1" dirty="0">
                                    <a:latin typeface="Cambria Math" panose="02040503050406030204" pitchFamily="18" charset="0"/>
                                    <a:ea typeface="Cambria Math" panose="02040503050406030204" pitchFamily="18" charset="0"/>
                                  </a:rPr>
                                  <m:t>𝑚</m:t>
                                </m:r>
                              </m:sub>
                            </m:sSub>
                          </m:e>
                          <m:e>
                            <m:r>
                              <a:rPr lang="es-ES" i="1" dirty="0">
                                <a:latin typeface="Cambria Math" panose="02040503050406030204" pitchFamily="18" charset="0"/>
                                <a:ea typeface="Cambria Math" panose="02040503050406030204" pitchFamily="18" charset="0"/>
                              </a:rPr>
                              <m:t>=0</m:t>
                            </m:r>
                          </m:e>
                        </m:mr>
                        <m:mr>
                          <m:e>
                            <m:eqArr>
                              <m:eqArrPr>
                                <m:ctrlPr>
                                  <a:rPr lang="el-GR" i="1" dirty="0">
                                    <a:latin typeface="Cambria Math" panose="02040503050406030204" pitchFamily="18" charset="0"/>
                                    <a:ea typeface="Cambria Math" panose="02040503050406030204" pitchFamily="18" charset="0"/>
                                  </a:rPr>
                                </m:ctrlPr>
                              </m:eqArrPr>
                              <m:e>
                                <m:eqArr>
                                  <m:eqArrPr>
                                    <m:ctrlPr>
                                      <a:rPr lang="el-GR" i="1" dirty="0">
                                        <a:latin typeface="Cambria Math" panose="02040503050406030204" pitchFamily="18" charset="0"/>
                                        <a:ea typeface="Cambria Math" panose="02040503050406030204" pitchFamily="18" charset="0"/>
                                      </a:rPr>
                                    </m:ctrlPr>
                                  </m:eqArrPr>
                                  <m:e>
                                    <m:sSub>
                                      <m:sSubPr>
                                        <m:ctrlPr>
                                          <a:rPr lang="el-GR" i="1" dirty="0">
                                            <a:latin typeface="Cambria Math" panose="02040503050406030204" pitchFamily="18" charset="0"/>
                                            <a:ea typeface="Cambria Math" panose="02040503050406030204" pitchFamily="18" charset="0"/>
                                          </a:rPr>
                                        </m:ctrlPr>
                                      </m:sSubPr>
                                      <m:e>
                                        <m:r>
                                          <m:rPr>
                                            <m:sty m:val="p"/>
                                          </m:rPr>
                                          <a:rPr lang="el-GR" i="1" dirty="0">
                                            <a:latin typeface="Cambria Math" panose="02040503050406030204" pitchFamily="18" charset="0"/>
                                            <a:ea typeface="Cambria Math" panose="02040503050406030204" pitchFamily="18" charset="0"/>
                                          </a:rPr>
                                          <m:t>Φ</m:t>
                                        </m:r>
                                      </m:e>
                                      <m:sub>
                                        <m:sSub>
                                          <m:sSubPr>
                                            <m:ctrlPr>
                                              <a:rPr lang="el-GR"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𝑝</m:t>
                                            </m:r>
                                          </m:e>
                                          <m:sub>
                                            <m:r>
                                              <a:rPr lang="es-ES" i="1" dirty="0">
                                                <a:latin typeface="Cambria Math" panose="02040503050406030204" pitchFamily="18" charset="0"/>
                                                <a:ea typeface="Cambria Math" panose="02040503050406030204" pitchFamily="18" charset="0"/>
                                              </a:rPr>
                                              <m:t>1</m:t>
                                            </m:r>
                                          </m:sub>
                                        </m:sSub>
                                      </m:sub>
                                    </m:sSub>
                                    <m:r>
                                      <a:rPr lang="es-ES" i="1" dirty="0">
                                        <a:latin typeface="Cambria Math" panose="02040503050406030204" pitchFamily="18" charset="0"/>
                                        <a:ea typeface="Cambria Math" panose="02040503050406030204" pitchFamily="18" charset="0"/>
                                      </a:rPr>
                                      <m:t>⇒</m:t>
                                    </m:r>
                                    <m:sSub>
                                      <m:sSubPr>
                                        <m:ctrlPr>
                                          <a:rPr lang="es-ES"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𝑦</m:t>
                                        </m:r>
                                      </m:e>
                                      <m:sub>
                                        <m:r>
                                          <a:rPr lang="es-ES" i="1" dirty="0">
                                            <a:latin typeface="Cambria Math" panose="02040503050406030204" pitchFamily="18" charset="0"/>
                                            <a:ea typeface="Cambria Math" panose="02040503050406030204" pitchFamily="18" charset="0"/>
                                          </a:rPr>
                                          <m:t>1</m:t>
                                        </m:r>
                                      </m:sub>
                                    </m:sSub>
                                    <m:r>
                                      <a:rPr lang="es-ES" i="1" dirty="0">
                                        <a:latin typeface="Cambria Math" panose="02040503050406030204" pitchFamily="18" charset="0"/>
                                        <a:ea typeface="Cambria Math" panose="02040503050406030204" pitchFamily="18" charset="0"/>
                                      </a:rPr>
                                      <m:t>≥0</m:t>
                                    </m:r>
                                  </m:e>
                                  <m:e>
                                    <m:sSub>
                                      <m:sSubPr>
                                        <m:ctrlPr>
                                          <a:rPr lang="el-GR" i="1" dirty="0">
                                            <a:latin typeface="Cambria Math" panose="02040503050406030204" pitchFamily="18" charset="0"/>
                                            <a:ea typeface="Cambria Math" panose="02040503050406030204" pitchFamily="18" charset="0"/>
                                          </a:rPr>
                                        </m:ctrlPr>
                                      </m:sSubPr>
                                      <m:e>
                                        <m:r>
                                          <m:rPr>
                                            <m:sty m:val="p"/>
                                          </m:rPr>
                                          <a:rPr lang="el-GR" i="1" dirty="0">
                                            <a:latin typeface="Cambria Math" panose="02040503050406030204" pitchFamily="18" charset="0"/>
                                            <a:ea typeface="Cambria Math" panose="02040503050406030204" pitchFamily="18" charset="0"/>
                                          </a:rPr>
                                          <m:t>Φ</m:t>
                                        </m:r>
                                      </m:e>
                                      <m:sub>
                                        <m:sSub>
                                          <m:sSubPr>
                                            <m:ctrlPr>
                                              <a:rPr lang="el-GR"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𝑝</m:t>
                                            </m:r>
                                          </m:e>
                                          <m:sub>
                                            <m:r>
                                              <a:rPr lang="es-ES" i="1" dirty="0">
                                                <a:latin typeface="Cambria Math" panose="02040503050406030204" pitchFamily="18" charset="0"/>
                                                <a:ea typeface="Cambria Math" panose="02040503050406030204" pitchFamily="18" charset="0"/>
                                              </a:rPr>
                                              <m:t>2</m:t>
                                            </m:r>
                                          </m:sub>
                                        </m:sSub>
                                      </m:sub>
                                    </m:sSub>
                                    <m:r>
                                      <a:rPr lang="es-ES" i="1" dirty="0">
                                        <a:latin typeface="Cambria Math" panose="02040503050406030204" pitchFamily="18" charset="0"/>
                                        <a:ea typeface="Cambria Math" panose="02040503050406030204" pitchFamily="18" charset="0"/>
                                      </a:rPr>
                                      <m:t>⇒</m:t>
                                    </m:r>
                                    <m:sSub>
                                      <m:sSubPr>
                                        <m:ctrlPr>
                                          <a:rPr lang="es-ES"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𝑦</m:t>
                                        </m:r>
                                      </m:e>
                                      <m:sub>
                                        <m:r>
                                          <a:rPr lang="es-ES" i="1" dirty="0">
                                            <a:latin typeface="Cambria Math" panose="02040503050406030204" pitchFamily="18" charset="0"/>
                                            <a:ea typeface="Cambria Math" panose="02040503050406030204" pitchFamily="18" charset="0"/>
                                          </a:rPr>
                                          <m:t>2</m:t>
                                        </m:r>
                                      </m:sub>
                                    </m:sSub>
                                    <m:r>
                                      <a:rPr lang="es-ES" i="1" dirty="0">
                                        <a:latin typeface="Cambria Math" panose="02040503050406030204" pitchFamily="18" charset="0"/>
                                        <a:ea typeface="Cambria Math" panose="02040503050406030204" pitchFamily="18" charset="0"/>
                                      </a:rPr>
                                      <m:t>≥0</m:t>
                                    </m:r>
                                  </m:e>
                                </m:eqArr>
                              </m:e>
                              <m:e>
                                <m:r>
                                  <a:rPr lang="es-ES" i="1" dirty="0">
                                    <a:latin typeface="Cambria Math" panose="02040503050406030204" pitchFamily="18" charset="0"/>
                                    <a:ea typeface="Cambria Math" panose="02040503050406030204" pitchFamily="18" charset="0"/>
                                  </a:rPr>
                                  <m:t>⋮</m:t>
                                </m:r>
                              </m:e>
                              <m:e>
                                <m:sSub>
                                  <m:sSubPr>
                                    <m:ctrlPr>
                                      <a:rPr lang="el-GR" i="1" dirty="0">
                                        <a:latin typeface="Cambria Math" panose="02040503050406030204" pitchFamily="18" charset="0"/>
                                        <a:ea typeface="Cambria Math" panose="02040503050406030204" pitchFamily="18" charset="0"/>
                                      </a:rPr>
                                    </m:ctrlPr>
                                  </m:sSubPr>
                                  <m:e>
                                    <m:r>
                                      <m:rPr>
                                        <m:sty m:val="p"/>
                                      </m:rPr>
                                      <a:rPr lang="el-GR" i="1" dirty="0">
                                        <a:latin typeface="Cambria Math" panose="02040503050406030204" pitchFamily="18" charset="0"/>
                                        <a:ea typeface="Cambria Math" panose="02040503050406030204" pitchFamily="18" charset="0"/>
                                      </a:rPr>
                                      <m:t>Φ</m:t>
                                    </m:r>
                                  </m:e>
                                  <m:sub>
                                    <m:sSub>
                                      <m:sSubPr>
                                        <m:ctrlPr>
                                          <a:rPr lang="el-GR"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𝑝</m:t>
                                        </m:r>
                                      </m:e>
                                      <m:sub>
                                        <m:r>
                                          <a:rPr lang="es-ES" i="1" dirty="0">
                                            <a:latin typeface="Cambria Math" panose="02040503050406030204" pitchFamily="18" charset="0"/>
                                            <a:ea typeface="Cambria Math" panose="02040503050406030204" pitchFamily="18" charset="0"/>
                                          </a:rPr>
                                          <m:t>𝑚</m:t>
                                        </m:r>
                                      </m:sub>
                                    </m:sSub>
                                  </m:sub>
                                </m:sSub>
                                <m:r>
                                  <a:rPr lang="es-ES" i="1" dirty="0">
                                    <a:latin typeface="Cambria Math" panose="02040503050406030204" pitchFamily="18" charset="0"/>
                                    <a:ea typeface="Cambria Math" panose="02040503050406030204" pitchFamily="18" charset="0"/>
                                  </a:rPr>
                                  <m:t>⇒</m:t>
                                </m:r>
                                <m:sSub>
                                  <m:sSubPr>
                                    <m:ctrlPr>
                                      <a:rPr lang="es-ES" i="1" dirty="0">
                                        <a:latin typeface="Cambria Math" panose="02040503050406030204" pitchFamily="18" charset="0"/>
                                        <a:ea typeface="Cambria Math" panose="02040503050406030204" pitchFamily="18" charset="0"/>
                                      </a:rPr>
                                    </m:ctrlPr>
                                  </m:sSubPr>
                                  <m:e>
                                    <m:r>
                                      <a:rPr lang="es-ES" i="1" dirty="0">
                                        <a:latin typeface="Cambria Math" panose="02040503050406030204" pitchFamily="18" charset="0"/>
                                        <a:ea typeface="Cambria Math" panose="02040503050406030204" pitchFamily="18" charset="0"/>
                                      </a:rPr>
                                      <m:t>𝑦</m:t>
                                    </m:r>
                                  </m:e>
                                  <m:sub>
                                    <m:r>
                                      <a:rPr lang="es-ES" i="1" dirty="0">
                                        <a:latin typeface="Cambria Math" panose="02040503050406030204" pitchFamily="18" charset="0"/>
                                        <a:ea typeface="Cambria Math" panose="02040503050406030204" pitchFamily="18" charset="0"/>
                                      </a:rPr>
                                      <m:t>𝑚</m:t>
                                    </m:r>
                                  </m:sub>
                                </m:sSub>
                                <m:r>
                                  <a:rPr lang="es-ES" i="1" dirty="0">
                                    <a:latin typeface="Cambria Math" panose="02040503050406030204" pitchFamily="18" charset="0"/>
                                    <a:ea typeface="Cambria Math" panose="02040503050406030204" pitchFamily="18" charset="0"/>
                                  </a:rPr>
                                  <m:t>≥0</m:t>
                                </m:r>
                              </m:e>
                            </m:eqArr>
                          </m:e>
                          <m:e/>
                          <m:e>
                            <m:r>
                              <a:rPr lang="es-ES" i="1" dirty="0">
                                <a:latin typeface="Cambria Math" panose="02040503050406030204" pitchFamily="18" charset="0"/>
                                <a:ea typeface="Cambria Math" panose="02040503050406030204" pitchFamily="18" charset="0"/>
                              </a:rPr>
                              <m:t>…</m:t>
                            </m:r>
                          </m:e>
                          <m:e/>
                          <m:e/>
                        </m:mr>
                      </m:m>
                    </m:oMath>
                  </m:oMathPara>
                </a14:m>
                <a:endParaRPr lang="en-GB" dirty="0"/>
              </a:p>
            </p:txBody>
          </p:sp>
        </mc:Choice>
        <mc:Fallback xmlns="">
          <p:sp>
            <p:nvSpPr>
              <p:cNvPr id="7" name="CuadroTexto 6">
                <a:extLst>
                  <a:ext uri="{FF2B5EF4-FFF2-40B4-BE49-F238E27FC236}">
                    <a16:creationId xmlns:a16="http://schemas.microsoft.com/office/drawing/2014/main" id="{739732CF-C3D4-4D1F-B6A7-EDE134651ECB}"/>
                  </a:ext>
                </a:extLst>
              </p:cNvPr>
              <p:cNvSpPr txBox="1">
                <a:spLocks noRot="1" noChangeAspect="1" noMove="1" noResize="1" noEditPoints="1" noAdjustHandles="1" noChangeArrowheads="1" noChangeShapeType="1" noTextEdit="1"/>
              </p:cNvSpPr>
              <p:nvPr/>
            </p:nvSpPr>
            <p:spPr>
              <a:xfrm>
                <a:off x="2152650" y="3172232"/>
                <a:ext cx="7886700" cy="2780698"/>
              </a:xfrm>
              <a:prstGeom prst="rect">
                <a:avLst/>
              </a:prstGeom>
              <a:blipFill>
                <a:blip r:embed="rId4"/>
                <a:stretch>
                  <a:fillRect/>
                </a:stretch>
              </a:blipFill>
            </p:spPr>
            <p:txBody>
              <a:bodyPr/>
              <a:lstStyle/>
              <a:p>
                <a:r>
                  <a:rPr lang="es-ES">
                    <a:noFill/>
                  </a:rPr>
                  <a:t> </a:t>
                </a:r>
              </a:p>
            </p:txBody>
          </p:sp>
        </mc:Fallback>
      </mc:AlternateContent>
      <p:sp>
        <p:nvSpPr>
          <p:cNvPr id="8" name="CuadroTexto 7">
            <a:extLst>
              <a:ext uri="{FF2B5EF4-FFF2-40B4-BE49-F238E27FC236}">
                <a16:creationId xmlns:a16="http://schemas.microsoft.com/office/drawing/2014/main" id="{E2AAABE2-2F2F-47C3-9864-CC722A98A142}"/>
              </a:ext>
            </a:extLst>
          </p:cNvPr>
          <p:cNvSpPr txBox="1"/>
          <p:nvPr/>
        </p:nvSpPr>
        <p:spPr>
          <a:xfrm>
            <a:off x="4552950" y="3794264"/>
            <a:ext cx="3090182" cy="1736646"/>
          </a:xfrm>
          <a:prstGeom prst="roundRect">
            <a:avLst/>
          </a:prstGeom>
          <a:solidFill>
            <a:srgbClr val="1E3E77"/>
          </a:solidFill>
        </p:spPr>
        <p:style>
          <a:lnRef idx="0">
            <a:schemeClr val="accent1"/>
          </a:lnRef>
          <a:fillRef idx="3">
            <a:schemeClr val="accent1"/>
          </a:fillRef>
          <a:effectRef idx="3">
            <a:schemeClr val="accent1"/>
          </a:effectRef>
          <a:fontRef idx="minor">
            <a:schemeClr val="lt1"/>
          </a:fontRef>
        </p:style>
        <p:txBody>
          <a:bodyPr wrap="square">
            <a:spAutoFit/>
          </a:bodyPr>
          <a:lstStyle/>
          <a:p>
            <a:pPr marL="0" lvl="3" algn="ctr">
              <a:spcBef>
                <a:spcPts val="1000"/>
              </a:spcBef>
              <a:spcAft>
                <a:spcPts val="200"/>
              </a:spcAft>
              <a:buSzPct val="100000"/>
            </a:pPr>
            <a:r>
              <a:rPr lang="en-GB" sz="3200" b="1" dirty="0">
                <a:solidFill>
                  <a:schemeClr val="bg1"/>
                </a:solidFill>
              </a:rPr>
              <a:t>Constraint Satisfaction Problem</a:t>
            </a:r>
          </a:p>
        </p:txBody>
      </p:sp>
    </p:spTree>
    <p:extLst>
      <p:ext uri="{BB962C8B-B14F-4D97-AF65-F5344CB8AC3E}">
        <p14:creationId xmlns:p14="http://schemas.microsoft.com/office/powerpoint/2010/main" val="230186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a:t>Motivation</a:t>
            </a:r>
          </a:p>
        </p:txBody>
      </p:sp>
      <p:sp>
        <p:nvSpPr>
          <p:cNvPr id="3" name="Marcador de contenido 2"/>
          <p:cNvSpPr>
            <a:spLocks noGrp="1"/>
          </p:cNvSpPr>
          <p:nvPr>
            <p:ph idx="1"/>
          </p:nvPr>
        </p:nvSpPr>
        <p:spPr/>
        <p:txBody>
          <a:bodyPr/>
          <a:lstStyle/>
          <a:p>
            <a:r>
              <a:rPr lang="en-GB" dirty="0"/>
              <a:t>Structural analysis (static)</a:t>
            </a:r>
          </a:p>
          <a:p>
            <a:pPr marL="1073150" lvl="1" indent="-615950">
              <a:buFont typeface="Wingdings" panose="05000000000000000000" pitchFamily="2" charset="2"/>
              <a:buChar char=""/>
            </a:pPr>
            <a:r>
              <a:rPr lang="en-GB" sz="3200" dirty="0"/>
              <a:t>P/T Invariants, deadlocks</a:t>
            </a:r>
          </a:p>
          <a:p>
            <a:pPr marL="1073150" lvl="1" indent="-615950">
              <a:buFont typeface="Wingdings" panose="05000000000000000000" pitchFamily="2" charset="2"/>
              <a:buChar char=""/>
            </a:pPr>
            <a:r>
              <a:rPr lang="en-GB" sz="3200" dirty="0"/>
              <a:t>State space exploration, CTL, testing</a:t>
            </a:r>
          </a:p>
          <a:p>
            <a:r>
              <a:rPr lang="en-GB" dirty="0"/>
              <a:t>Dynamic analysis (dynamic)</a:t>
            </a:r>
          </a:p>
          <a:p>
            <a:pPr marL="1073150" lvl="1" indent="-615950">
              <a:buFont typeface="Wingdings" panose="05000000000000000000" pitchFamily="2" charset="2"/>
              <a:buChar char=""/>
            </a:pPr>
            <a:r>
              <a:rPr lang="en-GB" sz="3200" dirty="0"/>
              <a:t>Performance analysis (response time, resource usage)</a:t>
            </a:r>
          </a:p>
          <a:p>
            <a:pPr marL="1073150" lvl="1" indent="-615950">
              <a:buFont typeface="Wingdings" panose="05000000000000000000" pitchFamily="2" charset="2"/>
              <a:buChar char=""/>
            </a:pPr>
            <a:r>
              <a:rPr lang="en-GB" sz="3200" b="1" dirty="0"/>
              <a:t>Runtime</a:t>
            </a:r>
            <a:r>
              <a:rPr lang="en-GB" sz="3200" dirty="0"/>
              <a:t> verification, </a:t>
            </a:r>
            <a:r>
              <a:rPr lang="en-GB" sz="3200" dirty="0" err="1"/>
              <a:t>TeSSLa</a:t>
            </a:r>
            <a:endParaRPr lang="en-GB" sz="3200" dirty="0"/>
          </a:p>
          <a:p>
            <a:endParaRPr lang="en-GB" dirty="0"/>
          </a:p>
          <a:p>
            <a:endParaRPr lang="en-GB" dirty="0"/>
          </a:p>
          <a:p>
            <a:endParaRPr lang="en-GB" dirty="0"/>
          </a:p>
        </p:txBody>
      </p:sp>
      <p:sp>
        <p:nvSpPr>
          <p:cNvPr id="5" name="Marcador de número de diapositiva 4"/>
          <p:cNvSpPr>
            <a:spLocks noGrp="1"/>
          </p:cNvSpPr>
          <p:nvPr>
            <p:ph type="sldNum" sz="quarter" idx="12"/>
          </p:nvPr>
        </p:nvSpPr>
        <p:spPr/>
        <p:txBody>
          <a:bodyPr/>
          <a:lstStyle/>
          <a:p>
            <a:fld id="{A7E09D32-447C-433F-910E-6450FEBB1FB8}" type="slidenum">
              <a:rPr lang="en-GB" smtClean="0"/>
              <a:t>5</a:t>
            </a:fld>
            <a:endParaRPr lang="en-GB" dirty="0"/>
          </a:p>
        </p:txBody>
      </p:sp>
    </p:spTree>
    <p:extLst>
      <p:ext uri="{BB962C8B-B14F-4D97-AF65-F5344CB8AC3E}">
        <p14:creationId xmlns:p14="http://schemas.microsoft.com/office/powerpoint/2010/main" val="562102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Analysis of PNPL: Structural</a:t>
            </a:r>
          </a:p>
        </p:txBody>
      </p:sp>
      <p:sp>
        <p:nvSpPr>
          <p:cNvPr id="3" name="Marcador de contenido 2"/>
          <p:cNvSpPr>
            <a:spLocks noGrp="1"/>
          </p:cNvSpPr>
          <p:nvPr>
            <p:ph idx="1"/>
          </p:nvPr>
        </p:nvSpPr>
        <p:spPr/>
        <p:txBody>
          <a:bodyPr>
            <a:normAutofit/>
          </a:bodyPr>
          <a:lstStyle/>
          <a:p>
            <a:pPr marL="228600" lvl="3">
              <a:spcBef>
                <a:spcPts val="1000"/>
              </a:spcBef>
              <a:spcAft>
                <a:spcPts val="200"/>
              </a:spcAft>
              <a:buSzPct val="100000"/>
            </a:pPr>
            <a:r>
              <a:rPr lang="en-GB" sz="2800" b="1" dirty="0">
                <a:solidFill>
                  <a:schemeClr val="accent1">
                    <a:lumMod val="75000"/>
                  </a:schemeClr>
                </a:solidFill>
              </a:rPr>
              <a:t>P-invariant analysis</a:t>
            </a:r>
          </a:p>
          <a:p>
            <a:pPr marL="228600" lvl="3">
              <a:spcBef>
                <a:spcPts val="1000"/>
              </a:spcBef>
              <a:spcAft>
                <a:spcPts val="200"/>
              </a:spcAft>
              <a:buSzPct val="100000"/>
            </a:pPr>
            <a:r>
              <a:rPr lang="en-GB" sz="2800" b="1" dirty="0">
                <a:solidFill>
                  <a:schemeClr val="accent1">
                    <a:lumMod val="75000"/>
                  </a:schemeClr>
                </a:solidFill>
              </a:rPr>
              <a:t>T-invariant analysis</a:t>
            </a:r>
            <a:endParaRPr lang="es-ES" dirty="0"/>
          </a:p>
        </p:txBody>
      </p:sp>
      <p:sp>
        <p:nvSpPr>
          <p:cNvPr id="5" name="Marcador de número de diapositiva 4"/>
          <p:cNvSpPr>
            <a:spLocks noGrp="1"/>
          </p:cNvSpPr>
          <p:nvPr>
            <p:ph type="sldNum" sz="quarter" idx="12"/>
          </p:nvPr>
        </p:nvSpPr>
        <p:spPr/>
        <p:txBody>
          <a:bodyPr/>
          <a:lstStyle/>
          <a:p>
            <a:fld id="{A7E09D32-447C-433F-910E-6450FEBB1FB8}" type="slidenum">
              <a:rPr lang="en-GB" smtClean="0"/>
              <a:t>50</a:t>
            </a:fld>
            <a:endParaRPr lang="en-GB" dirty="0"/>
          </a:p>
        </p:txBody>
      </p:sp>
    </p:spTree>
    <p:extLst>
      <p:ext uri="{BB962C8B-B14F-4D97-AF65-F5344CB8AC3E}">
        <p14:creationId xmlns:p14="http://schemas.microsoft.com/office/powerpoint/2010/main" val="81649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Analysis of PNPL: Structural</a:t>
            </a:r>
          </a:p>
        </p:txBody>
      </p:sp>
      <p:sp>
        <p:nvSpPr>
          <p:cNvPr id="3" name="Marcador de contenido 2"/>
          <p:cNvSpPr>
            <a:spLocks noGrp="1"/>
          </p:cNvSpPr>
          <p:nvPr>
            <p:ph idx="1"/>
          </p:nvPr>
        </p:nvSpPr>
        <p:spPr/>
        <p:txBody>
          <a:bodyPr>
            <a:normAutofit/>
          </a:bodyPr>
          <a:lstStyle/>
          <a:p>
            <a:pPr marL="228600" lvl="3">
              <a:spcBef>
                <a:spcPts val="1000"/>
              </a:spcBef>
              <a:spcAft>
                <a:spcPts val="200"/>
              </a:spcAft>
              <a:buSzPct val="100000"/>
            </a:pPr>
            <a:r>
              <a:rPr lang="en-GB" sz="2800" b="1" dirty="0">
                <a:solidFill>
                  <a:schemeClr val="accent1">
                    <a:lumMod val="75000"/>
                  </a:schemeClr>
                </a:solidFill>
              </a:rPr>
              <a:t>P-invariant analysis</a:t>
            </a:r>
          </a:p>
          <a:p>
            <a:pPr marL="228600" lvl="3">
              <a:spcBef>
                <a:spcPts val="1000"/>
              </a:spcBef>
              <a:spcAft>
                <a:spcPts val="200"/>
              </a:spcAft>
              <a:buSzPct val="100000"/>
            </a:pPr>
            <a:r>
              <a:rPr lang="en-GB" sz="2800" b="1" dirty="0">
                <a:solidFill>
                  <a:schemeClr val="accent1">
                    <a:lumMod val="75000"/>
                  </a:schemeClr>
                </a:solidFill>
              </a:rPr>
              <a:t>T-invariant analysis</a:t>
            </a:r>
            <a:endParaRPr lang="es-ES" dirty="0"/>
          </a:p>
        </p:txBody>
      </p:sp>
      <p:sp>
        <p:nvSpPr>
          <p:cNvPr id="5" name="Marcador de número de diapositiva 4"/>
          <p:cNvSpPr>
            <a:spLocks noGrp="1"/>
          </p:cNvSpPr>
          <p:nvPr>
            <p:ph type="sldNum" sz="quarter" idx="12"/>
          </p:nvPr>
        </p:nvSpPr>
        <p:spPr/>
        <p:txBody>
          <a:bodyPr/>
          <a:lstStyle/>
          <a:p>
            <a:fld id="{A7E09D32-447C-433F-910E-6450FEBB1FB8}" type="slidenum">
              <a:rPr lang="en-GB" smtClean="0"/>
              <a:t>51</a:t>
            </a:fld>
            <a:endParaRPr lang="en-GB" dirty="0"/>
          </a:p>
        </p:txBody>
      </p:sp>
      <p:sp>
        <p:nvSpPr>
          <p:cNvPr id="6" name="CuadroTexto 5">
            <a:extLst>
              <a:ext uri="{FF2B5EF4-FFF2-40B4-BE49-F238E27FC236}">
                <a16:creationId xmlns:a16="http://schemas.microsoft.com/office/drawing/2014/main" id="{51EBF1B1-2C68-425D-BDF6-81D00106B6CE}"/>
              </a:ext>
            </a:extLst>
          </p:cNvPr>
          <p:cNvSpPr txBox="1"/>
          <p:nvPr/>
        </p:nvSpPr>
        <p:spPr>
          <a:xfrm>
            <a:off x="2152650" y="3340335"/>
            <a:ext cx="7886700" cy="1021556"/>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b="1" dirty="0"/>
              <a:t>Gómez-Martínez, Elena and Guerra, Esther and de Lara, Juan and Garmendia, Antonio, Lifted Invariant Analysis of Petri Net Product Lines. Submitted to Journal of Logical and Algebraic Methods in Programming (major revision)</a:t>
            </a:r>
          </a:p>
        </p:txBody>
      </p:sp>
    </p:spTree>
    <p:extLst>
      <p:ext uri="{BB962C8B-B14F-4D97-AF65-F5344CB8AC3E}">
        <p14:creationId xmlns:p14="http://schemas.microsoft.com/office/powerpoint/2010/main" val="918827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Analysis of PNPL: </a:t>
            </a:r>
            <a:r>
              <a:rPr lang="en-GB" dirty="0"/>
              <a:t>Behavioural</a:t>
            </a:r>
          </a:p>
        </p:txBody>
      </p:sp>
      <p:sp>
        <p:nvSpPr>
          <p:cNvPr id="3" name="Marcador de contenido 2"/>
          <p:cNvSpPr>
            <a:spLocks noGrp="1"/>
          </p:cNvSpPr>
          <p:nvPr>
            <p:ph idx="1"/>
          </p:nvPr>
        </p:nvSpPr>
        <p:spPr/>
        <p:txBody>
          <a:bodyPr>
            <a:normAutofit/>
          </a:bodyPr>
          <a:lstStyle/>
          <a:p>
            <a:pPr marL="228600" lvl="3">
              <a:spcBef>
                <a:spcPts val="1000"/>
              </a:spcBef>
              <a:spcAft>
                <a:spcPts val="200"/>
              </a:spcAft>
              <a:buSzPct val="100000"/>
            </a:pPr>
            <a:r>
              <a:rPr lang="en-GB" sz="2800" b="1" dirty="0">
                <a:solidFill>
                  <a:schemeClr val="accent1">
                    <a:lumMod val="75000"/>
                  </a:schemeClr>
                </a:solidFill>
              </a:rPr>
              <a:t>Behavioural properties </a:t>
            </a:r>
          </a:p>
          <a:p>
            <a:pPr marL="685800" lvl="4">
              <a:spcBef>
                <a:spcPts val="1000"/>
              </a:spcBef>
              <a:buSzPct val="100000"/>
            </a:pPr>
            <a:r>
              <a:rPr lang="en-GB" sz="2800" dirty="0"/>
              <a:t>Which depends on the initial marking</a:t>
            </a:r>
          </a:p>
          <a:p>
            <a:endParaRPr lang="en-GB" dirty="0"/>
          </a:p>
        </p:txBody>
      </p:sp>
      <p:sp>
        <p:nvSpPr>
          <p:cNvPr id="5" name="Marcador de número de diapositiva 4"/>
          <p:cNvSpPr>
            <a:spLocks noGrp="1"/>
          </p:cNvSpPr>
          <p:nvPr>
            <p:ph type="sldNum" sz="quarter" idx="12"/>
          </p:nvPr>
        </p:nvSpPr>
        <p:spPr/>
        <p:txBody>
          <a:bodyPr/>
          <a:lstStyle/>
          <a:p>
            <a:fld id="{A7E09D32-447C-433F-910E-6450FEBB1FB8}" type="slidenum">
              <a:rPr lang="en-GB" smtClean="0"/>
              <a:t>52</a:t>
            </a:fld>
            <a:endParaRPr lang="en-GB" dirty="0"/>
          </a:p>
        </p:txBody>
      </p:sp>
    </p:spTree>
    <p:extLst>
      <p:ext uri="{BB962C8B-B14F-4D97-AF65-F5344CB8AC3E}">
        <p14:creationId xmlns:p14="http://schemas.microsoft.com/office/powerpoint/2010/main" val="674742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Analysis of PNPL: </a:t>
            </a:r>
            <a:r>
              <a:rPr lang="en-US" dirty="0" err="1"/>
              <a:t>Behavioural</a:t>
            </a:r>
            <a:endParaRPr lang="en-US" dirty="0"/>
          </a:p>
        </p:txBody>
      </p:sp>
      <p:sp>
        <p:nvSpPr>
          <p:cNvPr id="3" name="Marcador de contenido 2"/>
          <p:cNvSpPr>
            <a:spLocks noGrp="1"/>
          </p:cNvSpPr>
          <p:nvPr>
            <p:ph idx="1"/>
          </p:nvPr>
        </p:nvSpPr>
        <p:spPr/>
        <p:txBody>
          <a:bodyPr>
            <a:normAutofit/>
          </a:bodyPr>
          <a:lstStyle/>
          <a:p>
            <a:pPr marL="228600" lvl="3">
              <a:spcBef>
                <a:spcPts val="1000"/>
              </a:spcBef>
              <a:spcAft>
                <a:spcPts val="200"/>
              </a:spcAft>
              <a:buSzPct val="100000"/>
            </a:pPr>
            <a:r>
              <a:rPr lang="en-GB" sz="2800" b="1" dirty="0">
                <a:solidFill>
                  <a:schemeClr val="accent1">
                    <a:lumMod val="75000"/>
                  </a:schemeClr>
                </a:solidFill>
              </a:rPr>
              <a:t>Behavioural properties </a:t>
            </a:r>
          </a:p>
          <a:p>
            <a:pPr marL="685800" lvl="4">
              <a:spcBef>
                <a:spcPts val="1000"/>
              </a:spcBef>
              <a:buSzPct val="100000"/>
            </a:pPr>
            <a:r>
              <a:rPr lang="en-GB" sz="2800" dirty="0"/>
              <a:t>Which depends on the initial marking</a:t>
            </a:r>
          </a:p>
          <a:p>
            <a:pPr marL="685800" lvl="4">
              <a:spcBef>
                <a:spcPts val="1000"/>
              </a:spcBef>
              <a:buSzPct val="100000"/>
            </a:pPr>
            <a:endParaRPr lang="en-GB" sz="2800" dirty="0"/>
          </a:p>
          <a:p>
            <a:pPr marL="457200" lvl="4" indent="0">
              <a:spcBef>
                <a:spcPts val="1000"/>
              </a:spcBef>
              <a:buSzPct val="100000"/>
              <a:buNone/>
            </a:pPr>
            <a:r>
              <a:rPr lang="en-GB" sz="2800" dirty="0">
                <a:sym typeface="Wingdings" panose="05000000000000000000" pitchFamily="2" charset="2"/>
              </a:rPr>
              <a:t> Transforming PNPL into CPN</a:t>
            </a:r>
            <a:endParaRPr lang="en-GB" sz="2800" dirty="0"/>
          </a:p>
          <a:p>
            <a:endParaRPr lang="en-GB" dirty="0"/>
          </a:p>
        </p:txBody>
      </p:sp>
      <p:sp>
        <p:nvSpPr>
          <p:cNvPr id="5" name="Marcador de número de diapositiva 4"/>
          <p:cNvSpPr>
            <a:spLocks noGrp="1"/>
          </p:cNvSpPr>
          <p:nvPr>
            <p:ph type="sldNum" sz="quarter" idx="12"/>
          </p:nvPr>
        </p:nvSpPr>
        <p:spPr/>
        <p:txBody>
          <a:bodyPr/>
          <a:lstStyle/>
          <a:p>
            <a:fld id="{A7E09D32-447C-433F-910E-6450FEBB1FB8}" type="slidenum">
              <a:rPr lang="en-GB" smtClean="0"/>
              <a:t>53</a:t>
            </a:fld>
            <a:endParaRPr lang="en-GB" dirty="0"/>
          </a:p>
        </p:txBody>
      </p:sp>
    </p:spTree>
    <p:extLst>
      <p:ext uri="{BB962C8B-B14F-4D97-AF65-F5344CB8AC3E}">
        <p14:creationId xmlns:p14="http://schemas.microsoft.com/office/powerpoint/2010/main" val="4023364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Analysis of PNPL: </a:t>
            </a:r>
            <a:r>
              <a:rPr lang="en-US" dirty="0" err="1"/>
              <a:t>Behavioural</a:t>
            </a:r>
            <a:endParaRPr lang="en-US" dirty="0"/>
          </a:p>
        </p:txBody>
      </p:sp>
      <p:sp>
        <p:nvSpPr>
          <p:cNvPr id="3" name="Marcador de contenido 2"/>
          <p:cNvSpPr>
            <a:spLocks noGrp="1"/>
          </p:cNvSpPr>
          <p:nvPr>
            <p:ph idx="1"/>
          </p:nvPr>
        </p:nvSpPr>
        <p:spPr/>
        <p:txBody>
          <a:bodyPr>
            <a:normAutofit/>
          </a:bodyPr>
          <a:lstStyle/>
          <a:p>
            <a:pPr marL="228600" lvl="3">
              <a:spcBef>
                <a:spcPts val="1000"/>
              </a:spcBef>
              <a:spcAft>
                <a:spcPts val="200"/>
              </a:spcAft>
              <a:buSzPct val="100000"/>
            </a:pPr>
            <a:r>
              <a:rPr lang="en-GB" sz="2800" b="1" dirty="0">
                <a:solidFill>
                  <a:schemeClr val="accent1">
                    <a:lumMod val="75000"/>
                  </a:schemeClr>
                </a:solidFill>
              </a:rPr>
              <a:t>Transformation into CPNs</a:t>
            </a:r>
          </a:p>
          <a:p>
            <a:pPr marL="685800" lvl="4">
              <a:spcBef>
                <a:spcPts val="1000"/>
              </a:spcBef>
              <a:buSzPct val="100000"/>
            </a:pPr>
            <a:r>
              <a:rPr lang="en-GB" sz="2800" dirty="0"/>
              <a:t>Activate/Deactivate elements in the net structure</a:t>
            </a:r>
          </a:p>
          <a:p>
            <a:pPr marL="685800" lvl="4">
              <a:spcBef>
                <a:spcPts val="1000"/>
              </a:spcBef>
              <a:buSzPct val="100000"/>
            </a:pPr>
            <a:r>
              <a:rPr lang="en-GB" sz="2800" dirty="0"/>
              <a:t>Using guards or expressions in the CPN</a:t>
            </a:r>
          </a:p>
          <a:p>
            <a:endParaRPr lang="en-GB" dirty="0"/>
          </a:p>
        </p:txBody>
      </p:sp>
      <p:sp>
        <p:nvSpPr>
          <p:cNvPr id="5" name="Marcador de número de diapositiva 4"/>
          <p:cNvSpPr>
            <a:spLocks noGrp="1"/>
          </p:cNvSpPr>
          <p:nvPr>
            <p:ph type="sldNum" sz="quarter" idx="12"/>
          </p:nvPr>
        </p:nvSpPr>
        <p:spPr/>
        <p:txBody>
          <a:bodyPr/>
          <a:lstStyle/>
          <a:p>
            <a:fld id="{A7E09D32-447C-433F-910E-6450FEBB1FB8}" type="slidenum">
              <a:rPr lang="en-GB" smtClean="0"/>
              <a:t>54</a:t>
            </a:fld>
            <a:endParaRPr lang="en-GB" dirty="0"/>
          </a:p>
        </p:txBody>
      </p:sp>
    </p:spTree>
    <p:extLst>
      <p:ext uri="{BB962C8B-B14F-4D97-AF65-F5344CB8AC3E}">
        <p14:creationId xmlns:p14="http://schemas.microsoft.com/office/powerpoint/2010/main" val="97369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Analysis of PNPL: </a:t>
            </a:r>
            <a:r>
              <a:rPr lang="en-US" dirty="0" err="1"/>
              <a:t>Behavioural</a:t>
            </a:r>
            <a:endParaRPr lang="en-US" dirty="0"/>
          </a:p>
        </p:txBody>
      </p:sp>
      <p:sp>
        <p:nvSpPr>
          <p:cNvPr id="3" name="Marcador de contenido 2"/>
          <p:cNvSpPr>
            <a:spLocks noGrp="1"/>
          </p:cNvSpPr>
          <p:nvPr>
            <p:ph idx="1"/>
          </p:nvPr>
        </p:nvSpPr>
        <p:spPr/>
        <p:txBody>
          <a:bodyPr>
            <a:normAutofit/>
          </a:bodyPr>
          <a:lstStyle/>
          <a:p>
            <a:pPr marL="228600" lvl="3">
              <a:spcBef>
                <a:spcPts val="1000"/>
              </a:spcBef>
              <a:spcAft>
                <a:spcPts val="200"/>
              </a:spcAft>
              <a:buSzPct val="100000"/>
            </a:pPr>
            <a:r>
              <a:rPr lang="en-GB" sz="2800" b="1" dirty="0">
                <a:solidFill>
                  <a:schemeClr val="accent1">
                    <a:lumMod val="75000"/>
                  </a:schemeClr>
                </a:solidFill>
              </a:rPr>
              <a:t>Transformation into CPNs: Feature Model</a:t>
            </a:r>
          </a:p>
          <a:p>
            <a:pPr marL="914400" lvl="1" indent="-457200">
              <a:buFont typeface="+mj-lt"/>
              <a:buAutoNum type="arabicPeriod"/>
            </a:pPr>
            <a:r>
              <a:rPr lang="en-US" dirty="0"/>
              <a:t>Two </a:t>
            </a:r>
            <a:r>
              <a:rPr lang="en-US" dirty="0" err="1"/>
              <a:t>coloursets</a:t>
            </a:r>
            <a:r>
              <a:rPr lang="en-US" dirty="0"/>
              <a:t> to encode configuration</a:t>
            </a:r>
          </a:p>
          <a:p>
            <a:pPr marL="1711325" lvl="2" indent="-544513">
              <a:buNone/>
            </a:pPr>
            <a:r>
              <a:rPr lang="en-US" sz="1400" dirty="0" err="1">
                <a:latin typeface="Consolas" panose="020B0609020204030204" pitchFamily="49" charset="0"/>
              </a:rPr>
              <a:t>colset</a:t>
            </a:r>
            <a:r>
              <a:rPr lang="en-US" sz="1400" dirty="0">
                <a:latin typeface="Consolas" panose="020B0609020204030204" pitchFamily="49" charset="0"/>
              </a:rPr>
              <a:t> FEATURE = BOOL;</a:t>
            </a:r>
          </a:p>
          <a:p>
            <a:pPr marL="1711325" lvl="1" indent="-544513">
              <a:buNone/>
            </a:pPr>
            <a:r>
              <a:rPr lang="en-US" sz="1400" dirty="0" err="1">
                <a:latin typeface="Consolas" panose="020B0609020204030204" pitchFamily="49" charset="0"/>
              </a:rPr>
              <a:t>colset</a:t>
            </a:r>
            <a:r>
              <a:rPr lang="en-US" sz="1400" dirty="0">
                <a:latin typeface="Consolas" panose="020B0609020204030204" pitchFamily="49" charset="0"/>
              </a:rPr>
              <a:t> CONFIGURATION = record INPARTS : FEATURE * PARTA : FEATURE * PARTB : FEATURE * PROCESS : FEATURE * QUALITYCONTROL : FEATURE * PARALLEL : FEATURE * OUTPRODUCTS : FEATURE * PROD1 : FEATURE * PROD2 : FEATURE;</a:t>
            </a:r>
            <a:endParaRPr lang="en-US" dirty="0"/>
          </a:p>
          <a:p>
            <a:pPr marL="914400" lvl="1" indent="-457200">
              <a:buFont typeface="+mj-lt"/>
              <a:buAutoNum type="arabicPeriod" startAt="2"/>
            </a:pPr>
            <a:r>
              <a:rPr lang="en-US" dirty="0"/>
              <a:t>A place for any and transitions for switches</a:t>
            </a:r>
          </a:p>
          <a:p>
            <a:pPr marL="914400" lvl="1" indent="-457200">
              <a:buFont typeface="+mj-lt"/>
              <a:buAutoNum type="arabicPeriod" startAt="2"/>
            </a:pPr>
            <a:r>
              <a:rPr lang="en-US" dirty="0"/>
              <a:t>A place for the current configuration</a:t>
            </a:r>
          </a:p>
          <a:p>
            <a:pPr marL="1711325" indent="-544513">
              <a:spcBef>
                <a:spcPts val="500"/>
              </a:spcBef>
              <a:buNone/>
            </a:pPr>
            <a:r>
              <a:rPr lang="en-GB" sz="1400" dirty="0" err="1">
                <a:latin typeface="Consolas" panose="020B0609020204030204" pitchFamily="49" charset="0"/>
              </a:rPr>
              <a:t>var</a:t>
            </a:r>
            <a:r>
              <a:rPr lang="en-GB" sz="1400" dirty="0">
                <a:latin typeface="Consolas" panose="020B0609020204030204" pitchFamily="49" charset="0"/>
              </a:rPr>
              <a:t> </a:t>
            </a:r>
            <a:r>
              <a:rPr lang="en-GB" sz="1400" dirty="0" err="1">
                <a:latin typeface="Consolas" panose="020B0609020204030204" pitchFamily="49" charset="0"/>
              </a:rPr>
              <a:t>InParts</a:t>
            </a:r>
            <a:r>
              <a:rPr lang="en-GB" sz="1400" dirty="0">
                <a:latin typeface="Consolas" panose="020B0609020204030204" pitchFamily="49" charset="0"/>
              </a:rPr>
              <a:t>, </a:t>
            </a:r>
            <a:r>
              <a:rPr lang="en-GB" sz="1400" dirty="0" err="1">
                <a:latin typeface="Consolas" panose="020B0609020204030204" pitchFamily="49" charset="0"/>
              </a:rPr>
              <a:t>PartA</a:t>
            </a:r>
            <a:r>
              <a:rPr lang="en-GB" sz="1400" dirty="0">
                <a:latin typeface="Consolas" panose="020B0609020204030204" pitchFamily="49" charset="0"/>
              </a:rPr>
              <a:t>, </a:t>
            </a:r>
            <a:r>
              <a:rPr lang="en-GB" sz="1400" dirty="0" err="1">
                <a:latin typeface="Consolas" panose="020B0609020204030204" pitchFamily="49" charset="0"/>
              </a:rPr>
              <a:t>PartB</a:t>
            </a:r>
            <a:r>
              <a:rPr lang="en-GB" sz="1400" dirty="0">
                <a:latin typeface="Consolas" panose="020B0609020204030204" pitchFamily="49" charset="0"/>
              </a:rPr>
              <a:t>, Process, </a:t>
            </a:r>
            <a:r>
              <a:rPr lang="en-GB" sz="1400" dirty="0" err="1">
                <a:latin typeface="Consolas" panose="020B0609020204030204" pitchFamily="49" charset="0"/>
              </a:rPr>
              <a:t>QualityControl</a:t>
            </a:r>
            <a:r>
              <a:rPr lang="en-GB" sz="1400" dirty="0">
                <a:latin typeface="Consolas" panose="020B0609020204030204" pitchFamily="49" charset="0"/>
              </a:rPr>
              <a:t>, </a:t>
            </a:r>
            <a:r>
              <a:rPr lang="en-US" sz="1400" dirty="0">
                <a:latin typeface="Consolas" panose="020B0609020204030204" pitchFamily="49" charset="0"/>
              </a:rPr>
              <a:t>Parallel, </a:t>
            </a:r>
            <a:r>
              <a:rPr lang="en-US" sz="1400" dirty="0" err="1">
                <a:latin typeface="Consolas" panose="020B0609020204030204" pitchFamily="49" charset="0"/>
              </a:rPr>
              <a:t>OutProducts</a:t>
            </a:r>
            <a:r>
              <a:rPr lang="en-US" sz="1400" dirty="0">
                <a:latin typeface="Consolas" panose="020B0609020204030204" pitchFamily="49" charset="0"/>
              </a:rPr>
              <a:t>, Prod1, Prod2 : FEATURE;</a:t>
            </a:r>
          </a:p>
          <a:p>
            <a:pPr marL="1711325" indent="-544513">
              <a:spcBef>
                <a:spcPts val="500"/>
              </a:spcBef>
              <a:buNone/>
            </a:pPr>
            <a:r>
              <a:rPr lang="en-GB" sz="1400" dirty="0" err="1">
                <a:latin typeface="Consolas" panose="020B0609020204030204" pitchFamily="49" charset="0"/>
              </a:rPr>
              <a:t>var</a:t>
            </a:r>
            <a:r>
              <a:rPr lang="en-GB" sz="1400" dirty="0">
                <a:latin typeface="Consolas" panose="020B0609020204030204" pitchFamily="49" charset="0"/>
              </a:rPr>
              <a:t> c, d : CONFIGURATION;</a:t>
            </a:r>
            <a:endParaRPr lang="en-US" sz="1400" dirty="0">
              <a:latin typeface="Consolas" panose="020B0609020204030204" pitchFamily="49" charset="0"/>
            </a:endParaRPr>
          </a:p>
          <a:p>
            <a:pPr marL="1711325" lvl="2" indent="-544513">
              <a:buNone/>
            </a:pPr>
            <a:endParaRPr lang="en-US" sz="1400" dirty="0">
              <a:latin typeface="Consolas" panose="020B0609020204030204" pitchFamily="49" charset="0"/>
            </a:endParaRPr>
          </a:p>
        </p:txBody>
      </p:sp>
      <p:sp>
        <p:nvSpPr>
          <p:cNvPr id="5" name="Marcador de número de diapositiva 4"/>
          <p:cNvSpPr>
            <a:spLocks noGrp="1"/>
          </p:cNvSpPr>
          <p:nvPr>
            <p:ph type="sldNum" sz="quarter" idx="12"/>
          </p:nvPr>
        </p:nvSpPr>
        <p:spPr/>
        <p:txBody>
          <a:bodyPr/>
          <a:lstStyle/>
          <a:p>
            <a:fld id="{A7E09D32-447C-433F-910E-6450FEBB1FB8}" type="slidenum">
              <a:rPr lang="en-GB" smtClean="0"/>
              <a:t>55</a:t>
            </a:fld>
            <a:endParaRPr lang="en-GB" dirty="0"/>
          </a:p>
        </p:txBody>
      </p:sp>
    </p:spTree>
    <p:extLst>
      <p:ext uri="{BB962C8B-B14F-4D97-AF65-F5344CB8AC3E}">
        <p14:creationId xmlns:p14="http://schemas.microsoft.com/office/powerpoint/2010/main" val="2538370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Analysis of PNPL: </a:t>
            </a:r>
            <a:r>
              <a:rPr lang="en-US" dirty="0" err="1"/>
              <a:t>Behavioural</a:t>
            </a:r>
            <a:endParaRPr lang="en-US" dirty="0"/>
          </a:p>
        </p:txBody>
      </p:sp>
      <p:sp>
        <p:nvSpPr>
          <p:cNvPr id="3" name="Marcador de contenido 2"/>
          <p:cNvSpPr>
            <a:spLocks noGrp="1"/>
          </p:cNvSpPr>
          <p:nvPr>
            <p:ph idx="1"/>
          </p:nvPr>
        </p:nvSpPr>
        <p:spPr/>
        <p:txBody>
          <a:bodyPr>
            <a:normAutofit/>
          </a:bodyPr>
          <a:lstStyle/>
          <a:p>
            <a:pPr marL="228600" lvl="3">
              <a:spcBef>
                <a:spcPts val="1000"/>
              </a:spcBef>
              <a:spcAft>
                <a:spcPts val="200"/>
              </a:spcAft>
              <a:buSzPct val="100000"/>
            </a:pPr>
            <a:r>
              <a:rPr lang="en-GB" sz="2800" b="1" dirty="0">
                <a:solidFill>
                  <a:schemeClr val="accent1">
                    <a:lumMod val="75000"/>
                  </a:schemeClr>
                </a:solidFill>
              </a:rPr>
              <a:t>Transformation into CPNs: Feature Model</a:t>
            </a:r>
          </a:p>
          <a:p>
            <a:pPr marL="914400" lvl="1" indent="-457200">
              <a:buFont typeface="+mj-lt"/>
              <a:buAutoNum type="arabicPeriod" startAt="4"/>
            </a:pPr>
            <a:r>
              <a:rPr lang="en-US" dirty="0"/>
              <a:t>Check any configuration</a:t>
            </a:r>
          </a:p>
          <a:p>
            <a:pPr marL="1711325" indent="-544513">
              <a:spcBef>
                <a:spcPts val="500"/>
              </a:spcBef>
              <a:buNone/>
            </a:pPr>
            <a:r>
              <a:rPr lang="en-GB" sz="1400" dirty="0">
                <a:latin typeface="Consolas" panose="020B0609020204030204" pitchFamily="49" charset="0"/>
              </a:rPr>
              <a:t>fun implies (</a:t>
            </a:r>
            <a:r>
              <a:rPr lang="en-GB" sz="1400" dirty="0" err="1">
                <a:latin typeface="Consolas" panose="020B0609020204030204" pitchFamily="49" charset="0"/>
              </a:rPr>
              <a:t>p,q</a:t>
            </a:r>
            <a:r>
              <a:rPr lang="en-GB" sz="1400" dirty="0">
                <a:latin typeface="Consolas" panose="020B0609020204030204" pitchFamily="49" charset="0"/>
              </a:rPr>
              <a:t>) = not p </a:t>
            </a:r>
            <a:r>
              <a:rPr lang="en-GB" sz="1400" dirty="0" err="1">
                <a:latin typeface="Consolas" panose="020B0609020204030204" pitchFamily="49" charset="0"/>
              </a:rPr>
              <a:t>orelse</a:t>
            </a:r>
            <a:r>
              <a:rPr lang="en-GB" sz="1400" dirty="0">
                <a:latin typeface="Consolas" panose="020B0609020204030204" pitchFamily="49" charset="0"/>
              </a:rPr>
              <a:t> q;</a:t>
            </a:r>
          </a:p>
          <a:p>
            <a:pPr marL="1711325" indent="-544513">
              <a:spcBef>
                <a:spcPts val="500"/>
              </a:spcBef>
              <a:buNone/>
            </a:pPr>
            <a:r>
              <a:rPr lang="en-GB" sz="1400" dirty="0">
                <a:latin typeface="Consolas" panose="020B0609020204030204" pitchFamily="49" charset="0"/>
              </a:rPr>
              <a:t>fun </a:t>
            </a:r>
            <a:r>
              <a:rPr lang="en-GB" sz="1400" dirty="0" err="1">
                <a:latin typeface="Consolas" panose="020B0609020204030204" pitchFamily="49" charset="0"/>
              </a:rPr>
              <a:t>iff</a:t>
            </a:r>
            <a:r>
              <a:rPr lang="en-GB" sz="1400" dirty="0">
                <a:latin typeface="Consolas" panose="020B0609020204030204" pitchFamily="49" charset="0"/>
              </a:rPr>
              <a:t> (p, q) = ((not p </a:t>
            </a:r>
            <a:r>
              <a:rPr lang="en-GB" sz="1400" dirty="0" err="1">
                <a:latin typeface="Consolas" panose="020B0609020204030204" pitchFamily="49" charset="0"/>
              </a:rPr>
              <a:t>orelse</a:t>
            </a:r>
            <a:r>
              <a:rPr lang="en-GB" sz="1400" dirty="0">
                <a:latin typeface="Consolas" panose="020B0609020204030204" pitchFamily="49" charset="0"/>
              </a:rPr>
              <a:t> q) </a:t>
            </a:r>
            <a:r>
              <a:rPr lang="en-GB" sz="1400" dirty="0" err="1">
                <a:latin typeface="Consolas" panose="020B0609020204030204" pitchFamily="49" charset="0"/>
              </a:rPr>
              <a:t>andalso</a:t>
            </a:r>
            <a:r>
              <a:rPr lang="en-GB" sz="1400" dirty="0">
                <a:latin typeface="Consolas" panose="020B0609020204030204" pitchFamily="49" charset="0"/>
              </a:rPr>
              <a:t> (p </a:t>
            </a:r>
            <a:r>
              <a:rPr lang="en-GB" sz="1400" dirty="0" err="1">
                <a:latin typeface="Consolas" panose="020B0609020204030204" pitchFamily="49" charset="0"/>
              </a:rPr>
              <a:t>orelse</a:t>
            </a:r>
            <a:r>
              <a:rPr lang="en-GB" sz="1400" dirty="0">
                <a:latin typeface="Consolas" panose="020B0609020204030204" pitchFamily="49" charset="0"/>
              </a:rPr>
              <a:t> not q));</a:t>
            </a:r>
          </a:p>
          <a:p>
            <a:pPr marL="1711325" indent="-544513">
              <a:spcBef>
                <a:spcPts val="500"/>
              </a:spcBef>
              <a:buNone/>
            </a:pPr>
            <a:r>
              <a:rPr lang="en-GB" sz="1400" dirty="0">
                <a:latin typeface="Consolas" panose="020B0609020204030204" pitchFamily="49" charset="0"/>
              </a:rPr>
              <a:t>fun </a:t>
            </a:r>
            <a:r>
              <a:rPr lang="en-GB" sz="1400" dirty="0" err="1">
                <a:latin typeface="Consolas" panose="020B0609020204030204" pitchFamily="49" charset="0"/>
              </a:rPr>
              <a:t>isValid</a:t>
            </a:r>
            <a:r>
              <a:rPr lang="en-GB" sz="1400" dirty="0">
                <a:latin typeface="Consolas" panose="020B0609020204030204" pitchFamily="49" charset="0"/>
              </a:rPr>
              <a:t> (</a:t>
            </a:r>
            <a:r>
              <a:rPr lang="en-GB" sz="1400" dirty="0" err="1">
                <a:latin typeface="Consolas" panose="020B0609020204030204" pitchFamily="49" charset="0"/>
              </a:rPr>
              <a:t>PARAM_FlexibleAssemblyLine</a:t>
            </a:r>
            <a:r>
              <a:rPr lang="en-GB" sz="1400" dirty="0">
                <a:latin typeface="Consolas" panose="020B0609020204030204" pitchFamily="49" charset="0"/>
              </a:rPr>
              <a:t>, PARAM_Prod1, </a:t>
            </a:r>
            <a:r>
              <a:rPr lang="en-GB" sz="1400" dirty="0" err="1">
                <a:latin typeface="Consolas" panose="020B0609020204030204" pitchFamily="49" charset="0"/>
              </a:rPr>
              <a:t>PARAM_QualityControl</a:t>
            </a:r>
            <a:r>
              <a:rPr lang="en-GB" sz="1400" dirty="0">
                <a:latin typeface="Consolas" panose="020B0609020204030204" pitchFamily="49" charset="0"/>
              </a:rPr>
              <a:t>, PARAM_Prod2, </a:t>
            </a:r>
            <a:r>
              <a:rPr lang="en-GB" sz="1400" dirty="0" err="1">
                <a:latin typeface="Consolas" panose="020B0609020204030204" pitchFamily="49" charset="0"/>
              </a:rPr>
              <a:t>PARAM_InParts</a:t>
            </a:r>
            <a:r>
              <a:rPr lang="en-GB" sz="1400" dirty="0">
                <a:latin typeface="Consolas" panose="020B0609020204030204" pitchFamily="49" charset="0"/>
              </a:rPr>
              <a:t>, </a:t>
            </a:r>
            <a:r>
              <a:rPr lang="en-GB" sz="1400" dirty="0" err="1">
                <a:latin typeface="Consolas" panose="020B0609020204030204" pitchFamily="49" charset="0"/>
              </a:rPr>
              <a:t>PARAM_PartB</a:t>
            </a:r>
            <a:r>
              <a:rPr lang="en-GB" sz="1400" dirty="0">
                <a:latin typeface="Consolas" panose="020B0609020204030204" pitchFamily="49" charset="0"/>
              </a:rPr>
              <a:t>, </a:t>
            </a:r>
            <a:r>
              <a:rPr lang="en-GB" sz="1400" dirty="0" err="1">
                <a:latin typeface="Consolas" panose="020B0609020204030204" pitchFamily="49" charset="0"/>
              </a:rPr>
              <a:t>PARAM_Process</a:t>
            </a:r>
            <a:r>
              <a:rPr lang="en-GB" sz="1400" dirty="0">
                <a:latin typeface="Consolas" panose="020B0609020204030204" pitchFamily="49" charset="0"/>
              </a:rPr>
              <a:t>, </a:t>
            </a:r>
            <a:r>
              <a:rPr lang="en-GB" sz="1400" dirty="0" err="1">
                <a:latin typeface="Consolas" panose="020B0609020204030204" pitchFamily="49" charset="0"/>
              </a:rPr>
              <a:t>PARAM_PartA</a:t>
            </a:r>
            <a:r>
              <a:rPr lang="en-GB" sz="1400" dirty="0">
                <a:latin typeface="Consolas" panose="020B0609020204030204" pitchFamily="49" charset="0"/>
              </a:rPr>
              <a:t>, </a:t>
            </a:r>
            <a:r>
              <a:rPr lang="en-GB" sz="1400" dirty="0" err="1">
                <a:latin typeface="Consolas" panose="020B0609020204030204" pitchFamily="49" charset="0"/>
              </a:rPr>
              <a:t>PARAM_Parallel</a:t>
            </a:r>
            <a:r>
              <a:rPr lang="en-GB" sz="1400" dirty="0">
                <a:latin typeface="Consolas" panose="020B0609020204030204" pitchFamily="49" charset="0"/>
              </a:rPr>
              <a:t>, </a:t>
            </a:r>
            <a:r>
              <a:rPr lang="en-GB" sz="1400" dirty="0" err="1">
                <a:latin typeface="Consolas" panose="020B0609020204030204" pitchFamily="49" charset="0"/>
              </a:rPr>
              <a:t>PARAM_OutProducts</a:t>
            </a:r>
            <a:r>
              <a:rPr lang="en-GB" sz="1400" dirty="0">
                <a:latin typeface="Consolas" panose="020B0609020204030204" pitchFamily="49" charset="0"/>
              </a:rPr>
              <a:t>) = </a:t>
            </a:r>
            <a:r>
              <a:rPr lang="en-GB" sz="1400" dirty="0" err="1">
                <a:latin typeface="Consolas" panose="020B0609020204030204" pitchFamily="49" charset="0"/>
              </a:rPr>
              <a:t>iff</a:t>
            </a:r>
            <a:r>
              <a:rPr lang="en-GB" sz="1400" dirty="0">
                <a:latin typeface="Consolas" panose="020B0609020204030204" pitchFamily="49" charset="0"/>
              </a:rPr>
              <a:t>(</a:t>
            </a:r>
            <a:r>
              <a:rPr lang="en-GB" sz="1400" dirty="0" err="1">
                <a:latin typeface="Consolas" panose="020B0609020204030204" pitchFamily="49" charset="0"/>
              </a:rPr>
              <a:t>PARAM_InParts,PARAM_FlexibleAssemblyLine</a:t>
            </a:r>
            <a:r>
              <a:rPr lang="en-GB" sz="1400" dirty="0">
                <a:latin typeface="Consolas" panose="020B0609020204030204" pitchFamily="49" charset="0"/>
              </a:rPr>
              <a:t>) </a:t>
            </a:r>
            <a:r>
              <a:rPr lang="en-GB" sz="1400" dirty="0" err="1">
                <a:latin typeface="Consolas" panose="020B0609020204030204" pitchFamily="49" charset="0"/>
              </a:rPr>
              <a:t>andalso</a:t>
            </a:r>
            <a:r>
              <a:rPr lang="en-GB" sz="1400" dirty="0">
                <a:latin typeface="Consolas" panose="020B0609020204030204" pitchFamily="49" charset="0"/>
              </a:rPr>
              <a:t> </a:t>
            </a:r>
            <a:r>
              <a:rPr lang="en-GB" sz="1400" dirty="0" err="1">
                <a:latin typeface="Consolas" panose="020B0609020204030204" pitchFamily="49" charset="0"/>
              </a:rPr>
              <a:t>iff</a:t>
            </a:r>
            <a:r>
              <a:rPr lang="en-GB" sz="1400" dirty="0">
                <a:latin typeface="Consolas" panose="020B0609020204030204" pitchFamily="49" charset="0"/>
              </a:rPr>
              <a:t>(</a:t>
            </a:r>
            <a:r>
              <a:rPr lang="en-GB" sz="1400" dirty="0" err="1">
                <a:latin typeface="Consolas" panose="020B0609020204030204" pitchFamily="49" charset="0"/>
              </a:rPr>
              <a:t>PARAM_Process,PARAM_FlexibleAssemblyLine</a:t>
            </a:r>
            <a:r>
              <a:rPr lang="en-GB" sz="1400" dirty="0">
                <a:latin typeface="Consolas" panose="020B0609020204030204" pitchFamily="49" charset="0"/>
              </a:rPr>
              <a:t>) </a:t>
            </a:r>
            <a:r>
              <a:rPr lang="en-GB" sz="1400" dirty="0" err="1">
                <a:latin typeface="Consolas" panose="020B0609020204030204" pitchFamily="49" charset="0"/>
              </a:rPr>
              <a:t>andalso</a:t>
            </a:r>
            <a:r>
              <a:rPr lang="en-GB" sz="1400" dirty="0">
                <a:latin typeface="Consolas" panose="020B0609020204030204" pitchFamily="49" charset="0"/>
              </a:rPr>
              <a:t> </a:t>
            </a:r>
            <a:r>
              <a:rPr lang="en-GB" sz="1400" dirty="0" err="1">
                <a:latin typeface="Consolas" panose="020B0609020204030204" pitchFamily="49" charset="0"/>
              </a:rPr>
              <a:t>iff</a:t>
            </a:r>
            <a:r>
              <a:rPr lang="en-GB" sz="1400" dirty="0">
                <a:latin typeface="Consolas" panose="020B0609020204030204" pitchFamily="49" charset="0"/>
              </a:rPr>
              <a:t>(</a:t>
            </a:r>
            <a:r>
              <a:rPr lang="en-GB" sz="1400" dirty="0" err="1">
                <a:latin typeface="Consolas" panose="020B0609020204030204" pitchFamily="49" charset="0"/>
              </a:rPr>
              <a:t>PARAM_OutProducts,PARAM_FlexibleAssemblyLine</a:t>
            </a:r>
            <a:r>
              <a:rPr lang="en-GB" sz="1400" dirty="0">
                <a:latin typeface="Consolas" panose="020B0609020204030204" pitchFamily="49" charset="0"/>
              </a:rPr>
              <a:t>) </a:t>
            </a:r>
            <a:r>
              <a:rPr lang="en-GB" sz="1400" dirty="0" err="1">
                <a:latin typeface="Consolas" panose="020B0609020204030204" pitchFamily="49" charset="0"/>
              </a:rPr>
              <a:t>andalso</a:t>
            </a:r>
            <a:r>
              <a:rPr lang="en-GB" sz="1400" dirty="0">
                <a:latin typeface="Consolas" panose="020B0609020204030204" pitchFamily="49" charset="0"/>
              </a:rPr>
              <a:t> (</a:t>
            </a:r>
            <a:r>
              <a:rPr lang="en-GB" sz="1400" dirty="0" err="1">
                <a:latin typeface="Consolas" panose="020B0609020204030204" pitchFamily="49" charset="0"/>
              </a:rPr>
              <a:t>PARAM_PartA</a:t>
            </a:r>
            <a:r>
              <a:rPr lang="en-GB" sz="1400" dirty="0">
                <a:latin typeface="Consolas" panose="020B0609020204030204" pitchFamily="49" charset="0"/>
              </a:rPr>
              <a:t> </a:t>
            </a:r>
            <a:r>
              <a:rPr lang="en-GB" sz="1400" dirty="0" err="1">
                <a:latin typeface="Consolas" panose="020B0609020204030204" pitchFamily="49" charset="0"/>
              </a:rPr>
              <a:t>orelse</a:t>
            </a:r>
            <a:r>
              <a:rPr lang="en-GB" sz="1400" dirty="0">
                <a:latin typeface="Consolas" panose="020B0609020204030204" pitchFamily="49" charset="0"/>
              </a:rPr>
              <a:t> </a:t>
            </a:r>
            <a:r>
              <a:rPr lang="en-GB" sz="1400" dirty="0" err="1">
                <a:latin typeface="Consolas" panose="020B0609020204030204" pitchFamily="49" charset="0"/>
              </a:rPr>
              <a:t>PARAM_PartB</a:t>
            </a:r>
            <a:r>
              <a:rPr lang="en-GB" sz="1400" dirty="0">
                <a:latin typeface="Consolas" panose="020B0609020204030204" pitchFamily="49" charset="0"/>
              </a:rPr>
              <a:t>) </a:t>
            </a:r>
            <a:r>
              <a:rPr lang="en-GB" sz="1400" dirty="0" err="1">
                <a:latin typeface="Consolas" panose="020B0609020204030204" pitchFamily="49" charset="0"/>
              </a:rPr>
              <a:t>andalso</a:t>
            </a:r>
            <a:r>
              <a:rPr lang="en-GB" sz="1400" dirty="0">
                <a:latin typeface="Consolas" panose="020B0609020204030204" pitchFamily="49" charset="0"/>
              </a:rPr>
              <a:t> (implies(</a:t>
            </a:r>
            <a:r>
              <a:rPr lang="en-GB" sz="1400" dirty="0" err="1">
                <a:latin typeface="Consolas" panose="020B0609020204030204" pitchFamily="49" charset="0"/>
              </a:rPr>
              <a:t>PARAM_QualityControl,PARAM_Process</a:t>
            </a:r>
            <a:r>
              <a:rPr lang="en-GB" sz="1400" dirty="0">
                <a:latin typeface="Consolas" panose="020B0609020204030204" pitchFamily="49" charset="0"/>
              </a:rPr>
              <a:t>) </a:t>
            </a:r>
            <a:r>
              <a:rPr lang="en-GB" sz="1400" dirty="0" err="1">
                <a:latin typeface="Consolas" panose="020B0609020204030204" pitchFamily="49" charset="0"/>
              </a:rPr>
              <a:t>andalso</a:t>
            </a:r>
            <a:r>
              <a:rPr lang="en-GB" sz="1400" dirty="0">
                <a:latin typeface="Consolas" panose="020B0609020204030204" pitchFamily="49" charset="0"/>
              </a:rPr>
              <a:t> implies(</a:t>
            </a:r>
            <a:r>
              <a:rPr lang="en-GB" sz="1400" dirty="0" err="1">
                <a:latin typeface="Consolas" panose="020B0609020204030204" pitchFamily="49" charset="0"/>
              </a:rPr>
              <a:t>PARAM_Parallel,PARAM_Process</a:t>
            </a:r>
            <a:r>
              <a:rPr lang="en-GB" sz="1400" dirty="0">
                <a:latin typeface="Consolas" panose="020B0609020204030204" pitchFamily="49" charset="0"/>
              </a:rPr>
              <a:t>)) </a:t>
            </a:r>
            <a:r>
              <a:rPr lang="en-GB" sz="1400" dirty="0" err="1">
                <a:latin typeface="Consolas" panose="020B0609020204030204" pitchFamily="49" charset="0"/>
              </a:rPr>
              <a:t>andalso</a:t>
            </a:r>
            <a:r>
              <a:rPr lang="en-GB" sz="1400" dirty="0">
                <a:latin typeface="Consolas" panose="020B0609020204030204" pitchFamily="49" charset="0"/>
              </a:rPr>
              <a:t> (PARAM_Prod1 </a:t>
            </a:r>
            <a:r>
              <a:rPr lang="en-GB" sz="1400" dirty="0" err="1">
                <a:latin typeface="Consolas" panose="020B0609020204030204" pitchFamily="49" charset="0"/>
              </a:rPr>
              <a:t>orelse</a:t>
            </a:r>
            <a:r>
              <a:rPr lang="en-GB" sz="1400" dirty="0">
                <a:latin typeface="Consolas" panose="020B0609020204030204" pitchFamily="49" charset="0"/>
              </a:rPr>
              <a:t> PARAM_Prod2) </a:t>
            </a:r>
            <a:r>
              <a:rPr lang="en-GB" sz="1400" dirty="0" err="1">
                <a:latin typeface="Consolas" panose="020B0609020204030204" pitchFamily="49" charset="0"/>
              </a:rPr>
              <a:t>andalso</a:t>
            </a:r>
            <a:r>
              <a:rPr lang="en-GB" sz="1400" dirty="0">
                <a:latin typeface="Consolas" panose="020B0609020204030204" pitchFamily="49" charset="0"/>
              </a:rPr>
              <a:t> implies(PARAM_Prod2,(</a:t>
            </a:r>
            <a:r>
              <a:rPr lang="en-GB" sz="1400" dirty="0" err="1">
                <a:latin typeface="Consolas" panose="020B0609020204030204" pitchFamily="49" charset="0"/>
              </a:rPr>
              <a:t>PARAM_PartA</a:t>
            </a:r>
            <a:r>
              <a:rPr lang="en-GB" sz="1400" dirty="0">
                <a:latin typeface="Consolas" panose="020B0609020204030204" pitchFamily="49" charset="0"/>
              </a:rPr>
              <a:t> </a:t>
            </a:r>
            <a:r>
              <a:rPr lang="en-GB" sz="1400" dirty="0" err="1">
                <a:latin typeface="Consolas" panose="020B0609020204030204" pitchFamily="49" charset="0"/>
              </a:rPr>
              <a:t>andalso</a:t>
            </a:r>
            <a:r>
              <a:rPr lang="en-GB" sz="1400" dirty="0">
                <a:latin typeface="Consolas" panose="020B0609020204030204" pitchFamily="49" charset="0"/>
              </a:rPr>
              <a:t> </a:t>
            </a:r>
            <a:r>
              <a:rPr lang="en-GB" sz="1400" dirty="0" err="1">
                <a:latin typeface="Consolas" panose="020B0609020204030204" pitchFamily="49" charset="0"/>
              </a:rPr>
              <a:t>PARAM_PartB</a:t>
            </a:r>
            <a:r>
              <a:rPr lang="en-GB" sz="1400" dirty="0">
                <a:latin typeface="Consolas" panose="020B0609020204030204" pitchFamily="49" charset="0"/>
              </a:rPr>
              <a:t>));</a:t>
            </a:r>
            <a:endParaRPr lang="en-US" sz="1400" dirty="0">
              <a:latin typeface="Consolas" panose="020B0609020204030204" pitchFamily="49" charset="0"/>
            </a:endParaRPr>
          </a:p>
        </p:txBody>
      </p:sp>
      <p:sp>
        <p:nvSpPr>
          <p:cNvPr id="5" name="Marcador de número de diapositiva 4"/>
          <p:cNvSpPr>
            <a:spLocks noGrp="1"/>
          </p:cNvSpPr>
          <p:nvPr>
            <p:ph type="sldNum" sz="quarter" idx="12"/>
          </p:nvPr>
        </p:nvSpPr>
        <p:spPr/>
        <p:txBody>
          <a:bodyPr/>
          <a:lstStyle/>
          <a:p>
            <a:fld id="{A7E09D32-447C-433F-910E-6450FEBB1FB8}" type="slidenum">
              <a:rPr lang="en-GB" smtClean="0"/>
              <a:t>56</a:t>
            </a:fld>
            <a:endParaRPr lang="en-GB" dirty="0"/>
          </a:p>
        </p:txBody>
      </p:sp>
    </p:spTree>
    <p:extLst>
      <p:ext uri="{BB962C8B-B14F-4D97-AF65-F5344CB8AC3E}">
        <p14:creationId xmlns:p14="http://schemas.microsoft.com/office/powerpoint/2010/main" val="1398083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Analysis of PNPL: </a:t>
            </a:r>
            <a:r>
              <a:rPr lang="en-US" dirty="0" err="1"/>
              <a:t>Behavioural</a:t>
            </a:r>
            <a:endParaRPr lang="en-US" dirty="0"/>
          </a:p>
        </p:txBody>
      </p:sp>
      <p:sp>
        <p:nvSpPr>
          <p:cNvPr id="3" name="Marcador de contenido 2"/>
          <p:cNvSpPr>
            <a:spLocks noGrp="1"/>
          </p:cNvSpPr>
          <p:nvPr>
            <p:ph idx="1"/>
          </p:nvPr>
        </p:nvSpPr>
        <p:spPr/>
        <p:txBody>
          <a:bodyPr>
            <a:normAutofit/>
          </a:bodyPr>
          <a:lstStyle/>
          <a:p>
            <a:pPr marL="228600" lvl="3">
              <a:spcBef>
                <a:spcPts val="1000"/>
              </a:spcBef>
              <a:spcAft>
                <a:spcPts val="200"/>
              </a:spcAft>
              <a:buSzPct val="100000"/>
            </a:pPr>
            <a:r>
              <a:rPr lang="en-GB" sz="2800" b="1" dirty="0">
                <a:solidFill>
                  <a:schemeClr val="accent1">
                    <a:lumMod val="75000"/>
                  </a:schemeClr>
                </a:solidFill>
              </a:rPr>
              <a:t>Transformation into CPNs: Feature Model</a:t>
            </a:r>
          </a:p>
          <a:p>
            <a:pPr marL="1711325" lvl="2" indent="-544513">
              <a:buNone/>
            </a:pPr>
            <a:endParaRPr lang="en-US" sz="1400" dirty="0">
              <a:latin typeface="Consolas" panose="020B0609020204030204" pitchFamily="49" charset="0"/>
            </a:endParaRPr>
          </a:p>
        </p:txBody>
      </p:sp>
      <p:sp>
        <p:nvSpPr>
          <p:cNvPr id="5" name="Marcador de número de diapositiva 4"/>
          <p:cNvSpPr>
            <a:spLocks noGrp="1"/>
          </p:cNvSpPr>
          <p:nvPr>
            <p:ph type="sldNum" sz="quarter" idx="12"/>
          </p:nvPr>
        </p:nvSpPr>
        <p:spPr/>
        <p:txBody>
          <a:bodyPr/>
          <a:lstStyle/>
          <a:p>
            <a:fld id="{A7E09D32-447C-433F-910E-6450FEBB1FB8}" type="slidenum">
              <a:rPr lang="en-GB" smtClean="0"/>
              <a:t>57</a:t>
            </a:fld>
            <a:endParaRPr lang="en-GB" dirty="0"/>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1494" y="1783778"/>
            <a:ext cx="8869013" cy="4058216"/>
          </a:xfrm>
          <a:prstGeom prst="rect">
            <a:avLst/>
          </a:prstGeom>
        </p:spPr>
      </p:pic>
    </p:spTree>
    <p:extLst>
      <p:ext uri="{BB962C8B-B14F-4D97-AF65-F5344CB8AC3E}">
        <p14:creationId xmlns:p14="http://schemas.microsoft.com/office/powerpoint/2010/main" val="334450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Analysis of PNPL: </a:t>
            </a:r>
            <a:r>
              <a:rPr lang="en-US" dirty="0" err="1"/>
              <a:t>Behavioural</a:t>
            </a:r>
            <a:endParaRPr lang="en-US" dirty="0"/>
          </a:p>
        </p:txBody>
      </p:sp>
      <p:sp>
        <p:nvSpPr>
          <p:cNvPr id="3" name="Marcador de contenido 2"/>
          <p:cNvSpPr>
            <a:spLocks noGrp="1"/>
          </p:cNvSpPr>
          <p:nvPr>
            <p:ph idx="1"/>
          </p:nvPr>
        </p:nvSpPr>
        <p:spPr/>
        <p:txBody>
          <a:bodyPr>
            <a:normAutofit/>
          </a:bodyPr>
          <a:lstStyle/>
          <a:p>
            <a:pPr marL="228600" lvl="3">
              <a:spcBef>
                <a:spcPts val="1000"/>
              </a:spcBef>
              <a:spcAft>
                <a:spcPts val="200"/>
              </a:spcAft>
              <a:buSzPct val="100000"/>
            </a:pPr>
            <a:r>
              <a:rPr lang="en-GB" sz="2800" b="1" dirty="0">
                <a:solidFill>
                  <a:schemeClr val="accent1">
                    <a:lumMod val="75000"/>
                  </a:schemeClr>
                </a:solidFill>
              </a:rPr>
              <a:t>Transformation into CPNs: 150% net</a:t>
            </a:r>
          </a:p>
          <a:p>
            <a:pPr lvl="1"/>
            <a:r>
              <a:rPr lang="en-GB" dirty="0"/>
              <a:t>Net structure</a:t>
            </a:r>
          </a:p>
        </p:txBody>
      </p:sp>
      <p:sp>
        <p:nvSpPr>
          <p:cNvPr id="5" name="Marcador de número de diapositiva 4"/>
          <p:cNvSpPr>
            <a:spLocks noGrp="1"/>
          </p:cNvSpPr>
          <p:nvPr>
            <p:ph type="sldNum" sz="quarter" idx="12"/>
          </p:nvPr>
        </p:nvSpPr>
        <p:spPr/>
        <p:txBody>
          <a:bodyPr/>
          <a:lstStyle/>
          <a:p>
            <a:fld id="{A7E09D32-447C-433F-910E-6450FEBB1FB8}" type="slidenum">
              <a:rPr lang="en-GB" smtClean="0"/>
              <a:t>58</a:t>
            </a:fld>
            <a:endParaRPr lang="en-GB" dirty="0"/>
          </a:p>
        </p:txBody>
      </p:sp>
      <p:sp>
        <p:nvSpPr>
          <p:cNvPr id="69" name="Rectángulo 68"/>
          <p:cNvSpPr/>
          <p:nvPr/>
        </p:nvSpPr>
        <p:spPr>
          <a:xfrm rot="16200000">
            <a:off x="2744088" y="3954790"/>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Elipse 69"/>
          <p:cNvSpPr/>
          <p:nvPr/>
        </p:nvSpPr>
        <p:spPr>
          <a:xfrm>
            <a:off x="3314825" y="3881945"/>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1" name="Conector recto de flecha 70"/>
          <p:cNvCxnSpPr>
            <a:stCxn id="69" idx="2"/>
            <a:endCxn id="70" idx="2"/>
          </p:cNvCxnSpPr>
          <p:nvPr/>
        </p:nvCxnSpPr>
        <p:spPr>
          <a:xfrm flipV="1">
            <a:off x="3032121" y="4061966"/>
            <a:ext cx="282705" cy="837"/>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72" name="CuadroTexto 71"/>
          <p:cNvSpPr txBox="1"/>
          <p:nvPr/>
        </p:nvSpPr>
        <p:spPr>
          <a:xfrm>
            <a:off x="2632543" y="4098199"/>
            <a:ext cx="618759" cy="369332"/>
          </a:xfrm>
          <a:prstGeom prst="rect">
            <a:avLst/>
          </a:prstGeom>
          <a:noFill/>
        </p:spPr>
        <p:txBody>
          <a:bodyPr wrap="none" rtlCol="0">
            <a:spAutoFit/>
          </a:bodyPr>
          <a:lstStyle/>
          <a:p>
            <a:r>
              <a:rPr lang="es-ES" dirty="0" err="1"/>
              <a:t>gen</a:t>
            </a:r>
            <a:r>
              <a:rPr lang="es-ES" baseline="-25000" dirty="0" err="1"/>
              <a:t>A</a:t>
            </a:r>
            <a:endParaRPr lang="en-GB" baseline="-25000" dirty="0"/>
          </a:p>
        </p:txBody>
      </p:sp>
      <p:sp>
        <p:nvSpPr>
          <p:cNvPr id="73" name="Elipse 72"/>
          <p:cNvSpPr/>
          <p:nvPr/>
        </p:nvSpPr>
        <p:spPr>
          <a:xfrm>
            <a:off x="3314825" y="3268717"/>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ángulo 73"/>
          <p:cNvSpPr/>
          <p:nvPr/>
        </p:nvSpPr>
        <p:spPr>
          <a:xfrm rot="5400000">
            <a:off x="3808833" y="3711399"/>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5" name="Conector recto de flecha 74"/>
          <p:cNvCxnSpPr>
            <a:stCxn id="70" idx="6"/>
            <a:endCxn id="74" idx="2"/>
          </p:cNvCxnSpPr>
          <p:nvPr/>
        </p:nvCxnSpPr>
        <p:spPr>
          <a:xfrm flipV="1">
            <a:off x="3674865" y="3819411"/>
            <a:ext cx="205976" cy="242554"/>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76" name="Conector recto de flecha 75"/>
          <p:cNvCxnSpPr>
            <a:stCxn id="73" idx="5"/>
            <a:endCxn id="74" idx="2"/>
          </p:cNvCxnSpPr>
          <p:nvPr/>
        </p:nvCxnSpPr>
        <p:spPr>
          <a:xfrm>
            <a:off x="3622139" y="3576031"/>
            <a:ext cx="258703" cy="243381"/>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77" name="Elipse 76"/>
          <p:cNvSpPr/>
          <p:nvPr/>
        </p:nvSpPr>
        <p:spPr>
          <a:xfrm>
            <a:off x="4446738" y="3635398"/>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8" name="Conector recto de flecha 77"/>
          <p:cNvCxnSpPr>
            <a:stCxn id="74" idx="0"/>
            <a:endCxn id="77" idx="2"/>
          </p:cNvCxnSpPr>
          <p:nvPr/>
        </p:nvCxnSpPr>
        <p:spPr>
          <a:xfrm flipV="1">
            <a:off x="4096866" y="3815419"/>
            <a:ext cx="349873" cy="3993"/>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79" name="Rectángulo 78"/>
          <p:cNvSpPr/>
          <p:nvPr/>
        </p:nvSpPr>
        <p:spPr>
          <a:xfrm rot="5400000">
            <a:off x="5064475" y="4012206"/>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0" name="Conector recto de flecha 79"/>
          <p:cNvCxnSpPr>
            <a:stCxn id="77" idx="5"/>
            <a:endCxn id="79" idx="2"/>
          </p:cNvCxnSpPr>
          <p:nvPr/>
        </p:nvCxnSpPr>
        <p:spPr>
          <a:xfrm>
            <a:off x="4754051" y="3942712"/>
            <a:ext cx="382432" cy="177507"/>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81" name="Rectángulo 80"/>
          <p:cNvSpPr/>
          <p:nvPr/>
        </p:nvSpPr>
        <p:spPr>
          <a:xfrm rot="16200000">
            <a:off x="5047541" y="3382037"/>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2" name="Conector recto de flecha 81"/>
          <p:cNvCxnSpPr>
            <a:stCxn id="77" idx="7"/>
            <a:endCxn id="81" idx="0"/>
          </p:cNvCxnSpPr>
          <p:nvPr/>
        </p:nvCxnSpPr>
        <p:spPr>
          <a:xfrm flipV="1">
            <a:off x="4754051" y="3490049"/>
            <a:ext cx="365498" cy="198076"/>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83" name="Elipse 82"/>
          <p:cNvSpPr/>
          <p:nvPr/>
        </p:nvSpPr>
        <p:spPr>
          <a:xfrm>
            <a:off x="5555871" y="3940198"/>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Elipse 83"/>
          <p:cNvSpPr/>
          <p:nvPr/>
        </p:nvSpPr>
        <p:spPr>
          <a:xfrm>
            <a:off x="5555871" y="3310029"/>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5" name="Conector recto de flecha 84"/>
          <p:cNvCxnSpPr>
            <a:stCxn id="81" idx="2"/>
            <a:endCxn id="84" idx="2"/>
          </p:cNvCxnSpPr>
          <p:nvPr/>
        </p:nvCxnSpPr>
        <p:spPr>
          <a:xfrm>
            <a:off x="5335573" y="3490049"/>
            <a:ext cx="220298" cy="0"/>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86" name="Conector recto de flecha 85"/>
          <p:cNvCxnSpPr>
            <a:stCxn id="79" idx="0"/>
            <a:endCxn id="83" idx="2"/>
          </p:cNvCxnSpPr>
          <p:nvPr/>
        </p:nvCxnSpPr>
        <p:spPr>
          <a:xfrm>
            <a:off x="5352507" y="4120218"/>
            <a:ext cx="203364" cy="0"/>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87" name="Rectángulo 86"/>
          <p:cNvSpPr/>
          <p:nvPr/>
        </p:nvSpPr>
        <p:spPr>
          <a:xfrm rot="5400000">
            <a:off x="6063541" y="4020672"/>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8" name="Conector recto de flecha 87"/>
          <p:cNvCxnSpPr>
            <a:stCxn id="83" idx="6"/>
            <a:endCxn id="87" idx="2"/>
          </p:cNvCxnSpPr>
          <p:nvPr/>
        </p:nvCxnSpPr>
        <p:spPr>
          <a:xfrm>
            <a:off x="5915911" y="4120218"/>
            <a:ext cx="219638" cy="8466"/>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89" name="Rectángulo 88"/>
          <p:cNvSpPr/>
          <p:nvPr/>
        </p:nvSpPr>
        <p:spPr>
          <a:xfrm rot="5400000">
            <a:off x="6046607" y="3382037"/>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0" name="Conector recto de flecha 89"/>
          <p:cNvCxnSpPr>
            <a:stCxn id="84" idx="6"/>
            <a:endCxn id="89" idx="2"/>
          </p:cNvCxnSpPr>
          <p:nvPr/>
        </p:nvCxnSpPr>
        <p:spPr>
          <a:xfrm>
            <a:off x="5915911" y="3490049"/>
            <a:ext cx="202704" cy="0"/>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91" name="Elipse 90"/>
          <p:cNvSpPr/>
          <p:nvPr/>
        </p:nvSpPr>
        <p:spPr>
          <a:xfrm>
            <a:off x="6538005" y="3677732"/>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2" name="Conector recto de flecha 91"/>
          <p:cNvCxnSpPr>
            <a:stCxn id="89" idx="0"/>
            <a:endCxn id="91" idx="1"/>
          </p:cNvCxnSpPr>
          <p:nvPr/>
        </p:nvCxnSpPr>
        <p:spPr>
          <a:xfrm>
            <a:off x="6334640" y="3490049"/>
            <a:ext cx="256093" cy="240410"/>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93" name="Conector recto de flecha 92"/>
          <p:cNvCxnSpPr>
            <a:stCxn id="87" idx="0"/>
            <a:endCxn id="91" idx="3"/>
          </p:cNvCxnSpPr>
          <p:nvPr/>
        </p:nvCxnSpPr>
        <p:spPr>
          <a:xfrm flipV="1">
            <a:off x="6351574" y="3985046"/>
            <a:ext cx="239159" cy="143639"/>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94" name="Rectángulo 93"/>
          <p:cNvSpPr/>
          <p:nvPr/>
        </p:nvSpPr>
        <p:spPr>
          <a:xfrm rot="7871471">
            <a:off x="6927141" y="4096871"/>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5" name="Conector recto de flecha 94"/>
          <p:cNvCxnSpPr>
            <a:stCxn id="91" idx="5"/>
            <a:endCxn id="94" idx="2"/>
          </p:cNvCxnSpPr>
          <p:nvPr/>
        </p:nvCxnSpPr>
        <p:spPr>
          <a:xfrm>
            <a:off x="6845318" y="3985045"/>
            <a:ext cx="180562" cy="148704"/>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96" name="Conector recto de flecha 248"/>
          <p:cNvCxnSpPr>
            <a:stCxn id="94" idx="3"/>
            <a:endCxn id="77" idx="4"/>
          </p:cNvCxnSpPr>
          <p:nvPr/>
        </p:nvCxnSpPr>
        <p:spPr>
          <a:xfrm rot="5400000" flipH="1">
            <a:off x="5635226" y="2986973"/>
            <a:ext cx="344913" cy="2361847"/>
          </a:xfrm>
          <a:prstGeom prst="bentConnector3">
            <a:avLst>
              <a:gd name="adj1" fmla="val -97593"/>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97" name="Conector recto de flecha 96"/>
          <p:cNvCxnSpPr>
            <a:stCxn id="91" idx="6"/>
            <a:endCxn id="98" idx="2"/>
          </p:cNvCxnSpPr>
          <p:nvPr/>
        </p:nvCxnSpPr>
        <p:spPr>
          <a:xfrm flipV="1">
            <a:off x="6898045" y="3856872"/>
            <a:ext cx="597768" cy="881"/>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98" name="Rectángulo 97"/>
          <p:cNvSpPr/>
          <p:nvPr/>
        </p:nvSpPr>
        <p:spPr>
          <a:xfrm rot="5400000">
            <a:off x="7423805" y="3748859"/>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Elipse 98"/>
          <p:cNvSpPr/>
          <p:nvPr/>
        </p:nvSpPr>
        <p:spPr>
          <a:xfrm>
            <a:off x="7915202" y="3312784"/>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Elipse 99"/>
          <p:cNvSpPr/>
          <p:nvPr/>
        </p:nvSpPr>
        <p:spPr>
          <a:xfrm>
            <a:off x="7932136" y="4032450"/>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1" name="Conector recto de flecha 100"/>
          <p:cNvCxnSpPr>
            <a:stCxn id="98" idx="1"/>
            <a:endCxn id="99" idx="2"/>
          </p:cNvCxnSpPr>
          <p:nvPr/>
        </p:nvCxnSpPr>
        <p:spPr>
          <a:xfrm flipV="1">
            <a:off x="7603826" y="3492805"/>
            <a:ext cx="311377" cy="184047"/>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102" name="Conector recto de flecha 101"/>
          <p:cNvCxnSpPr>
            <a:stCxn id="98" idx="3"/>
            <a:endCxn id="100" idx="2"/>
          </p:cNvCxnSpPr>
          <p:nvPr/>
        </p:nvCxnSpPr>
        <p:spPr>
          <a:xfrm>
            <a:off x="7603826" y="4036892"/>
            <a:ext cx="328311" cy="175579"/>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103" name="Rectángulo 102"/>
          <p:cNvSpPr/>
          <p:nvPr/>
        </p:nvSpPr>
        <p:spPr>
          <a:xfrm rot="5400000">
            <a:off x="8615178" y="3810554"/>
            <a:ext cx="331027"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4" name="Conector recto de flecha 103"/>
          <p:cNvCxnSpPr>
            <a:stCxn id="99" idx="6"/>
            <a:endCxn id="103" idx="2"/>
          </p:cNvCxnSpPr>
          <p:nvPr/>
        </p:nvCxnSpPr>
        <p:spPr>
          <a:xfrm>
            <a:off x="8275243" y="3492805"/>
            <a:ext cx="397437" cy="425763"/>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105" name="Conector recto de flecha 104"/>
          <p:cNvCxnSpPr>
            <a:stCxn id="100" idx="6"/>
            <a:endCxn id="103" idx="2"/>
          </p:cNvCxnSpPr>
          <p:nvPr/>
        </p:nvCxnSpPr>
        <p:spPr>
          <a:xfrm flipV="1">
            <a:off x="8292177" y="3918568"/>
            <a:ext cx="380503" cy="293903"/>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106" name="Elipse 105"/>
          <p:cNvSpPr/>
          <p:nvPr/>
        </p:nvSpPr>
        <p:spPr>
          <a:xfrm>
            <a:off x="9117469" y="3744583"/>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7" name="Conector recto de flecha 106"/>
          <p:cNvCxnSpPr>
            <a:stCxn id="103" idx="0"/>
            <a:endCxn id="106" idx="2"/>
          </p:cNvCxnSpPr>
          <p:nvPr/>
        </p:nvCxnSpPr>
        <p:spPr>
          <a:xfrm>
            <a:off x="8888703" y="3918567"/>
            <a:ext cx="228766" cy="6036"/>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108" name="CuadroTexto 5"/>
          <p:cNvSpPr txBox="1"/>
          <p:nvPr/>
        </p:nvSpPr>
        <p:spPr>
          <a:xfrm>
            <a:off x="3173473" y="4115572"/>
            <a:ext cx="594393" cy="369332"/>
          </a:xfrm>
          <a:prstGeom prst="rect">
            <a:avLst/>
          </a:prstGeom>
          <a:noFill/>
        </p:spPr>
        <p:txBody>
          <a:bodyPr wrap="none" rtlCol="0">
            <a:spAutoFit/>
          </a:bodyPr>
          <a:lstStyle/>
          <a:p>
            <a:r>
              <a:rPr lang="es-ES" dirty="0" err="1"/>
              <a:t>cnv</a:t>
            </a:r>
            <a:r>
              <a:rPr lang="es-ES" baseline="-25000" dirty="0" err="1"/>
              <a:t>A</a:t>
            </a:r>
            <a:endParaRPr lang="en-GB" baseline="-25000" dirty="0"/>
          </a:p>
        </p:txBody>
      </p:sp>
      <p:sp>
        <p:nvSpPr>
          <p:cNvPr id="109" name="CuadroTexto 5"/>
          <p:cNvSpPr txBox="1"/>
          <p:nvPr/>
        </p:nvSpPr>
        <p:spPr>
          <a:xfrm>
            <a:off x="3715383" y="3888273"/>
            <a:ext cx="602537" cy="369332"/>
          </a:xfrm>
          <a:prstGeom prst="rect">
            <a:avLst/>
          </a:prstGeom>
          <a:noFill/>
        </p:spPr>
        <p:txBody>
          <a:bodyPr wrap="none" rtlCol="0">
            <a:spAutoFit/>
          </a:bodyPr>
          <a:lstStyle/>
          <a:p>
            <a:r>
              <a:rPr lang="es-ES" dirty="0" err="1"/>
              <a:t>proc</a:t>
            </a:r>
            <a:endParaRPr lang="en-GB" baseline="-25000" dirty="0"/>
          </a:p>
        </p:txBody>
      </p:sp>
      <p:sp>
        <p:nvSpPr>
          <p:cNvPr id="110" name="CuadroTexto 5"/>
          <p:cNvSpPr txBox="1"/>
          <p:nvPr/>
        </p:nvSpPr>
        <p:spPr>
          <a:xfrm>
            <a:off x="5467465" y="3024662"/>
            <a:ext cx="583173" cy="369332"/>
          </a:xfrm>
          <a:prstGeom prst="rect">
            <a:avLst/>
          </a:prstGeom>
          <a:noFill/>
        </p:spPr>
        <p:txBody>
          <a:bodyPr wrap="none" rtlCol="0">
            <a:spAutoFit/>
          </a:bodyPr>
          <a:lstStyle/>
          <a:p>
            <a:r>
              <a:rPr lang="es-ES" dirty="0"/>
              <a:t>cnv</a:t>
            </a:r>
            <a:r>
              <a:rPr lang="es-ES" baseline="-25000" dirty="0"/>
              <a:t>1</a:t>
            </a:r>
            <a:endParaRPr lang="en-GB" baseline="-25000" dirty="0"/>
          </a:p>
        </p:txBody>
      </p:sp>
      <p:sp>
        <p:nvSpPr>
          <p:cNvPr id="111" name="CuadroTexto 5"/>
          <p:cNvSpPr txBox="1"/>
          <p:nvPr/>
        </p:nvSpPr>
        <p:spPr>
          <a:xfrm>
            <a:off x="5477934" y="3660655"/>
            <a:ext cx="583173" cy="369332"/>
          </a:xfrm>
          <a:prstGeom prst="rect">
            <a:avLst/>
          </a:prstGeom>
          <a:noFill/>
        </p:spPr>
        <p:txBody>
          <a:bodyPr wrap="none" rtlCol="0">
            <a:spAutoFit/>
          </a:bodyPr>
          <a:lstStyle/>
          <a:p>
            <a:r>
              <a:rPr lang="es-ES" dirty="0"/>
              <a:t>cnv</a:t>
            </a:r>
            <a:r>
              <a:rPr lang="es-ES" baseline="-25000" dirty="0"/>
              <a:t>2</a:t>
            </a:r>
            <a:endParaRPr lang="en-GB" baseline="-25000" dirty="0"/>
          </a:p>
        </p:txBody>
      </p:sp>
      <p:sp>
        <p:nvSpPr>
          <p:cNvPr id="112" name="CuadroTexto 5"/>
          <p:cNvSpPr txBox="1"/>
          <p:nvPr/>
        </p:nvSpPr>
        <p:spPr>
          <a:xfrm>
            <a:off x="8832953" y="3989533"/>
            <a:ext cx="938077" cy="369332"/>
          </a:xfrm>
          <a:prstGeom prst="rect">
            <a:avLst/>
          </a:prstGeom>
          <a:noFill/>
        </p:spPr>
        <p:txBody>
          <a:bodyPr wrap="none" rtlCol="0">
            <a:spAutoFit/>
          </a:bodyPr>
          <a:lstStyle/>
          <a:p>
            <a:r>
              <a:rPr lang="es-ES" dirty="0" err="1"/>
              <a:t>assmbly</a:t>
            </a:r>
            <a:endParaRPr lang="en-GB" baseline="-25000" dirty="0"/>
          </a:p>
        </p:txBody>
      </p:sp>
      <p:sp>
        <p:nvSpPr>
          <p:cNvPr id="113" name="CuadroTexto 253"/>
          <p:cNvSpPr txBox="1"/>
          <p:nvPr/>
        </p:nvSpPr>
        <p:spPr>
          <a:xfrm>
            <a:off x="6508875" y="3396032"/>
            <a:ext cx="492443" cy="369332"/>
          </a:xfrm>
          <a:prstGeom prst="rect">
            <a:avLst/>
          </a:prstGeom>
          <a:noFill/>
        </p:spPr>
        <p:txBody>
          <a:bodyPr wrap="none" rtlCol="0">
            <a:spAutoFit/>
          </a:bodyPr>
          <a:lstStyle>
            <a:defPPr>
              <a:defRPr lang="es-ES"/>
            </a:defPPr>
          </a:lstStyle>
          <a:p>
            <a:r>
              <a:rPr lang="es-ES" dirty="0" err="1"/>
              <a:t>ctrl</a:t>
            </a:r>
            <a:endParaRPr lang="en-GB" dirty="0"/>
          </a:p>
        </p:txBody>
      </p:sp>
      <p:sp>
        <p:nvSpPr>
          <p:cNvPr id="114" name="CuadroTexto 5"/>
          <p:cNvSpPr txBox="1"/>
          <p:nvPr/>
        </p:nvSpPr>
        <p:spPr>
          <a:xfrm>
            <a:off x="4242940" y="3380955"/>
            <a:ext cx="359394" cy="369332"/>
          </a:xfrm>
          <a:prstGeom prst="rect">
            <a:avLst/>
          </a:prstGeom>
          <a:noFill/>
        </p:spPr>
        <p:txBody>
          <a:bodyPr wrap="none" rtlCol="0">
            <a:spAutoFit/>
          </a:bodyPr>
          <a:lstStyle/>
          <a:p>
            <a:r>
              <a:rPr lang="es-ES" dirty="0"/>
              <a:t>in</a:t>
            </a:r>
            <a:endParaRPr lang="en-GB" baseline="-25000" dirty="0"/>
          </a:p>
        </p:txBody>
      </p:sp>
      <p:sp>
        <p:nvSpPr>
          <p:cNvPr id="115" name="CuadroTexto 5"/>
          <p:cNvSpPr txBox="1"/>
          <p:nvPr/>
        </p:nvSpPr>
        <p:spPr>
          <a:xfrm>
            <a:off x="4957914" y="3023056"/>
            <a:ext cx="583814" cy="369332"/>
          </a:xfrm>
          <a:prstGeom prst="rect">
            <a:avLst/>
          </a:prstGeom>
          <a:noFill/>
        </p:spPr>
        <p:txBody>
          <a:bodyPr wrap="none" rtlCol="0">
            <a:spAutoFit/>
          </a:bodyPr>
          <a:lstStyle/>
          <a:p>
            <a:r>
              <a:rPr lang="es-ES" dirty="0"/>
              <a:t>out</a:t>
            </a:r>
            <a:r>
              <a:rPr lang="es-ES" baseline="-25000" dirty="0"/>
              <a:t>1</a:t>
            </a:r>
            <a:endParaRPr lang="en-GB" baseline="-25000" dirty="0"/>
          </a:p>
        </p:txBody>
      </p:sp>
      <p:sp>
        <p:nvSpPr>
          <p:cNvPr id="116" name="CuadroTexto 5"/>
          <p:cNvSpPr txBox="1"/>
          <p:nvPr/>
        </p:nvSpPr>
        <p:spPr>
          <a:xfrm>
            <a:off x="4983524" y="3644830"/>
            <a:ext cx="583814" cy="369332"/>
          </a:xfrm>
          <a:prstGeom prst="rect">
            <a:avLst/>
          </a:prstGeom>
          <a:noFill/>
        </p:spPr>
        <p:txBody>
          <a:bodyPr wrap="none" rtlCol="0">
            <a:spAutoFit/>
          </a:bodyPr>
          <a:lstStyle/>
          <a:p>
            <a:r>
              <a:rPr lang="es-ES" dirty="0"/>
              <a:t>out</a:t>
            </a:r>
            <a:r>
              <a:rPr lang="es-ES" baseline="-25000" dirty="0"/>
              <a:t>2</a:t>
            </a:r>
            <a:endParaRPr lang="en-GB" baseline="-25000" dirty="0"/>
          </a:p>
        </p:txBody>
      </p:sp>
      <p:sp>
        <p:nvSpPr>
          <p:cNvPr id="117" name="CuadroTexto 5"/>
          <p:cNvSpPr txBox="1"/>
          <p:nvPr/>
        </p:nvSpPr>
        <p:spPr>
          <a:xfrm>
            <a:off x="5985026" y="3036954"/>
            <a:ext cx="535724" cy="369332"/>
          </a:xfrm>
          <a:prstGeom prst="rect">
            <a:avLst/>
          </a:prstGeom>
          <a:noFill/>
        </p:spPr>
        <p:txBody>
          <a:bodyPr wrap="none" rtlCol="0">
            <a:spAutoFit/>
          </a:bodyPr>
          <a:lstStyle/>
          <a:p>
            <a:r>
              <a:rPr lang="es-ES" dirty="0"/>
              <a:t>inc</a:t>
            </a:r>
            <a:r>
              <a:rPr lang="es-ES" baseline="-25000" dirty="0"/>
              <a:t>1</a:t>
            </a:r>
            <a:endParaRPr lang="en-GB" baseline="-25000" dirty="0"/>
          </a:p>
        </p:txBody>
      </p:sp>
      <p:sp>
        <p:nvSpPr>
          <p:cNvPr id="118" name="CuadroTexto 5"/>
          <p:cNvSpPr txBox="1"/>
          <p:nvPr/>
        </p:nvSpPr>
        <p:spPr>
          <a:xfrm>
            <a:off x="5993974" y="3662644"/>
            <a:ext cx="535724" cy="369332"/>
          </a:xfrm>
          <a:prstGeom prst="rect">
            <a:avLst/>
          </a:prstGeom>
          <a:noFill/>
        </p:spPr>
        <p:txBody>
          <a:bodyPr wrap="none" rtlCol="0">
            <a:spAutoFit/>
          </a:bodyPr>
          <a:lstStyle/>
          <a:p>
            <a:r>
              <a:rPr lang="es-ES" dirty="0"/>
              <a:t>inc</a:t>
            </a:r>
            <a:r>
              <a:rPr lang="es-ES" baseline="-25000" dirty="0"/>
              <a:t>2</a:t>
            </a:r>
            <a:endParaRPr lang="en-GB" baseline="-25000" dirty="0"/>
          </a:p>
        </p:txBody>
      </p:sp>
      <p:sp>
        <p:nvSpPr>
          <p:cNvPr id="119" name="CuadroTexto 5"/>
          <p:cNvSpPr txBox="1"/>
          <p:nvPr/>
        </p:nvSpPr>
        <p:spPr>
          <a:xfrm>
            <a:off x="7054559" y="4197951"/>
            <a:ext cx="407484" cy="369332"/>
          </a:xfrm>
          <a:prstGeom prst="rect">
            <a:avLst/>
          </a:prstGeom>
          <a:noFill/>
        </p:spPr>
        <p:txBody>
          <a:bodyPr wrap="none" rtlCol="0">
            <a:spAutoFit/>
          </a:bodyPr>
          <a:lstStyle/>
          <a:p>
            <a:r>
              <a:rPr lang="es-ES" dirty="0" err="1"/>
              <a:t>fix</a:t>
            </a:r>
            <a:endParaRPr lang="en-GB" baseline="-25000" dirty="0"/>
          </a:p>
        </p:txBody>
      </p:sp>
      <p:sp>
        <p:nvSpPr>
          <p:cNvPr id="120" name="CuadroTexto 5"/>
          <p:cNvSpPr txBox="1"/>
          <p:nvPr/>
        </p:nvSpPr>
        <p:spPr>
          <a:xfrm>
            <a:off x="7024727" y="3376573"/>
            <a:ext cx="626582" cy="369332"/>
          </a:xfrm>
          <a:prstGeom prst="rect">
            <a:avLst/>
          </a:prstGeom>
          <a:noFill/>
        </p:spPr>
        <p:txBody>
          <a:bodyPr wrap="none" rtlCol="0">
            <a:spAutoFit/>
          </a:bodyPr>
          <a:lstStyle/>
          <a:p>
            <a:r>
              <a:rPr lang="es-ES" dirty="0" err="1"/>
              <a:t>prod</a:t>
            </a:r>
            <a:endParaRPr lang="en-GB" baseline="-25000" dirty="0"/>
          </a:p>
        </p:txBody>
      </p:sp>
      <p:sp>
        <p:nvSpPr>
          <p:cNvPr id="121" name="CuadroTexto 5"/>
          <p:cNvSpPr txBox="1"/>
          <p:nvPr/>
        </p:nvSpPr>
        <p:spPr>
          <a:xfrm>
            <a:off x="8486224" y="3457849"/>
            <a:ext cx="619080" cy="369332"/>
          </a:xfrm>
          <a:prstGeom prst="rect">
            <a:avLst/>
          </a:prstGeom>
          <a:noFill/>
        </p:spPr>
        <p:txBody>
          <a:bodyPr wrap="none" rtlCol="0">
            <a:spAutoFit/>
          </a:bodyPr>
          <a:lstStyle/>
          <a:p>
            <a:r>
              <a:rPr lang="es-ES" dirty="0"/>
              <a:t>pack</a:t>
            </a:r>
            <a:endParaRPr lang="en-GB" baseline="-25000" dirty="0"/>
          </a:p>
        </p:txBody>
      </p:sp>
      <p:sp>
        <p:nvSpPr>
          <p:cNvPr id="122" name="Rectángulo 1"/>
          <p:cNvSpPr/>
          <p:nvPr/>
        </p:nvSpPr>
        <p:spPr>
          <a:xfrm rot="16200000">
            <a:off x="2744088" y="3340228"/>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CuadroTexto 5"/>
          <p:cNvSpPr txBox="1"/>
          <p:nvPr/>
        </p:nvSpPr>
        <p:spPr>
          <a:xfrm>
            <a:off x="2638158" y="2965060"/>
            <a:ext cx="612347" cy="369332"/>
          </a:xfrm>
          <a:prstGeom prst="rect">
            <a:avLst/>
          </a:prstGeom>
          <a:noFill/>
        </p:spPr>
        <p:txBody>
          <a:bodyPr wrap="none" rtlCol="0">
            <a:spAutoFit/>
          </a:bodyPr>
          <a:lstStyle/>
          <a:p>
            <a:r>
              <a:rPr lang="es-ES" dirty="0" err="1"/>
              <a:t>gen</a:t>
            </a:r>
            <a:r>
              <a:rPr lang="es-ES" baseline="-25000" dirty="0" err="1"/>
              <a:t>B</a:t>
            </a:r>
            <a:endParaRPr lang="en-GB" baseline="-25000" dirty="0"/>
          </a:p>
        </p:txBody>
      </p:sp>
      <p:cxnSp>
        <p:nvCxnSpPr>
          <p:cNvPr id="124" name="Conector recto de flecha 4"/>
          <p:cNvCxnSpPr>
            <a:stCxn id="122" idx="2"/>
            <a:endCxn id="73" idx="2"/>
          </p:cNvCxnSpPr>
          <p:nvPr/>
        </p:nvCxnSpPr>
        <p:spPr>
          <a:xfrm>
            <a:off x="3032121" y="3448241"/>
            <a:ext cx="282705" cy="497"/>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125" name="CuadroTexto 5"/>
          <p:cNvSpPr txBox="1"/>
          <p:nvPr/>
        </p:nvSpPr>
        <p:spPr>
          <a:xfrm>
            <a:off x="3252480" y="2970107"/>
            <a:ext cx="587981" cy="369332"/>
          </a:xfrm>
          <a:prstGeom prst="rect">
            <a:avLst/>
          </a:prstGeom>
          <a:noFill/>
        </p:spPr>
        <p:txBody>
          <a:bodyPr wrap="none" rtlCol="0">
            <a:spAutoFit/>
          </a:bodyPr>
          <a:lstStyle/>
          <a:p>
            <a:r>
              <a:rPr lang="es-ES" dirty="0" err="1"/>
              <a:t>cnv</a:t>
            </a:r>
            <a:r>
              <a:rPr lang="es-ES" baseline="-25000" dirty="0" err="1"/>
              <a:t>B</a:t>
            </a:r>
            <a:endParaRPr lang="en-GB" baseline="-25000" dirty="0"/>
          </a:p>
        </p:txBody>
      </p:sp>
      <p:sp>
        <p:nvSpPr>
          <p:cNvPr id="126" name="CuadroTexto 5"/>
          <p:cNvSpPr txBox="1"/>
          <p:nvPr/>
        </p:nvSpPr>
        <p:spPr>
          <a:xfrm>
            <a:off x="7651310" y="3024131"/>
            <a:ext cx="705129" cy="369332"/>
          </a:xfrm>
          <a:prstGeom prst="rect">
            <a:avLst/>
          </a:prstGeom>
          <a:noFill/>
        </p:spPr>
        <p:txBody>
          <a:bodyPr wrap="none" rtlCol="0">
            <a:spAutoFit/>
          </a:bodyPr>
          <a:lstStyle/>
          <a:p>
            <a:r>
              <a:rPr lang="es-ES" dirty="0"/>
              <a:t>prod</a:t>
            </a:r>
            <a:r>
              <a:rPr lang="es-ES" baseline="-25000" dirty="0"/>
              <a:t>1</a:t>
            </a:r>
            <a:endParaRPr lang="en-GB" baseline="-25000" dirty="0"/>
          </a:p>
        </p:txBody>
      </p:sp>
      <p:sp>
        <p:nvSpPr>
          <p:cNvPr id="127" name="CuadroTexto 5"/>
          <p:cNvSpPr txBox="1"/>
          <p:nvPr/>
        </p:nvSpPr>
        <p:spPr>
          <a:xfrm>
            <a:off x="7710366" y="4285835"/>
            <a:ext cx="705129" cy="369332"/>
          </a:xfrm>
          <a:prstGeom prst="rect">
            <a:avLst/>
          </a:prstGeom>
          <a:noFill/>
        </p:spPr>
        <p:txBody>
          <a:bodyPr wrap="none" rtlCol="0">
            <a:spAutoFit/>
          </a:bodyPr>
          <a:lstStyle/>
          <a:p>
            <a:r>
              <a:rPr lang="es-ES" dirty="0"/>
              <a:t>prod</a:t>
            </a:r>
            <a:r>
              <a:rPr lang="es-ES" baseline="-25000" dirty="0"/>
              <a:t>2</a:t>
            </a:r>
            <a:endParaRPr lang="en-GB" baseline="-25000" dirty="0"/>
          </a:p>
        </p:txBody>
      </p:sp>
    </p:spTree>
    <p:extLst>
      <p:ext uri="{BB962C8B-B14F-4D97-AF65-F5344CB8AC3E}">
        <p14:creationId xmlns:p14="http://schemas.microsoft.com/office/powerpoint/2010/main" val="3043930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Analysis of PNPL: </a:t>
            </a:r>
            <a:r>
              <a:rPr lang="en-US" dirty="0" err="1"/>
              <a:t>Behavioural</a:t>
            </a:r>
            <a:endParaRPr lang="en-US" dirty="0"/>
          </a:p>
        </p:txBody>
      </p:sp>
      <p:sp>
        <p:nvSpPr>
          <p:cNvPr id="3" name="Marcador de contenido 2"/>
          <p:cNvSpPr>
            <a:spLocks noGrp="1"/>
          </p:cNvSpPr>
          <p:nvPr>
            <p:ph idx="1"/>
          </p:nvPr>
        </p:nvSpPr>
        <p:spPr/>
        <p:txBody>
          <a:bodyPr>
            <a:normAutofit/>
          </a:bodyPr>
          <a:lstStyle/>
          <a:p>
            <a:pPr marL="228600" lvl="3">
              <a:spcBef>
                <a:spcPts val="1000"/>
              </a:spcBef>
              <a:spcAft>
                <a:spcPts val="200"/>
              </a:spcAft>
              <a:buSzPct val="100000"/>
            </a:pPr>
            <a:r>
              <a:rPr lang="en-GB" sz="2800" b="1" dirty="0">
                <a:solidFill>
                  <a:schemeClr val="accent1">
                    <a:lumMod val="75000"/>
                  </a:schemeClr>
                </a:solidFill>
              </a:rPr>
              <a:t>Transformation into CPNs: 150% net</a:t>
            </a:r>
          </a:p>
          <a:p>
            <a:pPr marL="685800" lvl="4">
              <a:spcBef>
                <a:spcPts val="1000"/>
              </a:spcBef>
              <a:spcAft>
                <a:spcPts val="200"/>
              </a:spcAft>
              <a:buSzPct val="100000"/>
            </a:pPr>
            <a:r>
              <a:rPr lang="en-GB" sz="2800" dirty="0"/>
              <a:t>Present conditions in transitions</a:t>
            </a:r>
          </a:p>
          <a:p>
            <a:pPr marL="1371600" lvl="5" indent="-457200">
              <a:spcBef>
                <a:spcPts val="1000"/>
              </a:spcBef>
              <a:spcAft>
                <a:spcPts val="200"/>
              </a:spcAft>
              <a:buSzPct val="100000"/>
              <a:buFont typeface="Wingdings" panose="05000000000000000000" pitchFamily="2" charset="2"/>
              <a:buChar char="à"/>
            </a:pPr>
            <a:r>
              <a:rPr lang="en-GB" sz="2800" dirty="0"/>
              <a:t>Transitions guards</a:t>
            </a:r>
          </a:p>
          <a:p>
            <a:pPr marL="685800" lvl="4">
              <a:spcBef>
                <a:spcPts val="1000"/>
              </a:spcBef>
              <a:spcAft>
                <a:spcPts val="200"/>
              </a:spcAft>
              <a:buSzPct val="100000"/>
            </a:pPr>
            <a:r>
              <a:rPr lang="en-GB" sz="2800" dirty="0"/>
              <a:t>Present conditions in arcs </a:t>
            </a:r>
          </a:p>
          <a:p>
            <a:pPr marL="1371600" lvl="5" indent="-457200">
              <a:spcBef>
                <a:spcPts val="1000"/>
              </a:spcBef>
              <a:spcAft>
                <a:spcPts val="200"/>
              </a:spcAft>
              <a:buSzPct val="100000"/>
              <a:buFont typeface="Wingdings" panose="05000000000000000000" pitchFamily="2" charset="2"/>
              <a:buChar char="à"/>
            </a:pPr>
            <a:r>
              <a:rPr lang="en-GB" sz="2800" dirty="0"/>
              <a:t>Expressions in arcs</a:t>
            </a:r>
          </a:p>
          <a:p>
            <a:pPr marL="1711325" lvl="5" indent="-544513">
              <a:spcAft>
                <a:spcPts val="200"/>
              </a:spcAft>
              <a:buClr>
                <a:schemeClr val="accent1">
                  <a:lumMod val="75000"/>
                </a:schemeClr>
              </a:buClr>
              <a:buSzPct val="100000"/>
              <a:buNone/>
            </a:pPr>
            <a:r>
              <a:rPr lang="en-US" sz="1400" dirty="0">
                <a:latin typeface="Consolas" panose="020B0609020204030204" pitchFamily="49" charset="0"/>
              </a:rPr>
              <a:t>if (#FEAT_Prod1 c </a:t>
            </a:r>
            <a:r>
              <a:rPr lang="en-US" sz="1400" dirty="0" err="1">
                <a:latin typeface="Consolas" panose="020B0609020204030204" pitchFamily="49" charset="0"/>
              </a:rPr>
              <a:t>andalso</a:t>
            </a:r>
            <a:r>
              <a:rPr lang="en-US" sz="1400" dirty="0">
                <a:latin typeface="Consolas" panose="020B0609020204030204" pitchFamily="49" charset="0"/>
              </a:rPr>
              <a:t> #FEAT_Prod2 c) then 1ˋ1 else 0ˋ1</a:t>
            </a:r>
            <a:endParaRPr lang="en-GB" sz="1400" dirty="0">
              <a:latin typeface="Consolas" panose="020B0609020204030204" pitchFamily="49" charset="0"/>
            </a:endParaRPr>
          </a:p>
          <a:p>
            <a:pPr marL="914400" lvl="4" indent="-457200">
              <a:spcBef>
                <a:spcPts val="1000"/>
              </a:spcBef>
              <a:spcAft>
                <a:spcPts val="200"/>
              </a:spcAft>
              <a:buSzPct val="100000"/>
              <a:buFont typeface="Wingdings" panose="05000000000000000000" pitchFamily="2" charset="2"/>
              <a:buChar char="à"/>
            </a:pPr>
            <a:endParaRPr lang="en-GB" sz="2800" dirty="0"/>
          </a:p>
          <a:p>
            <a:pPr marL="457200" lvl="4" indent="0">
              <a:spcBef>
                <a:spcPts val="1000"/>
              </a:spcBef>
              <a:spcAft>
                <a:spcPts val="200"/>
              </a:spcAft>
              <a:buSzPct val="100000"/>
              <a:buNone/>
            </a:pPr>
            <a:endParaRPr lang="en-GB" sz="2800" dirty="0"/>
          </a:p>
          <a:p>
            <a:pPr marL="1711325" lvl="2" indent="-544513">
              <a:buNone/>
            </a:pPr>
            <a:endParaRPr lang="en-US" sz="1400" dirty="0">
              <a:latin typeface="Consolas" panose="020B0609020204030204" pitchFamily="49" charset="0"/>
            </a:endParaRPr>
          </a:p>
        </p:txBody>
      </p:sp>
      <p:sp>
        <p:nvSpPr>
          <p:cNvPr id="5" name="Marcador de número de diapositiva 4"/>
          <p:cNvSpPr>
            <a:spLocks noGrp="1"/>
          </p:cNvSpPr>
          <p:nvPr>
            <p:ph type="sldNum" sz="quarter" idx="12"/>
          </p:nvPr>
        </p:nvSpPr>
        <p:spPr/>
        <p:txBody>
          <a:bodyPr/>
          <a:lstStyle/>
          <a:p>
            <a:fld id="{A7E09D32-447C-433F-910E-6450FEBB1FB8}" type="slidenum">
              <a:rPr lang="en-GB" smtClean="0"/>
              <a:t>59</a:t>
            </a:fld>
            <a:endParaRPr lang="en-GB" dirty="0"/>
          </a:p>
        </p:txBody>
      </p:sp>
    </p:spTree>
    <p:extLst>
      <p:ext uri="{BB962C8B-B14F-4D97-AF65-F5344CB8AC3E}">
        <p14:creationId xmlns:p14="http://schemas.microsoft.com/office/powerpoint/2010/main" val="2265178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a:t>Motivation</a:t>
            </a:r>
          </a:p>
        </p:txBody>
      </p:sp>
      <p:sp>
        <p:nvSpPr>
          <p:cNvPr id="3" name="Marcador de contenido 2"/>
          <p:cNvSpPr>
            <a:spLocks noGrp="1"/>
          </p:cNvSpPr>
          <p:nvPr>
            <p:ph idx="1"/>
          </p:nvPr>
        </p:nvSpPr>
        <p:spPr/>
        <p:txBody>
          <a:bodyPr/>
          <a:lstStyle/>
          <a:p>
            <a:r>
              <a:rPr lang="en-GB" dirty="0"/>
              <a:t>Enriching expressivity of Petri nets</a:t>
            </a:r>
          </a:p>
          <a:p>
            <a:pPr lvl="1"/>
            <a:r>
              <a:rPr lang="en-GB" sz="3200" dirty="0"/>
              <a:t>Time, probabilities, priorities, colours</a:t>
            </a:r>
            <a:r>
              <a:rPr lang="en-GB" dirty="0"/>
              <a:t>, </a:t>
            </a:r>
            <a:r>
              <a:rPr lang="en-GB" sz="3200" b="1" dirty="0"/>
              <a:t>product lines</a:t>
            </a:r>
            <a:r>
              <a:rPr lang="en-GB" sz="3200" dirty="0"/>
              <a:t>, …</a:t>
            </a:r>
          </a:p>
          <a:p>
            <a:r>
              <a:rPr lang="en-GB" dirty="0"/>
              <a:t>Domain Specific Languages (DSL’s)</a:t>
            </a:r>
          </a:p>
          <a:p>
            <a:pPr marL="1073150" lvl="1" indent="-615950">
              <a:buFont typeface="Wingdings" panose="05000000000000000000" pitchFamily="2" charset="2"/>
              <a:buChar char=""/>
            </a:pPr>
            <a:r>
              <a:rPr lang="en-GB" sz="3200" dirty="0"/>
              <a:t>Annotations for High Level Modelling Languages (e.g., UML)</a:t>
            </a:r>
          </a:p>
          <a:p>
            <a:pPr marL="1073150" lvl="1" indent="-615950">
              <a:buFont typeface="Wingdings" panose="05000000000000000000" pitchFamily="2" charset="2"/>
              <a:buChar char=""/>
            </a:pPr>
            <a:r>
              <a:rPr lang="en-GB" sz="3200" dirty="0"/>
              <a:t>Transformation to Petri nets (or other formalism) for analysis</a:t>
            </a:r>
          </a:p>
          <a:p>
            <a:pPr marL="1073150" lvl="1" indent="-615950">
              <a:buFont typeface="Wingdings" panose="05000000000000000000" pitchFamily="2" charset="2"/>
              <a:buChar char=""/>
            </a:pPr>
            <a:r>
              <a:rPr lang="en-GB" sz="3200" dirty="0"/>
              <a:t>Some examples: MARTE, DICE</a:t>
            </a:r>
          </a:p>
        </p:txBody>
      </p:sp>
      <p:sp>
        <p:nvSpPr>
          <p:cNvPr id="5" name="Marcador de número de diapositiva 4"/>
          <p:cNvSpPr>
            <a:spLocks noGrp="1"/>
          </p:cNvSpPr>
          <p:nvPr>
            <p:ph type="sldNum" sz="quarter" idx="12"/>
          </p:nvPr>
        </p:nvSpPr>
        <p:spPr/>
        <p:txBody>
          <a:bodyPr/>
          <a:lstStyle/>
          <a:p>
            <a:fld id="{A7E09D32-447C-433F-910E-6450FEBB1FB8}" type="slidenum">
              <a:rPr lang="en-GB" smtClean="0"/>
              <a:t>6</a:t>
            </a:fld>
            <a:endParaRPr lang="en-GB" dirty="0"/>
          </a:p>
        </p:txBody>
      </p:sp>
    </p:spTree>
    <p:extLst>
      <p:ext uri="{BB962C8B-B14F-4D97-AF65-F5344CB8AC3E}">
        <p14:creationId xmlns:p14="http://schemas.microsoft.com/office/powerpoint/2010/main" val="4100012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Analysis of PNPL: </a:t>
            </a:r>
            <a:r>
              <a:rPr lang="en-US" dirty="0" err="1"/>
              <a:t>Behavioural</a:t>
            </a:r>
            <a:endParaRPr lang="en-US" dirty="0"/>
          </a:p>
        </p:txBody>
      </p:sp>
      <p:sp>
        <p:nvSpPr>
          <p:cNvPr id="3" name="Marcador de contenido 2"/>
          <p:cNvSpPr>
            <a:spLocks noGrp="1"/>
          </p:cNvSpPr>
          <p:nvPr>
            <p:ph idx="1"/>
          </p:nvPr>
        </p:nvSpPr>
        <p:spPr/>
        <p:txBody>
          <a:bodyPr>
            <a:normAutofit/>
          </a:bodyPr>
          <a:lstStyle/>
          <a:p>
            <a:pPr marL="228600" lvl="3">
              <a:spcBef>
                <a:spcPts val="1000"/>
              </a:spcBef>
              <a:spcAft>
                <a:spcPts val="200"/>
              </a:spcAft>
              <a:buSzPct val="100000"/>
            </a:pPr>
            <a:r>
              <a:rPr lang="en-GB" sz="2800" b="1" dirty="0">
                <a:solidFill>
                  <a:schemeClr val="accent1">
                    <a:lumMod val="75000"/>
                  </a:schemeClr>
                </a:solidFill>
              </a:rPr>
              <a:t>Transformation into CPNs: 150% net</a:t>
            </a:r>
            <a:endParaRPr lang="en-GB" sz="2800" dirty="0"/>
          </a:p>
          <a:p>
            <a:pPr marL="457200" lvl="4" indent="0">
              <a:spcBef>
                <a:spcPts val="1000"/>
              </a:spcBef>
              <a:spcAft>
                <a:spcPts val="200"/>
              </a:spcAft>
              <a:buSzPct val="100000"/>
              <a:buNone/>
            </a:pPr>
            <a:endParaRPr lang="en-GB" sz="2800" dirty="0"/>
          </a:p>
          <a:p>
            <a:pPr marL="1711325" lvl="2" indent="-544513">
              <a:buNone/>
            </a:pPr>
            <a:endParaRPr lang="en-US" sz="1400" dirty="0">
              <a:latin typeface="Consolas" panose="020B0609020204030204" pitchFamily="49" charset="0"/>
            </a:endParaRPr>
          </a:p>
        </p:txBody>
      </p:sp>
      <p:sp>
        <p:nvSpPr>
          <p:cNvPr id="5" name="Marcador de número de diapositiva 4"/>
          <p:cNvSpPr>
            <a:spLocks noGrp="1"/>
          </p:cNvSpPr>
          <p:nvPr>
            <p:ph type="sldNum" sz="quarter" idx="12"/>
          </p:nvPr>
        </p:nvSpPr>
        <p:spPr/>
        <p:txBody>
          <a:bodyPr/>
          <a:lstStyle/>
          <a:p>
            <a:fld id="{A7E09D32-447C-433F-910E-6450FEBB1FB8}" type="slidenum">
              <a:rPr lang="en-GB" smtClean="0"/>
              <a:t>60</a:t>
            </a:fld>
            <a:endParaRPr lang="en-GB" dirty="0"/>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1820" y="2068268"/>
            <a:ext cx="9006506" cy="3360119"/>
          </a:xfrm>
          <a:prstGeom prst="rect">
            <a:avLst/>
          </a:prstGeom>
        </p:spPr>
      </p:pic>
    </p:spTree>
    <p:extLst>
      <p:ext uri="{BB962C8B-B14F-4D97-AF65-F5344CB8AC3E}">
        <p14:creationId xmlns:p14="http://schemas.microsoft.com/office/powerpoint/2010/main" val="3217748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Analysis of PNPL: </a:t>
            </a:r>
            <a:r>
              <a:rPr lang="en-GB" dirty="0"/>
              <a:t>Behavioural</a:t>
            </a:r>
          </a:p>
        </p:txBody>
      </p:sp>
      <p:sp>
        <p:nvSpPr>
          <p:cNvPr id="3" name="Marcador de contenido 2"/>
          <p:cNvSpPr>
            <a:spLocks noGrp="1"/>
          </p:cNvSpPr>
          <p:nvPr>
            <p:ph idx="1"/>
          </p:nvPr>
        </p:nvSpPr>
        <p:spPr/>
        <p:txBody>
          <a:bodyPr>
            <a:normAutofit/>
          </a:bodyPr>
          <a:lstStyle/>
          <a:p>
            <a:pPr marL="228600" lvl="3">
              <a:spcBef>
                <a:spcPts val="1000"/>
              </a:spcBef>
              <a:spcAft>
                <a:spcPts val="200"/>
              </a:spcAft>
              <a:buSzPct val="100000"/>
            </a:pPr>
            <a:r>
              <a:rPr lang="en-GB" sz="2800" b="1" dirty="0">
                <a:solidFill>
                  <a:schemeClr val="accent1">
                    <a:lumMod val="75000"/>
                  </a:schemeClr>
                </a:solidFill>
              </a:rPr>
              <a:t>Transformation into CPNs</a:t>
            </a:r>
            <a:endParaRPr lang="en-GB" sz="2800" dirty="0"/>
          </a:p>
          <a:p>
            <a:pPr marL="1711325" lvl="2" indent="-544513">
              <a:buNone/>
            </a:pPr>
            <a:endParaRPr lang="en-US" sz="1400" dirty="0">
              <a:latin typeface="Consolas" panose="020B0609020204030204" pitchFamily="49" charset="0"/>
            </a:endParaRPr>
          </a:p>
        </p:txBody>
      </p:sp>
      <p:sp>
        <p:nvSpPr>
          <p:cNvPr id="5" name="Marcador de número de diapositiva 4"/>
          <p:cNvSpPr>
            <a:spLocks noGrp="1"/>
          </p:cNvSpPr>
          <p:nvPr>
            <p:ph type="sldNum" sz="quarter" idx="12"/>
          </p:nvPr>
        </p:nvSpPr>
        <p:spPr/>
        <p:txBody>
          <a:bodyPr/>
          <a:lstStyle/>
          <a:p>
            <a:fld id="{A7E09D32-447C-433F-910E-6450FEBB1FB8}" type="slidenum">
              <a:rPr lang="en-GB" smtClean="0"/>
              <a:t>61</a:t>
            </a:fld>
            <a:endParaRPr lang="en-GB" dirty="0"/>
          </a:p>
        </p:txBody>
      </p:sp>
      <p:sp>
        <p:nvSpPr>
          <p:cNvPr id="7" name="CuadroTexto 6">
            <a:extLst>
              <a:ext uri="{FF2B5EF4-FFF2-40B4-BE49-F238E27FC236}">
                <a16:creationId xmlns:a16="http://schemas.microsoft.com/office/drawing/2014/main" id="{4564FC4D-2276-42B3-86DC-A1870FF4298A}"/>
              </a:ext>
            </a:extLst>
          </p:cNvPr>
          <p:cNvSpPr txBox="1"/>
          <p:nvPr/>
        </p:nvSpPr>
        <p:spPr>
          <a:xfrm>
            <a:off x="1933074" y="2221299"/>
            <a:ext cx="8325852" cy="1021556"/>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dirty="0"/>
              <a:t>Gómez-Martínez, E., de Lara, J., Guerra, E. (2022). </a:t>
            </a:r>
            <a:r>
              <a:rPr lang="en-GB" b="1" dirty="0"/>
              <a:t>Analysing Product Lines of Concurrent Systems with Coloured Petri Nets. Accepted in The 34th International Conference on Software Engineering &amp; Knowledge Engineering (SEKE 2022)</a:t>
            </a:r>
          </a:p>
        </p:txBody>
      </p:sp>
    </p:spTree>
    <p:extLst>
      <p:ext uri="{BB962C8B-B14F-4D97-AF65-F5344CB8AC3E}">
        <p14:creationId xmlns:p14="http://schemas.microsoft.com/office/powerpoint/2010/main" val="172283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Analysis of PNPL: Simulation</a:t>
            </a:r>
          </a:p>
        </p:txBody>
      </p:sp>
      <p:sp>
        <p:nvSpPr>
          <p:cNvPr id="3" name="Marcador de contenido 2"/>
          <p:cNvSpPr>
            <a:spLocks noGrp="1"/>
          </p:cNvSpPr>
          <p:nvPr>
            <p:ph idx="1"/>
          </p:nvPr>
        </p:nvSpPr>
        <p:spPr>
          <a:xfrm>
            <a:off x="240144" y="1003881"/>
            <a:ext cx="11785599" cy="5249880"/>
          </a:xfrm>
        </p:spPr>
        <p:txBody>
          <a:bodyPr>
            <a:normAutofit/>
          </a:bodyPr>
          <a:lstStyle/>
          <a:p>
            <a:pPr marL="228600" lvl="3">
              <a:spcBef>
                <a:spcPts val="1000"/>
              </a:spcBef>
              <a:spcAft>
                <a:spcPts val="200"/>
              </a:spcAft>
              <a:buSzPct val="100000"/>
            </a:pPr>
            <a:r>
              <a:rPr lang="en-GB" sz="2800" b="1" dirty="0">
                <a:solidFill>
                  <a:schemeClr val="accent1">
                    <a:lumMod val="75000"/>
                  </a:schemeClr>
                </a:solidFill>
              </a:rPr>
              <a:t>Properties that are infeasible or impossible to validate from the net structure</a:t>
            </a:r>
          </a:p>
          <a:p>
            <a:pPr marL="685800" lvl="4">
              <a:spcBef>
                <a:spcPts val="1000"/>
              </a:spcBef>
              <a:spcAft>
                <a:spcPts val="200"/>
              </a:spcAft>
              <a:buSzPct val="100000"/>
            </a:pPr>
            <a:r>
              <a:rPr lang="en-GB" sz="2800" dirty="0"/>
              <a:t>Performance evaluation:</a:t>
            </a:r>
          </a:p>
          <a:p>
            <a:pPr marL="1371600" lvl="5" indent="-457200">
              <a:spcBef>
                <a:spcPts val="1000"/>
              </a:spcBef>
              <a:spcAft>
                <a:spcPts val="200"/>
              </a:spcAft>
              <a:buSzPct val="100000"/>
              <a:buFont typeface="Wingdings" panose="05000000000000000000" pitchFamily="2" charset="2"/>
              <a:buChar char="à"/>
            </a:pPr>
            <a:r>
              <a:rPr lang="en-GB" sz="2800" dirty="0"/>
              <a:t>Response time, resource usage,…. (min, max, </a:t>
            </a:r>
            <a:r>
              <a:rPr lang="en-GB" sz="2800" dirty="0" err="1"/>
              <a:t>avg</a:t>
            </a:r>
            <a:r>
              <a:rPr lang="en-GB" sz="2800" dirty="0"/>
              <a:t>)</a:t>
            </a:r>
          </a:p>
          <a:p>
            <a:pPr marL="1371600" lvl="5" indent="-457200">
              <a:spcBef>
                <a:spcPts val="1000"/>
              </a:spcBef>
              <a:spcAft>
                <a:spcPts val="200"/>
              </a:spcAft>
              <a:buSzPct val="100000"/>
              <a:buFont typeface="Wingdings" panose="05000000000000000000" pitchFamily="2" charset="2"/>
              <a:buChar char="à"/>
            </a:pPr>
            <a:endParaRPr lang="en-GB" sz="2800" dirty="0"/>
          </a:p>
          <a:p>
            <a:pPr marL="1371600" lvl="5" indent="-457200">
              <a:spcBef>
                <a:spcPts val="1000"/>
              </a:spcBef>
              <a:spcAft>
                <a:spcPts val="200"/>
              </a:spcAft>
              <a:buSzPct val="100000"/>
              <a:buFont typeface="Wingdings" panose="05000000000000000000" pitchFamily="2" charset="2"/>
              <a:buChar char="à"/>
            </a:pPr>
            <a:endParaRPr lang="en-GB" sz="2800" dirty="0"/>
          </a:p>
          <a:p>
            <a:pPr marL="1371600" lvl="5" indent="-457200">
              <a:spcBef>
                <a:spcPts val="1000"/>
              </a:spcBef>
              <a:spcAft>
                <a:spcPts val="200"/>
              </a:spcAft>
              <a:buSzPct val="100000"/>
              <a:buFont typeface="Wingdings" panose="05000000000000000000" pitchFamily="2" charset="2"/>
              <a:buChar char="à"/>
            </a:pPr>
            <a:endParaRPr lang="en-GB" sz="2800" dirty="0"/>
          </a:p>
          <a:p>
            <a:pPr marL="1371600" lvl="5" indent="-457200">
              <a:spcBef>
                <a:spcPts val="1000"/>
              </a:spcBef>
              <a:spcAft>
                <a:spcPts val="200"/>
              </a:spcAft>
              <a:buSzPct val="100000"/>
              <a:buFont typeface="Wingdings" panose="05000000000000000000" pitchFamily="2" charset="2"/>
              <a:buChar char="à"/>
            </a:pPr>
            <a:endParaRPr lang="en-GB" sz="2800" dirty="0"/>
          </a:p>
          <a:p>
            <a:pPr marL="685800" lvl="4">
              <a:spcBef>
                <a:spcPts val="1000"/>
              </a:spcBef>
              <a:spcAft>
                <a:spcPts val="200"/>
              </a:spcAft>
              <a:buSzPct val="100000"/>
            </a:pPr>
            <a:r>
              <a:rPr lang="en-GB" sz="2800" dirty="0"/>
              <a:t>Safety and security checking:</a:t>
            </a:r>
          </a:p>
          <a:p>
            <a:pPr marL="1371600" lvl="5" indent="-457200">
              <a:spcBef>
                <a:spcPts val="1000"/>
              </a:spcBef>
              <a:spcAft>
                <a:spcPts val="200"/>
              </a:spcAft>
              <a:buSzPct val="100000"/>
              <a:buFont typeface="Wingdings" panose="05000000000000000000" pitchFamily="2" charset="2"/>
              <a:buChar char="à"/>
            </a:pPr>
            <a:r>
              <a:rPr lang="en-GB" sz="2800" dirty="0"/>
              <a:t>Privacy policies, dynamic memory,….</a:t>
            </a:r>
            <a:endParaRPr lang="en-GB" sz="1400" dirty="0">
              <a:latin typeface="Consolas" panose="020B0609020204030204" pitchFamily="49" charset="0"/>
            </a:endParaRPr>
          </a:p>
          <a:p>
            <a:pPr marL="914400" lvl="4" indent="-457200">
              <a:spcBef>
                <a:spcPts val="1000"/>
              </a:spcBef>
              <a:spcAft>
                <a:spcPts val="200"/>
              </a:spcAft>
              <a:buSzPct val="100000"/>
              <a:buFont typeface="Wingdings" panose="05000000000000000000" pitchFamily="2" charset="2"/>
              <a:buChar char="à"/>
            </a:pPr>
            <a:endParaRPr lang="en-GB" sz="2800" dirty="0"/>
          </a:p>
          <a:p>
            <a:pPr marL="457200" lvl="4" indent="0">
              <a:spcBef>
                <a:spcPts val="1000"/>
              </a:spcBef>
              <a:spcAft>
                <a:spcPts val="200"/>
              </a:spcAft>
              <a:buSzPct val="100000"/>
              <a:buNone/>
            </a:pPr>
            <a:endParaRPr lang="en-GB" sz="2800" dirty="0"/>
          </a:p>
          <a:p>
            <a:pPr marL="1711325" lvl="2" indent="-544513">
              <a:buNone/>
            </a:pPr>
            <a:endParaRPr lang="en-US" sz="1400" dirty="0">
              <a:latin typeface="Consolas" panose="020B0609020204030204" pitchFamily="49" charset="0"/>
            </a:endParaRPr>
          </a:p>
        </p:txBody>
      </p:sp>
      <p:sp>
        <p:nvSpPr>
          <p:cNvPr id="5" name="Marcador de número de diapositiva 4"/>
          <p:cNvSpPr>
            <a:spLocks noGrp="1"/>
          </p:cNvSpPr>
          <p:nvPr>
            <p:ph type="sldNum" sz="quarter" idx="12"/>
          </p:nvPr>
        </p:nvSpPr>
        <p:spPr/>
        <p:txBody>
          <a:bodyPr/>
          <a:lstStyle/>
          <a:p>
            <a:fld id="{A7E09D32-447C-433F-910E-6450FEBB1FB8}" type="slidenum">
              <a:rPr lang="en-GB" smtClean="0"/>
              <a:t>62</a:t>
            </a:fld>
            <a:endParaRPr lang="en-GB" dirty="0"/>
          </a:p>
        </p:txBody>
      </p:sp>
      <p:grpSp>
        <p:nvGrpSpPr>
          <p:cNvPr id="105" name="Grupo 104">
            <a:extLst>
              <a:ext uri="{FF2B5EF4-FFF2-40B4-BE49-F238E27FC236}">
                <a16:creationId xmlns:a16="http://schemas.microsoft.com/office/drawing/2014/main" id="{35C31F44-E39F-CE54-C5B7-2D42EC8AC1A5}"/>
              </a:ext>
            </a:extLst>
          </p:cNvPr>
          <p:cNvGrpSpPr/>
          <p:nvPr/>
        </p:nvGrpSpPr>
        <p:grpSpPr>
          <a:xfrm>
            <a:off x="4220584" y="2836955"/>
            <a:ext cx="4196014" cy="2118833"/>
            <a:chOff x="12009229" y="2105435"/>
            <a:chExt cx="4196014" cy="2118833"/>
          </a:xfrm>
        </p:grpSpPr>
        <p:grpSp>
          <p:nvGrpSpPr>
            <p:cNvPr id="89" name="Grupo 88">
              <a:extLst>
                <a:ext uri="{FF2B5EF4-FFF2-40B4-BE49-F238E27FC236}">
                  <a16:creationId xmlns:a16="http://schemas.microsoft.com/office/drawing/2014/main" id="{982DC277-B978-00F6-4881-AD1FAD560CEF}"/>
                </a:ext>
              </a:extLst>
            </p:cNvPr>
            <p:cNvGrpSpPr/>
            <p:nvPr/>
          </p:nvGrpSpPr>
          <p:grpSpPr>
            <a:xfrm>
              <a:off x="12009229" y="2676900"/>
              <a:ext cx="2427888" cy="1052930"/>
              <a:chOff x="12009229" y="2676900"/>
              <a:chExt cx="2427888" cy="1052930"/>
            </a:xfrm>
          </p:grpSpPr>
          <p:sp>
            <p:nvSpPr>
              <p:cNvPr id="38" name="Rectángulo 37">
                <a:extLst>
                  <a:ext uri="{FF2B5EF4-FFF2-40B4-BE49-F238E27FC236}">
                    <a16:creationId xmlns:a16="http://schemas.microsoft.com/office/drawing/2014/main" id="{6F31CFC4-846B-9040-FB32-477837FA6006}"/>
                  </a:ext>
                </a:extLst>
              </p:cNvPr>
              <p:cNvSpPr/>
              <p:nvPr/>
            </p:nvSpPr>
            <p:spPr>
              <a:xfrm rot="16200000">
                <a:off x="12220438" y="2741232"/>
                <a:ext cx="373654" cy="2466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Elipse 38">
                <a:extLst>
                  <a:ext uri="{FF2B5EF4-FFF2-40B4-BE49-F238E27FC236}">
                    <a16:creationId xmlns:a16="http://schemas.microsoft.com/office/drawing/2014/main" id="{16F123AD-016B-FDEB-540C-ABDE4D77E7CE}"/>
                  </a:ext>
                </a:extLst>
              </p:cNvPr>
              <p:cNvSpPr/>
              <p:nvPr/>
            </p:nvSpPr>
            <p:spPr>
              <a:xfrm>
                <a:off x="12809812" y="3356176"/>
                <a:ext cx="411105" cy="37365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 name="Conector recto de flecha 39">
                <a:extLst>
                  <a:ext uri="{FF2B5EF4-FFF2-40B4-BE49-F238E27FC236}">
                    <a16:creationId xmlns:a16="http://schemas.microsoft.com/office/drawing/2014/main" id="{203B4876-EB6C-BDC2-177A-394118A10A5A}"/>
                  </a:ext>
                </a:extLst>
              </p:cNvPr>
              <p:cNvCxnSpPr>
                <a:cxnSpLocks/>
                <a:stCxn id="39" idx="2"/>
                <a:endCxn id="38" idx="1"/>
              </p:cNvCxnSpPr>
              <p:nvPr/>
            </p:nvCxnSpPr>
            <p:spPr>
              <a:xfrm flipH="1" flipV="1">
                <a:off x="12407266" y="3051391"/>
                <a:ext cx="402546" cy="491612"/>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41" name="Elipse 40">
                <a:extLst>
                  <a:ext uri="{FF2B5EF4-FFF2-40B4-BE49-F238E27FC236}">
                    <a16:creationId xmlns:a16="http://schemas.microsoft.com/office/drawing/2014/main" id="{C279E70B-239D-D8E3-5AB8-F1B73B911C1D}"/>
                  </a:ext>
                </a:extLst>
              </p:cNvPr>
              <p:cNvSpPr/>
              <p:nvPr/>
            </p:nvSpPr>
            <p:spPr>
              <a:xfrm>
                <a:off x="12809812" y="2676900"/>
                <a:ext cx="411105" cy="37365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ángulo 41">
                <a:extLst>
                  <a:ext uri="{FF2B5EF4-FFF2-40B4-BE49-F238E27FC236}">
                    <a16:creationId xmlns:a16="http://schemas.microsoft.com/office/drawing/2014/main" id="{563C80DE-29D5-4C1E-4231-B1BEEEAF8D1E}"/>
                  </a:ext>
                </a:extLst>
              </p:cNvPr>
              <p:cNvSpPr/>
              <p:nvPr/>
            </p:nvSpPr>
            <p:spPr>
              <a:xfrm rot="5400000">
                <a:off x="13436638" y="2740396"/>
                <a:ext cx="373654" cy="2466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Conector recto de flecha 42">
                <a:extLst>
                  <a:ext uri="{FF2B5EF4-FFF2-40B4-BE49-F238E27FC236}">
                    <a16:creationId xmlns:a16="http://schemas.microsoft.com/office/drawing/2014/main" id="{DD77A139-FB22-41CB-B2A3-1241D45040B1}"/>
                  </a:ext>
                </a:extLst>
              </p:cNvPr>
              <p:cNvCxnSpPr>
                <a:cxnSpLocks/>
                <a:stCxn id="42" idx="3"/>
                <a:endCxn id="39" idx="6"/>
              </p:cNvCxnSpPr>
              <p:nvPr/>
            </p:nvCxnSpPr>
            <p:spPr>
              <a:xfrm flipH="1">
                <a:off x="13220917" y="3050555"/>
                <a:ext cx="402548" cy="492448"/>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44" name="Conector recto de flecha 43">
                <a:extLst>
                  <a:ext uri="{FF2B5EF4-FFF2-40B4-BE49-F238E27FC236}">
                    <a16:creationId xmlns:a16="http://schemas.microsoft.com/office/drawing/2014/main" id="{CD7DFBBB-C05F-0B33-6793-6A957C6EA5ED}"/>
                  </a:ext>
                </a:extLst>
              </p:cNvPr>
              <p:cNvCxnSpPr>
                <a:cxnSpLocks/>
                <a:stCxn id="41" idx="6"/>
                <a:endCxn id="42" idx="2"/>
              </p:cNvCxnSpPr>
              <p:nvPr/>
            </p:nvCxnSpPr>
            <p:spPr>
              <a:xfrm>
                <a:off x="13220917" y="2863727"/>
                <a:ext cx="279217" cy="1"/>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45" name="Elipse 44">
                <a:extLst>
                  <a:ext uri="{FF2B5EF4-FFF2-40B4-BE49-F238E27FC236}">
                    <a16:creationId xmlns:a16="http://schemas.microsoft.com/office/drawing/2014/main" id="{FDFCAB3B-AC41-FE6C-A143-BE75D01ABD00}"/>
                  </a:ext>
                </a:extLst>
              </p:cNvPr>
              <p:cNvSpPr/>
              <p:nvPr/>
            </p:nvSpPr>
            <p:spPr>
              <a:xfrm>
                <a:off x="14026012" y="2676900"/>
                <a:ext cx="411105" cy="37365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6" name="Conector recto de flecha 45">
                <a:extLst>
                  <a:ext uri="{FF2B5EF4-FFF2-40B4-BE49-F238E27FC236}">
                    <a16:creationId xmlns:a16="http://schemas.microsoft.com/office/drawing/2014/main" id="{4C88CD6C-1CA0-8503-4F39-E1AC107685AC}"/>
                  </a:ext>
                </a:extLst>
              </p:cNvPr>
              <p:cNvCxnSpPr>
                <a:stCxn id="42" idx="0"/>
                <a:endCxn id="45" idx="2"/>
              </p:cNvCxnSpPr>
              <p:nvPr/>
            </p:nvCxnSpPr>
            <p:spPr>
              <a:xfrm flipV="1">
                <a:off x="13746797" y="2863727"/>
                <a:ext cx="279215" cy="1"/>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48" name="Conector recto de flecha 4">
                <a:extLst>
                  <a:ext uri="{FF2B5EF4-FFF2-40B4-BE49-F238E27FC236}">
                    <a16:creationId xmlns:a16="http://schemas.microsoft.com/office/drawing/2014/main" id="{D0EEE694-E620-1530-1DDE-DC8D64089ADC}"/>
                  </a:ext>
                </a:extLst>
              </p:cNvPr>
              <p:cNvCxnSpPr>
                <a:cxnSpLocks/>
                <a:stCxn id="38" idx="2"/>
                <a:endCxn id="41" idx="2"/>
              </p:cNvCxnSpPr>
              <p:nvPr/>
            </p:nvCxnSpPr>
            <p:spPr>
              <a:xfrm flipV="1">
                <a:off x="12530597" y="2863727"/>
                <a:ext cx="279215" cy="837"/>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83" name="Conector recto de flecha 82">
                <a:extLst>
                  <a:ext uri="{FF2B5EF4-FFF2-40B4-BE49-F238E27FC236}">
                    <a16:creationId xmlns:a16="http://schemas.microsoft.com/office/drawing/2014/main" id="{2CCDED53-E019-7972-9D60-26E895EB87BE}"/>
                  </a:ext>
                </a:extLst>
              </p:cNvPr>
              <p:cNvCxnSpPr>
                <a:cxnSpLocks/>
                <a:endCxn id="38" idx="0"/>
              </p:cNvCxnSpPr>
              <p:nvPr/>
            </p:nvCxnSpPr>
            <p:spPr>
              <a:xfrm>
                <a:off x="12009229" y="2864564"/>
                <a:ext cx="274705" cy="0"/>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grpSp>
        <p:sp>
          <p:nvSpPr>
            <p:cNvPr id="90" name="CuadroTexto 5">
              <a:extLst>
                <a:ext uri="{FF2B5EF4-FFF2-40B4-BE49-F238E27FC236}">
                  <a16:creationId xmlns:a16="http://schemas.microsoft.com/office/drawing/2014/main" id="{BDBB82D8-0ED3-F80C-4EA2-02DD3221D74D}"/>
                </a:ext>
              </a:extLst>
            </p:cNvPr>
            <p:cNvSpPr txBox="1"/>
            <p:nvPr/>
          </p:nvSpPr>
          <p:spPr>
            <a:xfrm>
              <a:off x="13152713" y="2105435"/>
              <a:ext cx="2815835" cy="461665"/>
            </a:xfrm>
            <a:prstGeom prst="rect">
              <a:avLst/>
            </a:prstGeom>
            <a:noFill/>
          </p:spPr>
          <p:txBody>
            <a:bodyPr wrap="none" rtlCol="0">
              <a:spAutoFit/>
            </a:bodyPr>
            <a:lstStyle/>
            <a:p>
              <a:r>
                <a:rPr lang="es-ES" sz="2400" dirty="0"/>
                <a:t>response = #tokens/t</a:t>
              </a:r>
              <a:endParaRPr lang="en-GB" baseline="-25000" dirty="0"/>
            </a:p>
          </p:txBody>
        </p:sp>
        <p:sp>
          <p:nvSpPr>
            <p:cNvPr id="104" name="CuadroTexto 5">
              <a:extLst>
                <a:ext uri="{FF2B5EF4-FFF2-40B4-BE49-F238E27FC236}">
                  <a16:creationId xmlns:a16="http://schemas.microsoft.com/office/drawing/2014/main" id="{3C5F3B1A-0A1A-2425-76BD-D64B6524A4ED}"/>
                </a:ext>
              </a:extLst>
            </p:cNvPr>
            <p:cNvSpPr txBox="1"/>
            <p:nvPr/>
          </p:nvSpPr>
          <p:spPr>
            <a:xfrm>
              <a:off x="12246402" y="3762603"/>
              <a:ext cx="3958841" cy="461665"/>
            </a:xfrm>
            <a:prstGeom prst="rect">
              <a:avLst/>
            </a:prstGeom>
            <a:noFill/>
          </p:spPr>
          <p:txBody>
            <a:bodyPr wrap="none" rtlCol="0">
              <a:spAutoFit/>
            </a:bodyPr>
            <a:lstStyle/>
            <a:p>
              <a:r>
                <a:rPr lang="es-ES" sz="2400" dirty="0" err="1"/>
                <a:t>usage</a:t>
              </a:r>
              <a:r>
                <a:rPr lang="es-ES" sz="2400" dirty="0"/>
                <a:t> = #tokens/#max_tokens</a:t>
              </a:r>
              <a:endParaRPr lang="en-GB" baseline="-25000" dirty="0"/>
            </a:p>
          </p:txBody>
        </p:sp>
      </p:grpSp>
      <p:sp>
        <p:nvSpPr>
          <p:cNvPr id="103" name="Elipse 102">
            <a:extLst>
              <a:ext uri="{FF2B5EF4-FFF2-40B4-BE49-F238E27FC236}">
                <a16:creationId xmlns:a16="http://schemas.microsoft.com/office/drawing/2014/main" id="{9A998A30-EAB8-C896-2391-ADC1D5351B2F}"/>
              </a:ext>
            </a:extLst>
          </p:cNvPr>
          <p:cNvSpPr/>
          <p:nvPr/>
        </p:nvSpPr>
        <p:spPr>
          <a:xfrm>
            <a:off x="5144281" y="4188704"/>
            <a:ext cx="164876" cy="1716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10428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Effect transition="in" filter="fade">
                                      <p:cBhvr>
                                        <p:cTn id="15" dur="500"/>
                                        <p:tgtEl>
                                          <p:spTgt spid="3">
                                            <p:txEl>
                                              <p:pRg st="7" end="7"/>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animEffect transition="in" filter="fade">
                                      <p:cBhvr>
                                        <p:cTn id="1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Analysis of PNPL: Monitoring</a:t>
            </a:r>
          </a:p>
        </p:txBody>
      </p:sp>
      <p:sp>
        <p:nvSpPr>
          <p:cNvPr id="5" name="Marcador de número de diapositiva 4"/>
          <p:cNvSpPr>
            <a:spLocks noGrp="1"/>
          </p:cNvSpPr>
          <p:nvPr>
            <p:ph type="sldNum" sz="quarter" idx="12"/>
          </p:nvPr>
        </p:nvSpPr>
        <p:spPr/>
        <p:txBody>
          <a:bodyPr/>
          <a:lstStyle/>
          <a:p>
            <a:fld id="{A7E09D32-447C-433F-910E-6450FEBB1FB8}" type="slidenum">
              <a:rPr lang="en-GB" smtClean="0"/>
              <a:t>63</a:t>
            </a:fld>
            <a:endParaRPr lang="en-GB" dirty="0"/>
          </a:p>
        </p:txBody>
      </p:sp>
      <p:sp>
        <p:nvSpPr>
          <p:cNvPr id="30" name="object 3">
            <a:extLst>
              <a:ext uri="{FF2B5EF4-FFF2-40B4-BE49-F238E27FC236}">
                <a16:creationId xmlns:a16="http://schemas.microsoft.com/office/drawing/2014/main" id="{23A32AA1-5E63-F0B1-8A6C-5278C3E5EF8F}"/>
              </a:ext>
            </a:extLst>
          </p:cNvPr>
          <p:cNvSpPr txBox="1">
            <a:spLocks noChangeAspect="1"/>
          </p:cNvSpPr>
          <p:nvPr/>
        </p:nvSpPr>
        <p:spPr>
          <a:xfrm>
            <a:off x="1998291" y="1704750"/>
            <a:ext cx="1756789" cy="1115049"/>
          </a:xfrm>
          <a:prstGeom prst="rect">
            <a:avLst/>
          </a:prstGeom>
          <a:solidFill>
            <a:srgbClr val="E5EBEE"/>
          </a:solidFill>
          <a:ln w="15183">
            <a:solidFill>
              <a:srgbClr val="003A55"/>
            </a:solidFill>
          </a:ln>
        </p:spPr>
        <p:txBody>
          <a:bodyPr vert="horz" wrap="square" lIns="0" tIns="6985" rIns="0" bIns="0" rtlCol="0">
            <a:spAutoFit/>
          </a:bodyPr>
          <a:lstStyle/>
          <a:p>
            <a:pPr marL="177800" algn="ctr">
              <a:lnSpc>
                <a:spcPct val="100000"/>
              </a:lnSpc>
            </a:pPr>
            <a:endParaRPr lang="es-ES" sz="2400" spc="-5" dirty="0">
              <a:cs typeface="Book Antiqua"/>
            </a:endParaRPr>
          </a:p>
          <a:p>
            <a:pPr marL="177800" algn="ctr">
              <a:lnSpc>
                <a:spcPct val="100000"/>
              </a:lnSpc>
            </a:pPr>
            <a:r>
              <a:rPr sz="2400" spc="-5" dirty="0">
                <a:cs typeface="Book Antiqua"/>
              </a:rPr>
              <a:t>System</a:t>
            </a:r>
            <a:endParaRPr lang="es-ES" sz="2400" spc="-5" dirty="0">
              <a:cs typeface="Book Antiqua"/>
            </a:endParaRPr>
          </a:p>
          <a:p>
            <a:pPr marL="177800" algn="ctr">
              <a:lnSpc>
                <a:spcPct val="100000"/>
              </a:lnSpc>
            </a:pPr>
            <a:endParaRPr sz="2400" dirty="0">
              <a:cs typeface="Book Antiqua"/>
            </a:endParaRPr>
          </a:p>
        </p:txBody>
      </p:sp>
      <p:sp>
        <p:nvSpPr>
          <p:cNvPr id="31" name="object 4">
            <a:extLst>
              <a:ext uri="{FF2B5EF4-FFF2-40B4-BE49-F238E27FC236}">
                <a16:creationId xmlns:a16="http://schemas.microsoft.com/office/drawing/2014/main" id="{88034237-DA05-94A7-D09C-7B650DA21A7C}"/>
              </a:ext>
            </a:extLst>
          </p:cNvPr>
          <p:cNvSpPr>
            <a:spLocks noChangeAspect="1"/>
          </p:cNvSpPr>
          <p:nvPr/>
        </p:nvSpPr>
        <p:spPr>
          <a:xfrm>
            <a:off x="2485440" y="4563962"/>
            <a:ext cx="878394" cy="1141758"/>
          </a:xfrm>
          <a:custGeom>
            <a:avLst/>
            <a:gdLst/>
            <a:ahLst/>
            <a:cxnLst/>
            <a:rect l="l" t="t" r="r" b="b"/>
            <a:pathLst>
              <a:path w="360044" h="467994">
                <a:moveTo>
                  <a:pt x="0" y="0"/>
                </a:moveTo>
                <a:lnTo>
                  <a:pt x="252001" y="0"/>
                </a:lnTo>
                <a:lnTo>
                  <a:pt x="360004" y="108002"/>
                </a:lnTo>
                <a:lnTo>
                  <a:pt x="252001" y="108002"/>
                </a:lnTo>
                <a:lnTo>
                  <a:pt x="252001" y="0"/>
                </a:lnTo>
                <a:lnTo>
                  <a:pt x="360004" y="108002"/>
                </a:lnTo>
                <a:lnTo>
                  <a:pt x="360004" y="252001"/>
                </a:lnTo>
                <a:lnTo>
                  <a:pt x="360004" y="324001"/>
                </a:lnTo>
                <a:lnTo>
                  <a:pt x="360004" y="396001"/>
                </a:lnTo>
                <a:lnTo>
                  <a:pt x="360004" y="468001"/>
                </a:lnTo>
                <a:lnTo>
                  <a:pt x="0" y="468001"/>
                </a:lnTo>
                <a:lnTo>
                  <a:pt x="0" y="0"/>
                </a:lnTo>
                <a:close/>
              </a:path>
            </a:pathLst>
          </a:custGeom>
          <a:ln w="15183">
            <a:solidFill>
              <a:srgbClr val="004C00"/>
            </a:solidFill>
          </a:ln>
        </p:spPr>
        <p:txBody>
          <a:bodyPr wrap="square" lIns="0" tIns="0" rIns="0" bIns="0" rtlCol="0"/>
          <a:lstStyle/>
          <a:p>
            <a:endParaRPr/>
          </a:p>
        </p:txBody>
      </p:sp>
      <p:sp>
        <p:nvSpPr>
          <p:cNvPr id="32" name="object 5">
            <a:extLst>
              <a:ext uri="{FF2B5EF4-FFF2-40B4-BE49-F238E27FC236}">
                <a16:creationId xmlns:a16="http://schemas.microsoft.com/office/drawing/2014/main" id="{DC2B0001-F147-6810-DC3C-12FEB6AFD616}"/>
              </a:ext>
            </a:extLst>
          </p:cNvPr>
          <p:cNvSpPr>
            <a:spLocks noChangeAspect="1"/>
          </p:cNvSpPr>
          <p:nvPr/>
        </p:nvSpPr>
        <p:spPr>
          <a:xfrm>
            <a:off x="2573276" y="5003109"/>
            <a:ext cx="703335" cy="528276"/>
          </a:xfrm>
          <a:custGeom>
            <a:avLst/>
            <a:gdLst/>
            <a:ahLst/>
            <a:cxnLst/>
            <a:rect l="l" t="t" r="r" b="b"/>
            <a:pathLst>
              <a:path w="288289" h="216535">
                <a:moveTo>
                  <a:pt x="0" y="0"/>
                </a:moveTo>
                <a:lnTo>
                  <a:pt x="288004" y="0"/>
                </a:lnTo>
                <a:lnTo>
                  <a:pt x="288004" y="36002"/>
                </a:lnTo>
                <a:lnTo>
                  <a:pt x="0" y="36002"/>
                </a:lnTo>
                <a:lnTo>
                  <a:pt x="0" y="72005"/>
                </a:lnTo>
                <a:lnTo>
                  <a:pt x="288004" y="72005"/>
                </a:lnTo>
                <a:lnTo>
                  <a:pt x="288004" y="108007"/>
                </a:lnTo>
                <a:lnTo>
                  <a:pt x="0" y="108007"/>
                </a:lnTo>
                <a:lnTo>
                  <a:pt x="0" y="144010"/>
                </a:lnTo>
                <a:lnTo>
                  <a:pt x="288004" y="144010"/>
                </a:lnTo>
                <a:lnTo>
                  <a:pt x="288004" y="180013"/>
                </a:lnTo>
                <a:lnTo>
                  <a:pt x="0" y="180013"/>
                </a:lnTo>
                <a:lnTo>
                  <a:pt x="0" y="216015"/>
                </a:lnTo>
                <a:lnTo>
                  <a:pt x="288004" y="216015"/>
                </a:lnTo>
              </a:path>
            </a:pathLst>
          </a:custGeom>
          <a:ln w="15183">
            <a:solidFill>
              <a:srgbClr val="004C00"/>
            </a:solidFill>
          </a:ln>
        </p:spPr>
        <p:txBody>
          <a:bodyPr wrap="square" lIns="0" tIns="0" rIns="0" bIns="0" rtlCol="0"/>
          <a:lstStyle/>
          <a:p>
            <a:endParaRPr/>
          </a:p>
        </p:txBody>
      </p:sp>
      <p:sp>
        <p:nvSpPr>
          <p:cNvPr id="33" name="object 6">
            <a:extLst>
              <a:ext uri="{FF2B5EF4-FFF2-40B4-BE49-F238E27FC236}">
                <a16:creationId xmlns:a16="http://schemas.microsoft.com/office/drawing/2014/main" id="{3D42E2F0-073F-9968-F54E-1F4342A5A7D0}"/>
              </a:ext>
            </a:extLst>
          </p:cNvPr>
          <p:cNvSpPr>
            <a:spLocks noChangeAspect="1"/>
          </p:cNvSpPr>
          <p:nvPr/>
        </p:nvSpPr>
        <p:spPr>
          <a:xfrm>
            <a:off x="6038550" y="1506638"/>
            <a:ext cx="1648345" cy="1428359"/>
          </a:xfrm>
          <a:custGeom>
            <a:avLst/>
            <a:gdLst/>
            <a:ahLst/>
            <a:cxnLst/>
            <a:rect l="l" t="t" r="r" b="b"/>
            <a:pathLst>
              <a:path w="675639" h="585469">
                <a:moveTo>
                  <a:pt x="506508" y="0"/>
                </a:moveTo>
                <a:lnTo>
                  <a:pt x="168836" y="0"/>
                </a:lnTo>
                <a:lnTo>
                  <a:pt x="0" y="292433"/>
                </a:lnTo>
                <a:lnTo>
                  <a:pt x="168836" y="584866"/>
                </a:lnTo>
                <a:lnTo>
                  <a:pt x="506508" y="584866"/>
                </a:lnTo>
                <a:lnTo>
                  <a:pt x="675344" y="292433"/>
                </a:lnTo>
                <a:lnTo>
                  <a:pt x="506508" y="0"/>
                </a:lnTo>
                <a:close/>
              </a:path>
            </a:pathLst>
          </a:custGeom>
          <a:solidFill>
            <a:srgbClr val="F2E5E5"/>
          </a:solidFill>
        </p:spPr>
        <p:txBody>
          <a:bodyPr wrap="square" lIns="0" tIns="0" rIns="0" bIns="0" rtlCol="0"/>
          <a:lstStyle/>
          <a:p>
            <a:endParaRPr/>
          </a:p>
        </p:txBody>
      </p:sp>
      <p:sp>
        <p:nvSpPr>
          <p:cNvPr id="34" name="object 7">
            <a:extLst>
              <a:ext uri="{FF2B5EF4-FFF2-40B4-BE49-F238E27FC236}">
                <a16:creationId xmlns:a16="http://schemas.microsoft.com/office/drawing/2014/main" id="{951A557F-D65D-26AB-1672-8BC9C949E394}"/>
              </a:ext>
            </a:extLst>
          </p:cNvPr>
          <p:cNvSpPr>
            <a:spLocks noChangeAspect="1"/>
          </p:cNvSpPr>
          <p:nvPr/>
        </p:nvSpPr>
        <p:spPr>
          <a:xfrm>
            <a:off x="6038550" y="1506638"/>
            <a:ext cx="1648345" cy="1428359"/>
          </a:xfrm>
          <a:custGeom>
            <a:avLst/>
            <a:gdLst/>
            <a:ahLst/>
            <a:cxnLst/>
            <a:rect l="l" t="t" r="r" b="b"/>
            <a:pathLst>
              <a:path w="675639" h="585469">
                <a:moveTo>
                  <a:pt x="506508" y="0"/>
                </a:moveTo>
                <a:lnTo>
                  <a:pt x="168836" y="0"/>
                </a:lnTo>
                <a:lnTo>
                  <a:pt x="0" y="292433"/>
                </a:lnTo>
                <a:lnTo>
                  <a:pt x="168836" y="584866"/>
                </a:lnTo>
                <a:lnTo>
                  <a:pt x="506508" y="584866"/>
                </a:lnTo>
                <a:lnTo>
                  <a:pt x="675344" y="292433"/>
                </a:lnTo>
                <a:lnTo>
                  <a:pt x="506508" y="0"/>
                </a:lnTo>
                <a:close/>
              </a:path>
            </a:pathLst>
          </a:custGeom>
          <a:ln w="15183">
            <a:solidFill>
              <a:srgbClr val="7F0000"/>
            </a:solidFill>
          </a:ln>
        </p:spPr>
        <p:txBody>
          <a:bodyPr wrap="square" lIns="0" tIns="0" rIns="0" bIns="0" rtlCol="0"/>
          <a:lstStyle/>
          <a:p>
            <a:endParaRPr/>
          </a:p>
        </p:txBody>
      </p:sp>
      <p:sp>
        <p:nvSpPr>
          <p:cNvPr id="35" name="object 8">
            <a:extLst>
              <a:ext uri="{FF2B5EF4-FFF2-40B4-BE49-F238E27FC236}">
                <a16:creationId xmlns:a16="http://schemas.microsoft.com/office/drawing/2014/main" id="{9326C293-BCAA-8A51-92B1-A00E50729665}"/>
              </a:ext>
            </a:extLst>
          </p:cNvPr>
          <p:cNvSpPr txBox="1">
            <a:spLocks noChangeAspect="1"/>
          </p:cNvSpPr>
          <p:nvPr/>
        </p:nvSpPr>
        <p:spPr>
          <a:xfrm>
            <a:off x="6326840" y="2004569"/>
            <a:ext cx="1072044" cy="381515"/>
          </a:xfrm>
          <a:prstGeom prst="rect">
            <a:avLst/>
          </a:prstGeom>
        </p:spPr>
        <p:txBody>
          <a:bodyPr vert="horz" wrap="square" lIns="0" tIns="12065" rIns="0" bIns="0" rtlCol="0">
            <a:spAutoFit/>
          </a:bodyPr>
          <a:lstStyle/>
          <a:p>
            <a:pPr marL="12700">
              <a:lnSpc>
                <a:spcPct val="100000"/>
              </a:lnSpc>
              <a:spcBef>
                <a:spcPts val="95"/>
              </a:spcBef>
            </a:pPr>
            <a:r>
              <a:rPr sz="2400" spc="-5" dirty="0">
                <a:cs typeface="Book Antiqua"/>
              </a:rPr>
              <a:t>Monitor</a:t>
            </a:r>
            <a:endParaRPr sz="900" dirty="0">
              <a:cs typeface="Book Antiqua"/>
            </a:endParaRPr>
          </a:p>
        </p:txBody>
      </p:sp>
      <p:sp>
        <p:nvSpPr>
          <p:cNvPr id="36" name="object 9">
            <a:extLst>
              <a:ext uri="{FF2B5EF4-FFF2-40B4-BE49-F238E27FC236}">
                <a16:creationId xmlns:a16="http://schemas.microsoft.com/office/drawing/2014/main" id="{F5A143A0-4A1B-674C-8969-BCE135AF24FF}"/>
              </a:ext>
            </a:extLst>
          </p:cNvPr>
          <p:cNvSpPr>
            <a:spLocks noChangeAspect="1"/>
          </p:cNvSpPr>
          <p:nvPr/>
        </p:nvSpPr>
        <p:spPr>
          <a:xfrm>
            <a:off x="4495741" y="4463808"/>
            <a:ext cx="4734345" cy="1089085"/>
          </a:xfrm>
          <a:custGeom>
            <a:avLst/>
            <a:gdLst/>
            <a:ahLst/>
            <a:cxnLst/>
            <a:rect l="l" t="t" r="r" b="b"/>
            <a:pathLst>
              <a:path w="1940560" h="446405">
                <a:moveTo>
                  <a:pt x="970099" y="0"/>
                </a:moveTo>
                <a:lnTo>
                  <a:pt x="897699" y="611"/>
                </a:lnTo>
                <a:lnTo>
                  <a:pt x="826744" y="2418"/>
                </a:lnTo>
                <a:lnTo>
                  <a:pt x="757421" y="5378"/>
                </a:lnTo>
                <a:lnTo>
                  <a:pt x="689919" y="9445"/>
                </a:lnTo>
                <a:lnTo>
                  <a:pt x="624425" y="14579"/>
                </a:lnTo>
                <a:lnTo>
                  <a:pt x="561127" y="20735"/>
                </a:lnTo>
                <a:lnTo>
                  <a:pt x="500212" y="27871"/>
                </a:lnTo>
                <a:lnTo>
                  <a:pt x="441867" y="35943"/>
                </a:lnTo>
                <a:lnTo>
                  <a:pt x="386280" y="44908"/>
                </a:lnTo>
                <a:lnTo>
                  <a:pt x="333640" y="54723"/>
                </a:lnTo>
                <a:lnTo>
                  <a:pt x="284133" y="65345"/>
                </a:lnTo>
                <a:lnTo>
                  <a:pt x="237946" y="76730"/>
                </a:lnTo>
                <a:lnTo>
                  <a:pt x="195269" y="88837"/>
                </a:lnTo>
                <a:lnTo>
                  <a:pt x="156287" y="101621"/>
                </a:lnTo>
                <a:lnTo>
                  <a:pt x="90162" y="129048"/>
                </a:lnTo>
                <a:lnTo>
                  <a:pt x="41072" y="158668"/>
                </a:lnTo>
                <a:lnTo>
                  <a:pt x="10518" y="190135"/>
                </a:lnTo>
                <a:lnTo>
                  <a:pt x="0" y="223104"/>
                </a:lnTo>
                <a:lnTo>
                  <a:pt x="2660" y="239755"/>
                </a:lnTo>
                <a:lnTo>
                  <a:pt x="23384" y="272016"/>
                </a:lnTo>
                <a:lnTo>
                  <a:pt x="63394" y="302602"/>
                </a:lnTo>
                <a:lnTo>
                  <a:pt x="121189" y="331169"/>
                </a:lnTo>
                <a:lnTo>
                  <a:pt x="195269" y="357371"/>
                </a:lnTo>
                <a:lnTo>
                  <a:pt x="237946" y="369477"/>
                </a:lnTo>
                <a:lnTo>
                  <a:pt x="284133" y="380863"/>
                </a:lnTo>
                <a:lnTo>
                  <a:pt x="333640" y="391485"/>
                </a:lnTo>
                <a:lnTo>
                  <a:pt x="386280" y="401300"/>
                </a:lnTo>
                <a:lnTo>
                  <a:pt x="441867" y="410265"/>
                </a:lnTo>
                <a:lnTo>
                  <a:pt x="500212" y="418337"/>
                </a:lnTo>
                <a:lnTo>
                  <a:pt x="561127" y="425472"/>
                </a:lnTo>
                <a:lnTo>
                  <a:pt x="624425" y="431629"/>
                </a:lnTo>
                <a:lnTo>
                  <a:pt x="689919" y="436762"/>
                </a:lnTo>
                <a:lnTo>
                  <a:pt x="757421" y="440830"/>
                </a:lnTo>
                <a:lnTo>
                  <a:pt x="826744" y="443789"/>
                </a:lnTo>
                <a:lnTo>
                  <a:pt x="897699" y="445596"/>
                </a:lnTo>
                <a:lnTo>
                  <a:pt x="970099" y="446208"/>
                </a:lnTo>
                <a:lnTo>
                  <a:pt x="1042500" y="445596"/>
                </a:lnTo>
                <a:lnTo>
                  <a:pt x="1113455" y="443789"/>
                </a:lnTo>
                <a:lnTo>
                  <a:pt x="1182778" y="440830"/>
                </a:lnTo>
                <a:lnTo>
                  <a:pt x="1250279" y="436762"/>
                </a:lnTo>
                <a:lnTo>
                  <a:pt x="1315773" y="431629"/>
                </a:lnTo>
                <a:lnTo>
                  <a:pt x="1379072" y="425472"/>
                </a:lnTo>
                <a:lnTo>
                  <a:pt x="1439987" y="418337"/>
                </a:lnTo>
                <a:lnTo>
                  <a:pt x="1498332" y="410265"/>
                </a:lnTo>
                <a:lnTo>
                  <a:pt x="1553918" y="401300"/>
                </a:lnTo>
                <a:lnTo>
                  <a:pt x="1606559" y="391485"/>
                </a:lnTo>
                <a:lnTo>
                  <a:pt x="1656066" y="380863"/>
                </a:lnTo>
                <a:lnTo>
                  <a:pt x="1702252" y="369477"/>
                </a:lnTo>
                <a:lnTo>
                  <a:pt x="1744930" y="357371"/>
                </a:lnTo>
                <a:lnTo>
                  <a:pt x="1783912" y="344587"/>
                </a:lnTo>
                <a:lnTo>
                  <a:pt x="1850037" y="317160"/>
                </a:lnTo>
                <a:lnTo>
                  <a:pt x="1899127" y="287540"/>
                </a:lnTo>
                <a:lnTo>
                  <a:pt x="1929681" y="256073"/>
                </a:lnTo>
                <a:lnTo>
                  <a:pt x="1940199" y="223104"/>
                </a:lnTo>
                <a:lnTo>
                  <a:pt x="1937538" y="206453"/>
                </a:lnTo>
                <a:lnTo>
                  <a:pt x="1916814" y="174192"/>
                </a:lnTo>
                <a:lnTo>
                  <a:pt x="1876805" y="143605"/>
                </a:lnTo>
                <a:lnTo>
                  <a:pt x="1819010" y="115039"/>
                </a:lnTo>
                <a:lnTo>
                  <a:pt x="1744930" y="88837"/>
                </a:lnTo>
                <a:lnTo>
                  <a:pt x="1702252" y="76730"/>
                </a:lnTo>
                <a:lnTo>
                  <a:pt x="1656066" y="65345"/>
                </a:lnTo>
                <a:lnTo>
                  <a:pt x="1606559" y="54723"/>
                </a:lnTo>
                <a:lnTo>
                  <a:pt x="1553918" y="44908"/>
                </a:lnTo>
                <a:lnTo>
                  <a:pt x="1498332" y="35943"/>
                </a:lnTo>
                <a:lnTo>
                  <a:pt x="1439987" y="27871"/>
                </a:lnTo>
                <a:lnTo>
                  <a:pt x="1379072" y="20735"/>
                </a:lnTo>
                <a:lnTo>
                  <a:pt x="1315773" y="14579"/>
                </a:lnTo>
                <a:lnTo>
                  <a:pt x="1250279" y="9445"/>
                </a:lnTo>
                <a:lnTo>
                  <a:pt x="1182778" y="5378"/>
                </a:lnTo>
                <a:lnTo>
                  <a:pt x="1113455" y="2418"/>
                </a:lnTo>
                <a:lnTo>
                  <a:pt x="1042500" y="611"/>
                </a:lnTo>
                <a:lnTo>
                  <a:pt x="970099" y="0"/>
                </a:lnTo>
                <a:close/>
              </a:path>
            </a:pathLst>
          </a:custGeom>
          <a:solidFill>
            <a:srgbClr val="E5EDE5"/>
          </a:solidFill>
        </p:spPr>
        <p:txBody>
          <a:bodyPr wrap="square" lIns="0" tIns="0" rIns="0" bIns="0" rtlCol="0"/>
          <a:lstStyle/>
          <a:p>
            <a:endParaRPr/>
          </a:p>
        </p:txBody>
      </p:sp>
      <p:sp>
        <p:nvSpPr>
          <p:cNvPr id="37" name="object 10">
            <a:extLst>
              <a:ext uri="{FF2B5EF4-FFF2-40B4-BE49-F238E27FC236}">
                <a16:creationId xmlns:a16="http://schemas.microsoft.com/office/drawing/2014/main" id="{64D4ABD4-41B9-D117-DE57-FB58E1FDC2DB}"/>
              </a:ext>
            </a:extLst>
          </p:cNvPr>
          <p:cNvSpPr>
            <a:spLocks noChangeAspect="1"/>
          </p:cNvSpPr>
          <p:nvPr/>
        </p:nvSpPr>
        <p:spPr>
          <a:xfrm>
            <a:off x="4495741" y="4463808"/>
            <a:ext cx="4734345" cy="1089085"/>
          </a:xfrm>
          <a:custGeom>
            <a:avLst/>
            <a:gdLst/>
            <a:ahLst/>
            <a:cxnLst/>
            <a:rect l="l" t="t" r="r" b="b"/>
            <a:pathLst>
              <a:path w="1940560" h="446405">
                <a:moveTo>
                  <a:pt x="1940199" y="223104"/>
                </a:moveTo>
                <a:lnTo>
                  <a:pt x="1916814" y="174192"/>
                </a:lnTo>
                <a:lnTo>
                  <a:pt x="1876805" y="143605"/>
                </a:lnTo>
                <a:lnTo>
                  <a:pt x="1819010" y="115039"/>
                </a:lnTo>
                <a:lnTo>
                  <a:pt x="1744930" y="88837"/>
                </a:lnTo>
                <a:lnTo>
                  <a:pt x="1702252" y="76730"/>
                </a:lnTo>
                <a:lnTo>
                  <a:pt x="1656066" y="65345"/>
                </a:lnTo>
                <a:lnTo>
                  <a:pt x="1606559" y="54723"/>
                </a:lnTo>
                <a:lnTo>
                  <a:pt x="1553918" y="44908"/>
                </a:lnTo>
                <a:lnTo>
                  <a:pt x="1498332" y="35943"/>
                </a:lnTo>
                <a:lnTo>
                  <a:pt x="1439987" y="27871"/>
                </a:lnTo>
                <a:lnTo>
                  <a:pt x="1379072" y="20735"/>
                </a:lnTo>
                <a:lnTo>
                  <a:pt x="1315773" y="14579"/>
                </a:lnTo>
                <a:lnTo>
                  <a:pt x="1250279" y="9445"/>
                </a:lnTo>
                <a:lnTo>
                  <a:pt x="1182778" y="5378"/>
                </a:lnTo>
                <a:lnTo>
                  <a:pt x="1113455" y="2418"/>
                </a:lnTo>
                <a:lnTo>
                  <a:pt x="1042500" y="611"/>
                </a:lnTo>
                <a:lnTo>
                  <a:pt x="970099" y="0"/>
                </a:lnTo>
                <a:lnTo>
                  <a:pt x="897699" y="611"/>
                </a:lnTo>
                <a:lnTo>
                  <a:pt x="826744" y="2418"/>
                </a:lnTo>
                <a:lnTo>
                  <a:pt x="757421" y="5378"/>
                </a:lnTo>
                <a:lnTo>
                  <a:pt x="689919" y="9445"/>
                </a:lnTo>
                <a:lnTo>
                  <a:pt x="624425" y="14579"/>
                </a:lnTo>
                <a:lnTo>
                  <a:pt x="561127" y="20735"/>
                </a:lnTo>
                <a:lnTo>
                  <a:pt x="500212" y="27871"/>
                </a:lnTo>
                <a:lnTo>
                  <a:pt x="441867" y="35943"/>
                </a:lnTo>
                <a:lnTo>
                  <a:pt x="386280" y="44908"/>
                </a:lnTo>
                <a:lnTo>
                  <a:pt x="333640" y="54723"/>
                </a:lnTo>
                <a:lnTo>
                  <a:pt x="284133" y="65345"/>
                </a:lnTo>
                <a:lnTo>
                  <a:pt x="237946" y="76730"/>
                </a:lnTo>
                <a:lnTo>
                  <a:pt x="195269" y="88837"/>
                </a:lnTo>
                <a:lnTo>
                  <a:pt x="156287" y="101621"/>
                </a:lnTo>
                <a:lnTo>
                  <a:pt x="90162" y="129048"/>
                </a:lnTo>
                <a:lnTo>
                  <a:pt x="41072" y="158668"/>
                </a:lnTo>
                <a:lnTo>
                  <a:pt x="10518" y="190135"/>
                </a:lnTo>
                <a:lnTo>
                  <a:pt x="0" y="223104"/>
                </a:lnTo>
                <a:lnTo>
                  <a:pt x="2660" y="239755"/>
                </a:lnTo>
                <a:lnTo>
                  <a:pt x="23384" y="272016"/>
                </a:lnTo>
                <a:lnTo>
                  <a:pt x="63394" y="302602"/>
                </a:lnTo>
                <a:lnTo>
                  <a:pt x="121189" y="331169"/>
                </a:lnTo>
                <a:lnTo>
                  <a:pt x="195269" y="357371"/>
                </a:lnTo>
                <a:lnTo>
                  <a:pt x="237946" y="369477"/>
                </a:lnTo>
                <a:lnTo>
                  <a:pt x="284133" y="380863"/>
                </a:lnTo>
                <a:lnTo>
                  <a:pt x="333640" y="391485"/>
                </a:lnTo>
                <a:lnTo>
                  <a:pt x="386280" y="401300"/>
                </a:lnTo>
                <a:lnTo>
                  <a:pt x="441867" y="410265"/>
                </a:lnTo>
                <a:lnTo>
                  <a:pt x="500212" y="418337"/>
                </a:lnTo>
                <a:lnTo>
                  <a:pt x="561127" y="425472"/>
                </a:lnTo>
                <a:lnTo>
                  <a:pt x="624425" y="431629"/>
                </a:lnTo>
                <a:lnTo>
                  <a:pt x="689919" y="436762"/>
                </a:lnTo>
                <a:lnTo>
                  <a:pt x="757421" y="440830"/>
                </a:lnTo>
                <a:lnTo>
                  <a:pt x="826744" y="443789"/>
                </a:lnTo>
                <a:lnTo>
                  <a:pt x="897699" y="445596"/>
                </a:lnTo>
                <a:lnTo>
                  <a:pt x="970099" y="446208"/>
                </a:lnTo>
                <a:lnTo>
                  <a:pt x="1042500" y="445596"/>
                </a:lnTo>
                <a:lnTo>
                  <a:pt x="1113455" y="443789"/>
                </a:lnTo>
                <a:lnTo>
                  <a:pt x="1182778" y="440830"/>
                </a:lnTo>
                <a:lnTo>
                  <a:pt x="1250279" y="436762"/>
                </a:lnTo>
                <a:lnTo>
                  <a:pt x="1315773" y="431629"/>
                </a:lnTo>
                <a:lnTo>
                  <a:pt x="1379072" y="425472"/>
                </a:lnTo>
                <a:lnTo>
                  <a:pt x="1439987" y="418337"/>
                </a:lnTo>
                <a:lnTo>
                  <a:pt x="1498332" y="410265"/>
                </a:lnTo>
                <a:lnTo>
                  <a:pt x="1553918" y="401300"/>
                </a:lnTo>
                <a:lnTo>
                  <a:pt x="1606559" y="391485"/>
                </a:lnTo>
                <a:lnTo>
                  <a:pt x="1656066" y="380863"/>
                </a:lnTo>
                <a:lnTo>
                  <a:pt x="1702252" y="369477"/>
                </a:lnTo>
                <a:lnTo>
                  <a:pt x="1744930" y="357371"/>
                </a:lnTo>
                <a:lnTo>
                  <a:pt x="1783912" y="344587"/>
                </a:lnTo>
                <a:lnTo>
                  <a:pt x="1850037" y="317160"/>
                </a:lnTo>
                <a:lnTo>
                  <a:pt x="1899127" y="287540"/>
                </a:lnTo>
                <a:lnTo>
                  <a:pt x="1929681" y="256073"/>
                </a:lnTo>
                <a:lnTo>
                  <a:pt x="1940199" y="223104"/>
                </a:lnTo>
                <a:close/>
              </a:path>
            </a:pathLst>
          </a:custGeom>
          <a:ln w="15183">
            <a:solidFill>
              <a:srgbClr val="004C00"/>
            </a:solidFill>
          </a:ln>
        </p:spPr>
        <p:txBody>
          <a:bodyPr wrap="square" lIns="0" tIns="0" rIns="0" bIns="0" rtlCol="0"/>
          <a:lstStyle/>
          <a:p>
            <a:endParaRPr/>
          </a:p>
        </p:txBody>
      </p:sp>
      <p:sp>
        <p:nvSpPr>
          <p:cNvPr id="38" name="object 11">
            <a:extLst>
              <a:ext uri="{FF2B5EF4-FFF2-40B4-BE49-F238E27FC236}">
                <a16:creationId xmlns:a16="http://schemas.microsoft.com/office/drawing/2014/main" id="{B6E28065-711B-D19D-2CEE-52CEF0845627}"/>
              </a:ext>
            </a:extLst>
          </p:cNvPr>
          <p:cNvSpPr txBox="1">
            <a:spLocks noChangeAspect="1"/>
          </p:cNvSpPr>
          <p:nvPr/>
        </p:nvSpPr>
        <p:spPr>
          <a:xfrm>
            <a:off x="5310103" y="4607996"/>
            <a:ext cx="3104590" cy="745012"/>
          </a:xfrm>
          <a:prstGeom prst="rect">
            <a:avLst/>
          </a:prstGeom>
        </p:spPr>
        <p:txBody>
          <a:bodyPr vert="horz" wrap="square" lIns="0" tIns="10795" rIns="0" bIns="0" rtlCol="0">
            <a:spAutoFit/>
          </a:bodyPr>
          <a:lstStyle/>
          <a:p>
            <a:pPr marL="12700" marR="5080" indent="288290">
              <a:lnSpc>
                <a:spcPct val="101000"/>
              </a:lnSpc>
              <a:spcBef>
                <a:spcPts val="85"/>
              </a:spcBef>
            </a:pPr>
            <a:r>
              <a:rPr sz="2400" spc="-5" dirty="0">
                <a:cs typeface="Book Antiqua"/>
              </a:rPr>
              <a:t>Specification:  </a:t>
            </a:r>
            <a:r>
              <a:rPr sz="2400" spc="-10" dirty="0">
                <a:cs typeface="Book Antiqua"/>
              </a:rPr>
              <a:t>Behaviour,</a:t>
            </a:r>
            <a:r>
              <a:rPr sz="2400" spc="25" dirty="0">
                <a:cs typeface="Book Antiqua"/>
              </a:rPr>
              <a:t> </a:t>
            </a:r>
            <a:r>
              <a:rPr sz="2400" spc="-5" dirty="0">
                <a:cs typeface="Book Antiqua"/>
              </a:rPr>
              <a:t>Observations</a:t>
            </a:r>
            <a:endParaRPr sz="2400">
              <a:cs typeface="Book Antiqua"/>
            </a:endParaRPr>
          </a:p>
        </p:txBody>
      </p:sp>
      <p:sp>
        <p:nvSpPr>
          <p:cNvPr id="39" name="object 12">
            <a:extLst>
              <a:ext uri="{FF2B5EF4-FFF2-40B4-BE49-F238E27FC236}">
                <a16:creationId xmlns:a16="http://schemas.microsoft.com/office/drawing/2014/main" id="{A0FAC6A0-1C39-FB01-A6A0-23E019364BC7}"/>
              </a:ext>
            </a:extLst>
          </p:cNvPr>
          <p:cNvSpPr>
            <a:spLocks noChangeAspect="1"/>
          </p:cNvSpPr>
          <p:nvPr/>
        </p:nvSpPr>
        <p:spPr>
          <a:xfrm>
            <a:off x="9330318" y="1649210"/>
            <a:ext cx="878394" cy="1141758"/>
          </a:xfrm>
          <a:custGeom>
            <a:avLst/>
            <a:gdLst/>
            <a:ahLst/>
            <a:cxnLst/>
            <a:rect l="l" t="t" r="r" b="b"/>
            <a:pathLst>
              <a:path w="360045" h="467994">
                <a:moveTo>
                  <a:pt x="0" y="0"/>
                </a:moveTo>
                <a:lnTo>
                  <a:pt x="252001" y="0"/>
                </a:lnTo>
                <a:lnTo>
                  <a:pt x="360004" y="108002"/>
                </a:lnTo>
                <a:lnTo>
                  <a:pt x="252001" y="108002"/>
                </a:lnTo>
                <a:lnTo>
                  <a:pt x="252001" y="0"/>
                </a:lnTo>
                <a:lnTo>
                  <a:pt x="360004" y="108002"/>
                </a:lnTo>
                <a:lnTo>
                  <a:pt x="360004" y="252001"/>
                </a:lnTo>
                <a:lnTo>
                  <a:pt x="360004" y="324001"/>
                </a:lnTo>
                <a:lnTo>
                  <a:pt x="360004" y="396001"/>
                </a:lnTo>
                <a:lnTo>
                  <a:pt x="360004" y="468001"/>
                </a:lnTo>
                <a:lnTo>
                  <a:pt x="0" y="468001"/>
                </a:lnTo>
                <a:lnTo>
                  <a:pt x="0" y="0"/>
                </a:lnTo>
                <a:close/>
              </a:path>
            </a:pathLst>
          </a:custGeom>
          <a:ln w="15183">
            <a:solidFill>
              <a:srgbClr val="003A55"/>
            </a:solidFill>
          </a:ln>
        </p:spPr>
        <p:txBody>
          <a:bodyPr wrap="square" lIns="0" tIns="0" rIns="0" bIns="0" rtlCol="0"/>
          <a:lstStyle/>
          <a:p>
            <a:endParaRPr/>
          </a:p>
        </p:txBody>
      </p:sp>
      <p:sp>
        <p:nvSpPr>
          <p:cNvPr id="40" name="object 13">
            <a:extLst>
              <a:ext uri="{FF2B5EF4-FFF2-40B4-BE49-F238E27FC236}">
                <a16:creationId xmlns:a16="http://schemas.microsoft.com/office/drawing/2014/main" id="{CEF3C852-5474-2AD3-3078-7323E667E71D}"/>
              </a:ext>
            </a:extLst>
          </p:cNvPr>
          <p:cNvSpPr>
            <a:spLocks noChangeAspect="1"/>
          </p:cNvSpPr>
          <p:nvPr/>
        </p:nvSpPr>
        <p:spPr>
          <a:xfrm>
            <a:off x="9418153" y="2088358"/>
            <a:ext cx="703335" cy="528276"/>
          </a:xfrm>
          <a:custGeom>
            <a:avLst/>
            <a:gdLst/>
            <a:ahLst/>
            <a:cxnLst/>
            <a:rect l="l" t="t" r="r" b="b"/>
            <a:pathLst>
              <a:path w="288289" h="216534">
                <a:moveTo>
                  <a:pt x="0" y="0"/>
                </a:moveTo>
                <a:lnTo>
                  <a:pt x="288004" y="0"/>
                </a:lnTo>
                <a:lnTo>
                  <a:pt x="288004" y="36002"/>
                </a:lnTo>
                <a:lnTo>
                  <a:pt x="0" y="36002"/>
                </a:lnTo>
                <a:lnTo>
                  <a:pt x="0" y="72005"/>
                </a:lnTo>
                <a:lnTo>
                  <a:pt x="288004" y="72005"/>
                </a:lnTo>
                <a:lnTo>
                  <a:pt x="288004" y="108007"/>
                </a:lnTo>
                <a:lnTo>
                  <a:pt x="0" y="108007"/>
                </a:lnTo>
                <a:lnTo>
                  <a:pt x="0" y="144010"/>
                </a:lnTo>
                <a:lnTo>
                  <a:pt x="288004" y="144010"/>
                </a:lnTo>
                <a:lnTo>
                  <a:pt x="288004" y="180013"/>
                </a:lnTo>
                <a:lnTo>
                  <a:pt x="0" y="180013"/>
                </a:lnTo>
                <a:lnTo>
                  <a:pt x="0" y="216015"/>
                </a:lnTo>
                <a:lnTo>
                  <a:pt x="288004" y="216015"/>
                </a:lnTo>
              </a:path>
            </a:pathLst>
          </a:custGeom>
          <a:ln w="15183">
            <a:solidFill>
              <a:srgbClr val="003A55"/>
            </a:solidFill>
          </a:ln>
        </p:spPr>
        <p:txBody>
          <a:bodyPr wrap="square" lIns="0" tIns="0" rIns="0" bIns="0" rtlCol="0"/>
          <a:lstStyle/>
          <a:p>
            <a:endParaRPr/>
          </a:p>
        </p:txBody>
      </p:sp>
      <p:sp>
        <p:nvSpPr>
          <p:cNvPr id="41" name="object 14">
            <a:extLst>
              <a:ext uri="{FF2B5EF4-FFF2-40B4-BE49-F238E27FC236}">
                <a16:creationId xmlns:a16="http://schemas.microsoft.com/office/drawing/2014/main" id="{3C39A15A-CD61-72BC-6F33-870E50BAF225}"/>
              </a:ext>
            </a:extLst>
          </p:cNvPr>
          <p:cNvSpPr>
            <a:spLocks noChangeAspect="1"/>
          </p:cNvSpPr>
          <p:nvPr/>
        </p:nvSpPr>
        <p:spPr>
          <a:xfrm>
            <a:off x="2924589" y="3032607"/>
            <a:ext cx="0" cy="1402023"/>
          </a:xfrm>
          <a:custGeom>
            <a:avLst/>
            <a:gdLst/>
            <a:ahLst/>
            <a:cxnLst/>
            <a:rect l="l" t="t" r="r" b="b"/>
            <a:pathLst>
              <a:path h="574675">
                <a:moveTo>
                  <a:pt x="0" y="574555"/>
                </a:moveTo>
                <a:lnTo>
                  <a:pt x="0" y="0"/>
                </a:lnTo>
              </a:path>
            </a:pathLst>
          </a:custGeom>
          <a:ln w="15183">
            <a:solidFill>
              <a:srgbClr val="004C00"/>
            </a:solidFill>
          </a:ln>
        </p:spPr>
        <p:txBody>
          <a:bodyPr wrap="square" lIns="0" tIns="0" rIns="0" bIns="0" rtlCol="0"/>
          <a:lstStyle/>
          <a:p>
            <a:endParaRPr/>
          </a:p>
        </p:txBody>
      </p:sp>
      <p:sp>
        <p:nvSpPr>
          <p:cNvPr id="42" name="object 15">
            <a:extLst>
              <a:ext uri="{FF2B5EF4-FFF2-40B4-BE49-F238E27FC236}">
                <a16:creationId xmlns:a16="http://schemas.microsoft.com/office/drawing/2014/main" id="{044A151F-1BC8-F110-42FE-844303EDEDAE}"/>
              </a:ext>
            </a:extLst>
          </p:cNvPr>
          <p:cNvSpPr>
            <a:spLocks noChangeAspect="1"/>
          </p:cNvSpPr>
          <p:nvPr/>
        </p:nvSpPr>
        <p:spPr>
          <a:xfrm>
            <a:off x="2845566" y="3017790"/>
            <a:ext cx="159567" cy="74361"/>
          </a:xfrm>
          <a:custGeom>
            <a:avLst/>
            <a:gdLst/>
            <a:ahLst/>
            <a:cxnLst/>
            <a:rect l="l" t="t" r="r" b="b"/>
            <a:pathLst>
              <a:path w="65405" h="30480">
                <a:moveTo>
                  <a:pt x="0" y="30366"/>
                </a:moveTo>
                <a:lnTo>
                  <a:pt x="9900" y="25621"/>
                </a:lnTo>
                <a:lnTo>
                  <a:pt x="19991" y="16701"/>
                </a:lnTo>
                <a:lnTo>
                  <a:pt x="28183" y="7022"/>
                </a:lnTo>
                <a:lnTo>
                  <a:pt x="32390" y="0"/>
                </a:lnTo>
                <a:lnTo>
                  <a:pt x="36597" y="7022"/>
                </a:lnTo>
                <a:lnTo>
                  <a:pt x="44790" y="16701"/>
                </a:lnTo>
                <a:lnTo>
                  <a:pt x="54880" y="25621"/>
                </a:lnTo>
                <a:lnTo>
                  <a:pt x="64781" y="30366"/>
                </a:lnTo>
              </a:path>
            </a:pathLst>
          </a:custGeom>
          <a:ln w="12146">
            <a:solidFill>
              <a:srgbClr val="004C00"/>
            </a:solidFill>
          </a:ln>
        </p:spPr>
        <p:txBody>
          <a:bodyPr wrap="square" lIns="0" tIns="0" rIns="0" bIns="0" rtlCol="0"/>
          <a:lstStyle/>
          <a:p>
            <a:endParaRPr/>
          </a:p>
        </p:txBody>
      </p:sp>
      <p:sp>
        <p:nvSpPr>
          <p:cNvPr id="43" name="object 16">
            <a:extLst>
              <a:ext uri="{FF2B5EF4-FFF2-40B4-BE49-F238E27FC236}">
                <a16:creationId xmlns:a16="http://schemas.microsoft.com/office/drawing/2014/main" id="{011BC478-C06D-4BBB-4A05-4149C56BA1F0}"/>
              </a:ext>
            </a:extLst>
          </p:cNvPr>
          <p:cNvSpPr txBox="1">
            <a:spLocks noChangeAspect="1"/>
          </p:cNvSpPr>
          <p:nvPr/>
        </p:nvSpPr>
        <p:spPr>
          <a:xfrm>
            <a:off x="1479311" y="3446593"/>
            <a:ext cx="1397375" cy="381515"/>
          </a:xfrm>
          <a:prstGeom prst="rect">
            <a:avLst/>
          </a:prstGeom>
        </p:spPr>
        <p:txBody>
          <a:bodyPr vert="horz" wrap="square" lIns="0" tIns="12065" rIns="0" bIns="0" rtlCol="0">
            <a:spAutoFit/>
          </a:bodyPr>
          <a:lstStyle/>
          <a:p>
            <a:pPr marL="12700">
              <a:lnSpc>
                <a:spcPct val="100000"/>
              </a:lnSpc>
              <a:spcBef>
                <a:spcPts val="95"/>
              </a:spcBef>
            </a:pPr>
            <a:r>
              <a:rPr sz="2400" spc="-5" dirty="0">
                <a:cs typeface="Book Antiqua"/>
              </a:rPr>
              <a:t>Executable</a:t>
            </a:r>
            <a:endParaRPr sz="2400" dirty="0">
              <a:cs typeface="Book Antiqua"/>
            </a:endParaRPr>
          </a:p>
        </p:txBody>
      </p:sp>
      <p:sp>
        <p:nvSpPr>
          <p:cNvPr id="44" name="object 17">
            <a:extLst>
              <a:ext uri="{FF2B5EF4-FFF2-40B4-BE49-F238E27FC236}">
                <a16:creationId xmlns:a16="http://schemas.microsoft.com/office/drawing/2014/main" id="{DAAC96D4-8C0F-7DE1-E990-B425AE8F5A44}"/>
              </a:ext>
            </a:extLst>
          </p:cNvPr>
          <p:cNvSpPr>
            <a:spLocks noChangeAspect="1"/>
          </p:cNvSpPr>
          <p:nvPr/>
        </p:nvSpPr>
        <p:spPr>
          <a:xfrm>
            <a:off x="3821404" y="2220074"/>
            <a:ext cx="2105358" cy="0"/>
          </a:xfrm>
          <a:custGeom>
            <a:avLst/>
            <a:gdLst/>
            <a:ahLst/>
            <a:cxnLst/>
            <a:rect l="l" t="t" r="r" b="b"/>
            <a:pathLst>
              <a:path w="862964">
                <a:moveTo>
                  <a:pt x="0" y="0"/>
                </a:moveTo>
                <a:lnTo>
                  <a:pt x="862555" y="0"/>
                </a:lnTo>
              </a:path>
            </a:pathLst>
          </a:custGeom>
          <a:ln w="15183">
            <a:solidFill>
              <a:srgbClr val="003A55"/>
            </a:solidFill>
          </a:ln>
        </p:spPr>
        <p:txBody>
          <a:bodyPr wrap="square" lIns="0" tIns="0" rIns="0" bIns="0" rtlCol="0"/>
          <a:lstStyle/>
          <a:p>
            <a:endParaRPr/>
          </a:p>
        </p:txBody>
      </p:sp>
      <p:sp>
        <p:nvSpPr>
          <p:cNvPr id="45" name="object 18">
            <a:extLst>
              <a:ext uri="{FF2B5EF4-FFF2-40B4-BE49-F238E27FC236}">
                <a16:creationId xmlns:a16="http://schemas.microsoft.com/office/drawing/2014/main" id="{40944E40-4127-7603-60D3-F5E1F54FCFA2}"/>
              </a:ext>
            </a:extLst>
          </p:cNvPr>
          <p:cNvSpPr>
            <a:spLocks noChangeAspect="1"/>
          </p:cNvSpPr>
          <p:nvPr/>
        </p:nvSpPr>
        <p:spPr>
          <a:xfrm>
            <a:off x="5866497" y="2141050"/>
            <a:ext cx="74361" cy="159567"/>
          </a:xfrm>
          <a:custGeom>
            <a:avLst/>
            <a:gdLst/>
            <a:ahLst/>
            <a:cxnLst/>
            <a:rect l="l" t="t" r="r" b="b"/>
            <a:pathLst>
              <a:path w="30480" h="65405">
                <a:moveTo>
                  <a:pt x="0" y="0"/>
                </a:moveTo>
                <a:lnTo>
                  <a:pt x="4744" y="9900"/>
                </a:lnTo>
                <a:lnTo>
                  <a:pt x="13664" y="19991"/>
                </a:lnTo>
                <a:lnTo>
                  <a:pt x="23344" y="28183"/>
                </a:lnTo>
                <a:lnTo>
                  <a:pt x="30366" y="32390"/>
                </a:lnTo>
                <a:lnTo>
                  <a:pt x="23344" y="36597"/>
                </a:lnTo>
                <a:lnTo>
                  <a:pt x="13664" y="44790"/>
                </a:lnTo>
                <a:lnTo>
                  <a:pt x="4744" y="54880"/>
                </a:lnTo>
                <a:lnTo>
                  <a:pt x="0" y="64781"/>
                </a:lnTo>
              </a:path>
            </a:pathLst>
          </a:custGeom>
          <a:ln w="12146">
            <a:solidFill>
              <a:srgbClr val="003A55"/>
            </a:solidFill>
          </a:ln>
        </p:spPr>
        <p:txBody>
          <a:bodyPr wrap="square" lIns="0" tIns="0" rIns="0" bIns="0" rtlCol="0"/>
          <a:lstStyle/>
          <a:p>
            <a:endParaRPr/>
          </a:p>
        </p:txBody>
      </p:sp>
      <p:sp>
        <p:nvSpPr>
          <p:cNvPr id="46" name="object 19">
            <a:extLst>
              <a:ext uri="{FF2B5EF4-FFF2-40B4-BE49-F238E27FC236}">
                <a16:creationId xmlns:a16="http://schemas.microsoft.com/office/drawing/2014/main" id="{52626F9F-F89D-794A-0742-91EE22540DFE}"/>
              </a:ext>
            </a:extLst>
          </p:cNvPr>
          <p:cNvSpPr txBox="1">
            <a:spLocks noChangeAspect="1"/>
          </p:cNvSpPr>
          <p:nvPr/>
        </p:nvSpPr>
        <p:spPr>
          <a:xfrm>
            <a:off x="4131660" y="1760479"/>
            <a:ext cx="1575533" cy="381515"/>
          </a:xfrm>
          <a:prstGeom prst="rect">
            <a:avLst/>
          </a:prstGeom>
        </p:spPr>
        <p:txBody>
          <a:bodyPr vert="horz" wrap="square" lIns="0" tIns="12065" rIns="0" bIns="0" rtlCol="0">
            <a:spAutoFit/>
          </a:bodyPr>
          <a:lstStyle/>
          <a:p>
            <a:pPr marL="12700">
              <a:lnSpc>
                <a:spcPct val="100000"/>
              </a:lnSpc>
              <a:spcBef>
                <a:spcPts val="95"/>
              </a:spcBef>
            </a:pPr>
            <a:r>
              <a:rPr sz="2400" spc="-5" dirty="0">
                <a:cs typeface="Book Antiqua"/>
              </a:rPr>
              <a:t>Observation</a:t>
            </a:r>
            <a:endParaRPr sz="2400" dirty="0">
              <a:cs typeface="Book Antiqua"/>
            </a:endParaRPr>
          </a:p>
        </p:txBody>
      </p:sp>
      <p:sp>
        <p:nvSpPr>
          <p:cNvPr id="47" name="object 20">
            <a:extLst>
              <a:ext uri="{FF2B5EF4-FFF2-40B4-BE49-F238E27FC236}">
                <a16:creationId xmlns:a16="http://schemas.microsoft.com/office/drawing/2014/main" id="{59A7C12D-F96A-DBC4-BDA4-A76A858EF470}"/>
              </a:ext>
            </a:extLst>
          </p:cNvPr>
          <p:cNvSpPr>
            <a:spLocks noChangeAspect="1"/>
          </p:cNvSpPr>
          <p:nvPr/>
        </p:nvSpPr>
        <p:spPr>
          <a:xfrm>
            <a:off x="6862474" y="3043546"/>
            <a:ext cx="0" cy="1402023"/>
          </a:xfrm>
          <a:custGeom>
            <a:avLst/>
            <a:gdLst/>
            <a:ahLst/>
            <a:cxnLst/>
            <a:rect l="l" t="t" r="r" b="b"/>
            <a:pathLst>
              <a:path h="574675">
                <a:moveTo>
                  <a:pt x="0" y="574559"/>
                </a:moveTo>
                <a:lnTo>
                  <a:pt x="1" y="0"/>
                </a:lnTo>
              </a:path>
            </a:pathLst>
          </a:custGeom>
          <a:ln w="15183">
            <a:solidFill>
              <a:srgbClr val="004C00"/>
            </a:solidFill>
          </a:ln>
        </p:spPr>
        <p:txBody>
          <a:bodyPr wrap="square" lIns="0" tIns="0" rIns="0" bIns="0" rtlCol="0"/>
          <a:lstStyle/>
          <a:p>
            <a:endParaRPr/>
          </a:p>
        </p:txBody>
      </p:sp>
      <p:sp>
        <p:nvSpPr>
          <p:cNvPr id="48" name="object 21">
            <a:extLst>
              <a:ext uri="{FF2B5EF4-FFF2-40B4-BE49-F238E27FC236}">
                <a16:creationId xmlns:a16="http://schemas.microsoft.com/office/drawing/2014/main" id="{51507264-FBE5-9117-95DA-2268C9D55AB9}"/>
              </a:ext>
            </a:extLst>
          </p:cNvPr>
          <p:cNvSpPr>
            <a:spLocks noChangeAspect="1"/>
          </p:cNvSpPr>
          <p:nvPr/>
        </p:nvSpPr>
        <p:spPr>
          <a:xfrm>
            <a:off x="6783453" y="3028730"/>
            <a:ext cx="159567" cy="74361"/>
          </a:xfrm>
          <a:custGeom>
            <a:avLst/>
            <a:gdLst/>
            <a:ahLst/>
            <a:cxnLst/>
            <a:rect l="l" t="t" r="r" b="b"/>
            <a:pathLst>
              <a:path w="65404" h="30480">
                <a:moveTo>
                  <a:pt x="0" y="30366"/>
                </a:moveTo>
                <a:lnTo>
                  <a:pt x="9900" y="25621"/>
                </a:lnTo>
                <a:lnTo>
                  <a:pt x="19991" y="16701"/>
                </a:lnTo>
                <a:lnTo>
                  <a:pt x="28183" y="7022"/>
                </a:lnTo>
                <a:lnTo>
                  <a:pt x="32390" y="0"/>
                </a:lnTo>
                <a:lnTo>
                  <a:pt x="36597" y="7022"/>
                </a:lnTo>
                <a:lnTo>
                  <a:pt x="44790" y="16701"/>
                </a:lnTo>
                <a:lnTo>
                  <a:pt x="54880" y="25621"/>
                </a:lnTo>
                <a:lnTo>
                  <a:pt x="64781" y="30366"/>
                </a:lnTo>
              </a:path>
            </a:pathLst>
          </a:custGeom>
          <a:ln w="12146">
            <a:solidFill>
              <a:srgbClr val="004C00"/>
            </a:solidFill>
          </a:ln>
        </p:spPr>
        <p:txBody>
          <a:bodyPr wrap="square" lIns="0" tIns="0" rIns="0" bIns="0" rtlCol="0"/>
          <a:lstStyle/>
          <a:p>
            <a:endParaRPr/>
          </a:p>
        </p:txBody>
      </p:sp>
      <p:sp>
        <p:nvSpPr>
          <p:cNvPr id="49" name="object 22">
            <a:extLst>
              <a:ext uri="{FF2B5EF4-FFF2-40B4-BE49-F238E27FC236}">
                <a16:creationId xmlns:a16="http://schemas.microsoft.com/office/drawing/2014/main" id="{EEE47B3C-19B9-C390-C9D3-02A6862FFA81}"/>
              </a:ext>
            </a:extLst>
          </p:cNvPr>
          <p:cNvSpPr txBox="1">
            <a:spLocks noChangeAspect="1"/>
          </p:cNvSpPr>
          <p:nvPr/>
        </p:nvSpPr>
        <p:spPr>
          <a:xfrm>
            <a:off x="4986507" y="3451241"/>
            <a:ext cx="1797068" cy="381515"/>
          </a:xfrm>
          <a:prstGeom prst="rect">
            <a:avLst/>
          </a:prstGeom>
        </p:spPr>
        <p:txBody>
          <a:bodyPr vert="horz" wrap="square" lIns="0" tIns="12065" rIns="0" bIns="0" rtlCol="0">
            <a:spAutoFit/>
          </a:bodyPr>
          <a:lstStyle/>
          <a:p>
            <a:pPr marL="12700">
              <a:lnSpc>
                <a:spcPct val="100000"/>
              </a:lnSpc>
              <a:spcBef>
                <a:spcPts val="95"/>
              </a:spcBef>
            </a:pPr>
            <a:r>
              <a:rPr sz="2400" spc="-5" dirty="0">
                <a:cs typeface="Book Antiqua"/>
              </a:rPr>
              <a:t>Configuration</a:t>
            </a:r>
            <a:endParaRPr sz="2400">
              <a:cs typeface="Book Antiqua"/>
            </a:endParaRPr>
          </a:p>
        </p:txBody>
      </p:sp>
      <p:sp>
        <p:nvSpPr>
          <p:cNvPr id="50" name="object 23">
            <a:extLst>
              <a:ext uri="{FF2B5EF4-FFF2-40B4-BE49-F238E27FC236}">
                <a16:creationId xmlns:a16="http://schemas.microsoft.com/office/drawing/2014/main" id="{D383F57F-26FA-B1EC-7FA7-24A2AF076278}"/>
              </a:ext>
            </a:extLst>
          </p:cNvPr>
          <p:cNvSpPr>
            <a:spLocks noChangeAspect="1"/>
          </p:cNvSpPr>
          <p:nvPr/>
        </p:nvSpPr>
        <p:spPr>
          <a:xfrm>
            <a:off x="7707665" y="2220076"/>
            <a:ext cx="1532155" cy="0"/>
          </a:xfrm>
          <a:custGeom>
            <a:avLst/>
            <a:gdLst/>
            <a:ahLst/>
            <a:cxnLst/>
            <a:rect l="l" t="t" r="r" b="b"/>
            <a:pathLst>
              <a:path w="628014">
                <a:moveTo>
                  <a:pt x="0" y="0"/>
                </a:moveTo>
                <a:lnTo>
                  <a:pt x="627687" y="0"/>
                </a:lnTo>
              </a:path>
            </a:pathLst>
          </a:custGeom>
          <a:ln w="15183">
            <a:solidFill>
              <a:srgbClr val="7F0000"/>
            </a:solidFill>
          </a:ln>
        </p:spPr>
        <p:txBody>
          <a:bodyPr wrap="square" lIns="0" tIns="0" rIns="0" bIns="0" rtlCol="0"/>
          <a:lstStyle/>
          <a:p>
            <a:endParaRPr/>
          </a:p>
        </p:txBody>
      </p:sp>
      <p:sp>
        <p:nvSpPr>
          <p:cNvPr id="51" name="object 24">
            <a:extLst>
              <a:ext uri="{FF2B5EF4-FFF2-40B4-BE49-F238E27FC236}">
                <a16:creationId xmlns:a16="http://schemas.microsoft.com/office/drawing/2014/main" id="{1D3456B0-E734-7217-E597-46589E6C3C8E}"/>
              </a:ext>
            </a:extLst>
          </p:cNvPr>
          <p:cNvSpPr>
            <a:spLocks noChangeAspect="1"/>
          </p:cNvSpPr>
          <p:nvPr/>
        </p:nvSpPr>
        <p:spPr>
          <a:xfrm>
            <a:off x="9179753" y="2141052"/>
            <a:ext cx="74361" cy="159567"/>
          </a:xfrm>
          <a:custGeom>
            <a:avLst/>
            <a:gdLst/>
            <a:ahLst/>
            <a:cxnLst/>
            <a:rect l="l" t="t" r="r" b="b"/>
            <a:pathLst>
              <a:path w="30479" h="65405">
                <a:moveTo>
                  <a:pt x="0" y="0"/>
                </a:moveTo>
                <a:lnTo>
                  <a:pt x="4744" y="9900"/>
                </a:lnTo>
                <a:lnTo>
                  <a:pt x="13664" y="19991"/>
                </a:lnTo>
                <a:lnTo>
                  <a:pt x="23344" y="28183"/>
                </a:lnTo>
                <a:lnTo>
                  <a:pt x="30366" y="32390"/>
                </a:lnTo>
                <a:lnTo>
                  <a:pt x="23344" y="36597"/>
                </a:lnTo>
                <a:lnTo>
                  <a:pt x="13664" y="44790"/>
                </a:lnTo>
                <a:lnTo>
                  <a:pt x="4744" y="54880"/>
                </a:lnTo>
                <a:lnTo>
                  <a:pt x="0" y="64781"/>
                </a:lnTo>
              </a:path>
            </a:pathLst>
          </a:custGeom>
          <a:ln w="12146">
            <a:solidFill>
              <a:srgbClr val="7F0000"/>
            </a:solidFill>
          </a:ln>
        </p:spPr>
        <p:txBody>
          <a:bodyPr wrap="square" lIns="0" tIns="0" rIns="0" bIns="0" rtlCol="0"/>
          <a:lstStyle/>
          <a:p>
            <a:endParaRPr/>
          </a:p>
        </p:txBody>
      </p:sp>
      <p:sp>
        <p:nvSpPr>
          <p:cNvPr id="52" name="object 25">
            <a:extLst>
              <a:ext uri="{FF2B5EF4-FFF2-40B4-BE49-F238E27FC236}">
                <a16:creationId xmlns:a16="http://schemas.microsoft.com/office/drawing/2014/main" id="{E2614F55-D47F-15E6-C78C-158106D1AB4C}"/>
              </a:ext>
            </a:extLst>
          </p:cNvPr>
          <p:cNvSpPr txBox="1">
            <a:spLocks noChangeAspect="1"/>
          </p:cNvSpPr>
          <p:nvPr/>
        </p:nvSpPr>
        <p:spPr>
          <a:xfrm>
            <a:off x="7906899" y="1760479"/>
            <a:ext cx="900083" cy="381515"/>
          </a:xfrm>
          <a:prstGeom prst="rect">
            <a:avLst/>
          </a:prstGeom>
        </p:spPr>
        <p:txBody>
          <a:bodyPr vert="horz" wrap="square" lIns="0" tIns="12065" rIns="0" bIns="0" rtlCol="0">
            <a:spAutoFit/>
          </a:bodyPr>
          <a:lstStyle/>
          <a:p>
            <a:pPr marL="12700">
              <a:lnSpc>
                <a:spcPct val="100000"/>
              </a:lnSpc>
              <a:spcBef>
                <a:spcPts val="95"/>
              </a:spcBef>
            </a:pPr>
            <a:r>
              <a:rPr sz="2400" spc="-5" dirty="0">
                <a:cs typeface="Book Antiqua"/>
              </a:rPr>
              <a:t>Report</a:t>
            </a:r>
            <a:endParaRPr sz="2400" dirty="0">
              <a:cs typeface="Book Antiqua"/>
            </a:endParaRPr>
          </a:p>
        </p:txBody>
      </p:sp>
    </p:spTree>
    <p:extLst>
      <p:ext uri="{BB962C8B-B14F-4D97-AF65-F5344CB8AC3E}">
        <p14:creationId xmlns:p14="http://schemas.microsoft.com/office/powerpoint/2010/main" val="3411646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Analysis of PNPL: Runtime Verification</a:t>
            </a:r>
          </a:p>
        </p:txBody>
      </p:sp>
      <p:sp>
        <p:nvSpPr>
          <p:cNvPr id="9" name="Marcador de contenido 2">
            <a:extLst>
              <a:ext uri="{FF2B5EF4-FFF2-40B4-BE49-F238E27FC236}">
                <a16:creationId xmlns:a16="http://schemas.microsoft.com/office/drawing/2014/main" id="{30341D1E-B4C3-43F4-317B-32B5384CA0C4}"/>
              </a:ext>
            </a:extLst>
          </p:cNvPr>
          <p:cNvSpPr>
            <a:spLocks noGrp="1"/>
          </p:cNvSpPr>
          <p:nvPr>
            <p:ph idx="1"/>
          </p:nvPr>
        </p:nvSpPr>
        <p:spPr/>
        <p:txBody>
          <a:bodyPr>
            <a:normAutofit fontScale="92500" lnSpcReduction="20000"/>
          </a:bodyPr>
          <a:lstStyle/>
          <a:p>
            <a:pPr marL="228600" lvl="3">
              <a:spcBef>
                <a:spcPts val="1000"/>
              </a:spcBef>
              <a:spcAft>
                <a:spcPts val="200"/>
              </a:spcAft>
              <a:buSzPct val="100000"/>
            </a:pPr>
            <a:r>
              <a:rPr lang="en-GB" sz="2800" b="1" dirty="0" err="1">
                <a:solidFill>
                  <a:schemeClr val="accent1">
                    <a:lumMod val="75000"/>
                  </a:schemeClr>
                </a:solidFill>
              </a:rPr>
              <a:t>TeSSLa</a:t>
            </a:r>
            <a:r>
              <a:rPr lang="en-GB" sz="2800" b="1" dirty="0">
                <a:solidFill>
                  <a:schemeClr val="accent1">
                    <a:lumMod val="75000"/>
                  </a:schemeClr>
                </a:solidFill>
              </a:rPr>
              <a:t>: a Temporal Stream-based Specification Language (&amp; Toolchain)</a:t>
            </a:r>
          </a:p>
          <a:p>
            <a:pPr marL="685800" lvl="4">
              <a:spcBef>
                <a:spcPts val="1000"/>
              </a:spcBef>
              <a:spcAft>
                <a:spcPts val="200"/>
              </a:spcAft>
              <a:buSzPct val="100000"/>
            </a:pPr>
            <a:r>
              <a:rPr lang="en-GB" sz="2800" b="1" dirty="0"/>
              <a:t>Declarative</a:t>
            </a:r>
            <a:r>
              <a:rPr lang="en-GB" sz="2800" dirty="0"/>
              <a:t> style: Specification rather than implementation</a:t>
            </a:r>
          </a:p>
          <a:p>
            <a:pPr marL="685800" lvl="4">
              <a:spcBef>
                <a:spcPts val="1000"/>
              </a:spcBef>
              <a:spcAft>
                <a:spcPts val="200"/>
              </a:spcAft>
              <a:buSzPct val="100000"/>
            </a:pPr>
            <a:r>
              <a:rPr lang="en-GB" sz="2800" b="1" dirty="0"/>
              <a:t>Modularity</a:t>
            </a:r>
            <a:r>
              <a:rPr lang="en-GB" sz="2800" dirty="0"/>
              <a:t>: Allow high-level abstractions</a:t>
            </a:r>
          </a:p>
          <a:p>
            <a:pPr marL="685800" lvl="4">
              <a:spcBef>
                <a:spcPts val="1000"/>
              </a:spcBef>
              <a:spcAft>
                <a:spcPts val="200"/>
              </a:spcAft>
              <a:buSzPct val="100000"/>
            </a:pPr>
            <a:r>
              <a:rPr lang="en-GB" sz="2800" b="1" dirty="0"/>
              <a:t>Time</a:t>
            </a:r>
            <a:r>
              <a:rPr lang="en-GB" sz="2800" dirty="0"/>
              <a:t> as first-class citizen</a:t>
            </a:r>
          </a:p>
          <a:p>
            <a:pPr marL="685800" lvl="4">
              <a:spcBef>
                <a:spcPts val="1000"/>
              </a:spcBef>
              <a:spcAft>
                <a:spcPts val="200"/>
              </a:spcAft>
              <a:buSzPct val="100000"/>
            </a:pPr>
            <a:r>
              <a:rPr lang="en-GB" sz="2800" dirty="0"/>
              <a:t>Discrete </a:t>
            </a:r>
            <a:r>
              <a:rPr lang="en-GB" sz="2800" b="1" dirty="0"/>
              <a:t>events</a:t>
            </a:r>
            <a:r>
              <a:rPr lang="en-GB" sz="2800" dirty="0"/>
              <a:t> (e.g. function calls)</a:t>
            </a:r>
          </a:p>
          <a:p>
            <a:pPr marL="685800" lvl="4">
              <a:spcBef>
                <a:spcPts val="1000"/>
              </a:spcBef>
              <a:spcAft>
                <a:spcPts val="200"/>
              </a:spcAft>
              <a:buSzPct val="100000"/>
            </a:pPr>
            <a:r>
              <a:rPr lang="en-GB" sz="2800" dirty="0"/>
              <a:t>Persistent </a:t>
            </a:r>
            <a:r>
              <a:rPr lang="en-GB" sz="2800" b="1" dirty="0"/>
              <a:t>signals</a:t>
            </a:r>
            <a:r>
              <a:rPr lang="en-GB" sz="2800" dirty="0"/>
              <a:t> (e.g. variables)</a:t>
            </a:r>
          </a:p>
          <a:p>
            <a:pPr marL="685800" lvl="4">
              <a:spcBef>
                <a:spcPts val="1000"/>
              </a:spcBef>
              <a:spcAft>
                <a:spcPts val="200"/>
              </a:spcAft>
              <a:buSzPct val="100000"/>
            </a:pPr>
            <a:r>
              <a:rPr lang="en-GB" sz="2800" dirty="0"/>
              <a:t>variable event rates and sampling frequencies</a:t>
            </a:r>
          </a:p>
          <a:p>
            <a:pPr marL="685800" lvl="4">
              <a:spcBef>
                <a:spcPts val="1000"/>
              </a:spcBef>
              <a:spcAft>
                <a:spcPts val="200"/>
              </a:spcAft>
              <a:buSzPct val="100000"/>
            </a:pPr>
            <a:r>
              <a:rPr lang="en-GB" sz="2800" dirty="0"/>
              <a:t>Sparse event streams: </a:t>
            </a:r>
            <a:r>
              <a:rPr lang="en-GB" sz="2800" b="1" dirty="0"/>
              <a:t>high accuracy</a:t>
            </a:r>
            <a:r>
              <a:rPr lang="en-GB" sz="2800" dirty="0"/>
              <a:t> time stamps, low frequency</a:t>
            </a:r>
          </a:p>
          <a:p>
            <a:pPr marL="685800" lvl="4">
              <a:spcBef>
                <a:spcPts val="1000"/>
              </a:spcBef>
              <a:spcAft>
                <a:spcPts val="200"/>
              </a:spcAft>
              <a:buSzPct val="100000"/>
            </a:pPr>
            <a:r>
              <a:rPr lang="en-GB" sz="2800" b="1" dirty="0"/>
              <a:t>Recursive definitions </a:t>
            </a:r>
            <a:r>
              <a:rPr lang="en-GB" sz="2800" dirty="0"/>
              <a:t>to reason about past</a:t>
            </a:r>
          </a:p>
          <a:p>
            <a:pPr marL="685800" lvl="4">
              <a:spcBef>
                <a:spcPts val="1000"/>
              </a:spcBef>
              <a:spcAft>
                <a:spcPts val="200"/>
              </a:spcAft>
              <a:buSzPct val="100000"/>
            </a:pPr>
            <a:r>
              <a:rPr lang="en-GB" sz="2800" dirty="0"/>
              <a:t>Implementable with </a:t>
            </a:r>
            <a:r>
              <a:rPr lang="en-GB" sz="2800" b="1" dirty="0"/>
              <a:t>limited memory</a:t>
            </a:r>
          </a:p>
          <a:p>
            <a:pPr marL="472936" lvl="1" indent="-457189">
              <a:lnSpc>
                <a:spcPct val="110000"/>
              </a:lnSpc>
              <a:buSzPct val="100000"/>
            </a:pPr>
            <a:endParaRPr lang="en-GB" dirty="0"/>
          </a:p>
          <a:p>
            <a:pPr marL="472936" lvl="1" indent="-457189">
              <a:lnSpc>
                <a:spcPct val="110000"/>
              </a:lnSpc>
              <a:buSzPct val="100000"/>
            </a:pPr>
            <a:endParaRPr lang="en-GB" b="0" dirty="0"/>
          </a:p>
        </p:txBody>
      </p:sp>
      <p:sp>
        <p:nvSpPr>
          <p:cNvPr id="5" name="Marcador de número de diapositiva 4"/>
          <p:cNvSpPr>
            <a:spLocks noGrp="1"/>
          </p:cNvSpPr>
          <p:nvPr>
            <p:ph type="sldNum" sz="quarter" idx="12"/>
          </p:nvPr>
        </p:nvSpPr>
        <p:spPr/>
        <p:txBody>
          <a:bodyPr/>
          <a:lstStyle/>
          <a:p>
            <a:fld id="{A7E09D32-447C-433F-910E-6450FEBB1FB8}" type="slidenum">
              <a:rPr lang="en-GB" smtClean="0"/>
              <a:t>64</a:t>
            </a:fld>
            <a:endParaRPr lang="en-GB" dirty="0"/>
          </a:p>
        </p:txBody>
      </p:sp>
    </p:spTree>
    <p:extLst>
      <p:ext uri="{BB962C8B-B14F-4D97-AF65-F5344CB8AC3E}">
        <p14:creationId xmlns:p14="http://schemas.microsoft.com/office/powerpoint/2010/main" val="3252644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Analysis of PNPL: Runtime Verification</a:t>
            </a:r>
          </a:p>
        </p:txBody>
      </p:sp>
      <p:sp>
        <p:nvSpPr>
          <p:cNvPr id="5" name="Marcador de número de diapositiva 4"/>
          <p:cNvSpPr>
            <a:spLocks noGrp="1"/>
          </p:cNvSpPr>
          <p:nvPr>
            <p:ph type="sldNum" sz="quarter" idx="12"/>
          </p:nvPr>
        </p:nvSpPr>
        <p:spPr/>
        <p:txBody>
          <a:bodyPr/>
          <a:lstStyle/>
          <a:p>
            <a:fld id="{A7E09D32-447C-433F-910E-6450FEBB1FB8}" type="slidenum">
              <a:rPr lang="en-GB" smtClean="0"/>
              <a:t>65</a:t>
            </a:fld>
            <a:endParaRPr lang="en-GB" dirty="0"/>
          </a:p>
        </p:txBody>
      </p:sp>
      <p:pic>
        <p:nvPicPr>
          <p:cNvPr id="11" name="Marcador de contenido 10">
            <a:extLst>
              <a:ext uri="{FF2B5EF4-FFF2-40B4-BE49-F238E27FC236}">
                <a16:creationId xmlns:a16="http://schemas.microsoft.com/office/drawing/2014/main" id="{986AF720-D650-E7DD-8F60-6538718EC39A}"/>
              </a:ext>
            </a:extLst>
          </p:cNvPr>
          <p:cNvPicPr>
            <a:picLocks noGrp="1" noChangeAspect="1"/>
          </p:cNvPicPr>
          <p:nvPr>
            <p:ph idx="1"/>
          </p:nvPr>
        </p:nvPicPr>
        <p:blipFill>
          <a:blip r:embed="rId3"/>
          <a:stretch>
            <a:fillRect/>
          </a:stretch>
        </p:blipFill>
        <p:spPr>
          <a:xfrm>
            <a:off x="52577" y="1620364"/>
            <a:ext cx="12086843" cy="3898981"/>
          </a:xfrm>
        </p:spPr>
      </p:pic>
    </p:spTree>
    <p:extLst>
      <p:ext uri="{BB962C8B-B14F-4D97-AF65-F5344CB8AC3E}">
        <p14:creationId xmlns:p14="http://schemas.microsoft.com/office/powerpoint/2010/main" val="260856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Analysis of PNPL: Runtime Verification</a:t>
            </a:r>
          </a:p>
        </p:txBody>
      </p:sp>
      <p:sp>
        <p:nvSpPr>
          <p:cNvPr id="5" name="Marcador de número de diapositiva 4"/>
          <p:cNvSpPr>
            <a:spLocks noGrp="1"/>
          </p:cNvSpPr>
          <p:nvPr>
            <p:ph type="sldNum" sz="quarter" idx="12"/>
          </p:nvPr>
        </p:nvSpPr>
        <p:spPr/>
        <p:txBody>
          <a:bodyPr/>
          <a:lstStyle/>
          <a:p>
            <a:fld id="{A7E09D32-447C-433F-910E-6450FEBB1FB8}" type="slidenum">
              <a:rPr lang="en-GB" smtClean="0"/>
              <a:t>66</a:t>
            </a:fld>
            <a:endParaRPr lang="en-GB" dirty="0"/>
          </a:p>
        </p:txBody>
      </p:sp>
      <p:grpSp>
        <p:nvGrpSpPr>
          <p:cNvPr id="135" name="Grupo 134">
            <a:extLst>
              <a:ext uri="{FF2B5EF4-FFF2-40B4-BE49-F238E27FC236}">
                <a16:creationId xmlns:a16="http://schemas.microsoft.com/office/drawing/2014/main" id="{6896954A-FC23-509C-1A08-C3F49893B887}"/>
              </a:ext>
            </a:extLst>
          </p:cNvPr>
          <p:cNvGrpSpPr>
            <a:grpSpLocks noChangeAspect="1"/>
          </p:cNvGrpSpPr>
          <p:nvPr/>
        </p:nvGrpSpPr>
        <p:grpSpPr>
          <a:xfrm>
            <a:off x="2650374" y="1195449"/>
            <a:ext cx="7830332" cy="4791264"/>
            <a:chOff x="2527747" y="1824933"/>
            <a:chExt cx="3055026" cy="1869325"/>
          </a:xfrm>
        </p:grpSpPr>
        <p:sp>
          <p:nvSpPr>
            <p:cNvPr id="15" name="Rectángulo 14">
              <a:extLst>
                <a:ext uri="{FF2B5EF4-FFF2-40B4-BE49-F238E27FC236}">
                  <a16:creationId xmlns:a16="http://schemas.microsoft.com/office/drawing/2014/main" id="{6BDF8805-AF60-9F84-EA72-8FB4BF7E4528}"/>
                </a:ext>
              </a:extLst>
            </p:cNvPr>
            <p:cNvSpPr/>
            <p:nvPr/>
          </p:nvSpPr>
          <p:spPr>
            <a:xfrm rot="5400000">
              <a:off x="2868880" y="3141639"/>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Conector recto de flecha 15">
              <a:extLst>
                <a:ext uri="{FF2B5EF4-FFF2-40B4-BE49-F238E27FC236}">
                  <a16:creationId xmlns:a16="http://schemas.microsoft.com/office/drawing/2014/main" id="{E3033458-4B96-3366-2AB2-0529905B0610}"/>
                </a:ext>
              </a:extLst>
            </p:cNvPr>
            <p:cNvCxnSpPr>
              <a:cxnSpLocks/>
              <a:endCxn id="15" idx="2"/>
            </p:cNvCxnSpPr>
            <p:nvPr/>
          </p:nvCxnSpPr>
          <p:spPr>
            <a:xfrm>
              <a:off x="2527747" y="3249650"/>
              <a:ext cx="413141" cy="1"/>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17" name="Rectángulo 16">
              <a:extLst>
                <a:ext uri="{FF2B5EF4-FFF2-40B4-BE49-F238E27FC236}">
                  <a16:creationId xmlns:a16="http://schemas.microsoft.com/office/drawing/2014/main" id="{A4200BB1-D066-D186-0215-DF33DECD3FD3}"/>
                </a:ext>
              </a:extLst>
            </p:cNvPr>
            <p:cNvSpPr/>
            <p:nvPr/>
          </p:nvSpPr>
          <p:spPr>
            <a:xfrm rot="16200000">
              <a:off x="2851946" y="2155870"/>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Conector recto de flecha 17">
              <a:extLst>
                <a:ext uri="{FF2B5EF4-FFF2-40B4-BE49-F238E27FC236}">
                  <a16:creationId xmlns:a16="http://schemas.microsoft.com/office/drawing/2014/main" id="{B0839A6E-028B-7F56-6D89-424E188304DC}"/>
                </a:ext>
              </a:extLst>
            </p:cNvPr>
            <p:cNvCxnSpPr>
              <a:cxnSpLocks/>
              <a:endCxn id="17" idx="0"/>
            </p:cNvCxnSpPr>
            <p:nvPr/>
          </p:nvCxnSpPr>
          <p:spPr>
            <a:xfrm>
              <a:off x="2528054" y="2263881"/>
              <a:ext cx="395900" cy="1"/>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19" name="Elipse 18">
              <a:extLst>
                <a:ext uri="{FF2B5EF4-FFF2-40B4-BE49-F238E27FC236}">
                  <a16:creationId xmlns:a16="http://schemas.microsoft.com/office/drawing/2014/main" id="{9A56BB30-DAF3-8927-6111-2D4FCE23241E}"/>
                </a:ext>
              </a:extLst>
            </p:cNvPr>
            <p:cNvSpPr/>
            <p:nvPr/>
          </p:nvSpPr>
          <p:spPr>
            <a:xfrm>
              <a:off x="3522676" y="3069631"/>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Elipse 19">
              <a:extLst>
                <a:ext uri="{FF2B5EF4-FFF2-40B4-BE49-F238E27FC236}">
                  <a16:creationId xmlns:a16="http://schemas.microsoft.com/office/drawing/2014/main" id="{51CD1DB0-5B91-893E-1182-88439BA137A1}"/>
                </a:ext>
              </a:extLst>
            </p:cNvPr>
            <p:cNvSpPr/>
            <p:nvPr/>
          </p:nvSpPr>
          <p:spPr>
            <a:xfrm>
              <a:off x="3522676" y="2083862"/>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Conector recto de flecha 20">
              <a:extLst>
                <a:ext uri="{FF2B5EF4-FFF2-40B4-BE49-F238E27FC236}">
                  <a16:creationId xmlns:a16="http://schemas.microsoft.com/office/drawing/2014/main" id="{18B9BB94-0EAF-5FCF-B0BE-DE82FC47EAB4}"/>
                </a:ext>
              </a:extLst>
            </p:cNvPr>
            <p:cNvCxnSpPr>
              <a:stCxn id="17" idx="2"/>
              <a:endCxn id="20" idx="2"/>
            </p:cNvCxnSpPr>
            <p:nvPr/>
          </p:nvCxnSpPr>
          <p:spPr>
            <a:xfrm>
              <a:off x="3139978" y="2263882"/>
              <a:ext cx="382698" cy="0"/>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22" name="Conector recto de flecha 21">
              <a:extLst>
                <a:ext uri="{FF2B5EF4-FFF2-40B4-BE49-F238E27FC236}">
                  <a16:creationId xmlns:a16="http://schemas.microsoft.com/office/drawing/2014/main" id="{10E2A837-4BD3-02A2-A35F-800D880C224A}"/>
                </a:ext>
              </a:extLst>
            </p:cNvPr>
            <p:cNvCxnSpPr>
              <a:stCxn id="15" idx="0"/>
              <a:endCxn id="19" idx="2"/>
            </p:cNvCxnSpPr>
            <p:nvPr/>
          </p:nvCxnSpPr>
          <p:spPr>
            <a:xfrm>
              <a:off x="3156912" y="3249651"/>
              <a:ext cx="365764" cy="0"/>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23" name="Rectángulo 22">
              <a:extLst>
                <a:ext uri="{FF2B5EF4-FFF2-40B4-BE49-F238E27FC236}">
                  <a16:creationId xmlns:a16="http://schemas.microsoft.com/office/drawing/2014/main" id="{70E8B0F0-0E52-9DE2-E769-FC6E0B9DE545}"/>
                </a:ext>
              </a:extLst>
            </p:cNvPr>
            <p:cNvSpPr/>
            <p:nvPr/>
          </p:nvSpPr>
          <p:spPr>
            <a:xfrm rot="5400000">
              <a:off x="4241968" y="3147993"/>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Conector recto de flecha 23">
              <a:extLst>
                <a:ext uri="{FF2B5EF4-FFF2-40B4-BE49-F238E27FC236}">
                  <a16:creationId xmlns:a16="http://schemas.microsoft.com/office/drawing/2014/main" id="{3371236E-513F-65DF-331F-662397648CE0}"/>
                </a:ext>
              </a:extLst>
            </p:cNvPr>
            <p:cNvCxnSpPr>
              <a:stCxn id="19" idx="6"/>
              <a:endCxn id="23" idx="2"/>
            </p:cNvCxnSpPr>
            <p:nvPr/>
          </p:nvCxnSpPr>
          <p:spPr>
            <a:xfrm>
              <a:off x="3882716" y="3249651"/>
              <a:ext cx="431260" cy="6354"/>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25" name="Rectángulo 24">
              <a:extLst>
                <a:ext uri="{FF2B5EF4-FFF2-40B4-BE49-F238E27FC236}">
                  <a16:creationId xmlns:a16="http://schemas.microsoft.com/office/drawing/2014/main" id="{12EE490B-018F-FEB0-B020-646F9EA5681D}"/>
                </a:ext>
              </a:extLst>
            </p:cNvPr>
            <p:cNvSpPr/>
            <p:nvPr/>
          </p:nvSpPr>
          <p:spPr>
            <a:xfrm rot="5400000">
              <a:off x="4247718" y="2155870"/>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Conector recto de flecha 25">
              <a:extLst>
                <a:ext uri="{FF2B5EF4-FFF2-40B4-BE49-F238E27FC236}">
                  <a16:creationId xmlns:a16="http://schemas.microsoft.com/office/drawing/2014/main" id="{4165ABFD-DC9D-AE00-6DBB-313CF852B237}"/>
                </a:ext>
              </a:extLst>
            </p:cNvPr>
            <p:cNvCxnSpPr>
              <a:stCxn id="20" idx="6"/>
              <a:endCxn id="25" idx="2"/>
            </p:cNvCxnSpPr>
            <p:nvPr/>
          </p:nvCxnSpPr>
          <p:spPr>
            <a:xfrm>
              <a:off x="3882716" y="2263882"/>
              <a:ext cx="437010" cy="0"/>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27" name="Elipse 26">
              <a:extLst>
                <a:ext uri="{FF2B5EF4-FFF2-40B4-BE49-F238E27FC236}">
                  <a16:creationId xmlns:a16="http://schemas.microsoft.com/office/drawing/2014/main" id="{531B1CD5-8C88-9BAC-01A8-35A68AE38926}"/>
                </a:ext>
              </a:extLst>
            </p:cNvPr>
            <p:cNvSpPr/>
            <p:nvPr/>
          </p:nvSpPr>
          <p:spPr>
            <a:xfrm>
              <a:off x="5062464" y="3069630"/>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Conector recto de flecha 27">
              <a:extLst>
                <a:ext uri="{FF2B5EF4-FFF2-40B4-BE49-F238E27FC236}">
                  <a16:creationId xmlns:a16="http://schemas.microsoft.com/office/drawing/2014/main" id="{D4329A6C-87D0-F09E-B558-B621DD310C45}"/>
                </a:ext>
              </a:extLst>
            </p:cNvPr>
            <p:cNvCxnSpPr>
              <a:cxnSpLocks/>
              <a:stCxn id="25" idx="0"/>
            </p:cNvCxnSpPr>
            <p:nvPr/>
          </p:nvCxnSpPr>
          <p:spPr>
            <a:xfrm flipV="1">
              <a:off x="4535750" y="2263881"/>
              <a:ext cx="526714" cy="1"/>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29" name="Conector recto de flecha 28">
              <a:extLst>
                <a:ext uri="{FF2B5EF4-FFF2-40B4-BE49-F238E27FC236}">
                  <a16:creationId xmlns:a16="http://schemas.microsoft.com/office/drawing/2014/main" id="{0A8D2463-27E1-5EE9-D3A5-CA49A5C6FB99}"/>
                </a:ext>
              </a:extLst>
            </p:cNvPr>
            <p:cNvCxnSpPr>
              <a:cxnSpLocks/>
              <a:stCxn id="23" idx="0"/>
              <a:endCxn id="27" idx="2"/>
            </p:cNvCxnSpPr>
            <p:nvPr/>
          </p:nvCxnSpPr>
          <p:spPr>
            <a:xfrm flipV="1">
              <a:off x="4530000" y="3249650"/>
              <a:ext cx="532464" cy="6355"/>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46" name="CuadroTexto 5">
              <a:extLst>
                <a:ext uri="{FF2B5EF4-FFF2-40B4-BE49-F238E27FC236}">
                  <a16:creationId xmlns:a16="http://schemas.microsoft.com/office/drawing/2014/main" id="{9A8F521C-737A-93C2-69F2-2F5D4D479BA0}"/>
                </a:ext>
              </a:extLst>
            </p:cNvPr>
            <p:cNvSpPr txBox="1"/>
            <p:nvPr/>
          </p:nvSpPr>
          <p:spPr>
            <a:xfrm>
              <a:off x="3397543" y="1827686"/>
              <a:ext cx="610306" cy="252168"/>
            </a:xfrm>
            <a:prstGeom prst="rect">
              <a:avLst/>
            </a:prstGeom>
            <a:noFill/>
          </p:spPr>
          <p:txBody>
            <a:bodyPr wrap="none" rtlCol="0">
              <a:spAutoFit/>
            </a:bodyPr>
            <a:lstStyle/>
            <a:p>
              <a:r>
                <a:rPr lang="en-GB" sz="3600" dirty="0"/>
                <a:t>Worker</a:t>
              </a:r>
              <a:endParaRPr lang="en-GB" sz="3600" baseline="-25000" dirty="0"/>
            </a:p>
          </p:txBody>
        </p:sp>
        <p:sp>
          <p:nvSpPr>
            <p:cNvPr id="47" name="CuadroTexto 5">
              <a:extLst>
                <a:ext uri="{FF2B5EF4-FFF2-40B4-BE49-F238E27FC236}">
                  <a16:creationId xmlns:a16="http://schemas.microsoft.com/office/drawing/2014/main" id="{9663AFE6-CE35-FC49-6E91-782E3258BC0F}"/>
                </a:ext>
              </a:extLst>
            </p:cNvPr>
            <p:cNvSpPr txBox="1"/>
            <p:nvPr/>
          </p:nvSpPr>
          <p:spPr>
            <a:xfrm>
              <a:off x="3488616" y="3441701"/>
              <a:ext cx="428160" cy="252168"/>
            </a:xfrm>
            <a:prstGeom prst="rect">
              <a:avLst/>
            </a:prstGeom>
            <a:noFill/>
          </p:spPr>
          <p:txBody>
            <a:bodyPr wrap="none" rtlCol="0">
              <a:spAutoFit/>
            </a:bodyPr>
            <a:lstStyle/>
            <a:p>
              <a:r>
                <a:rPr lang="en-GB" sz="3600" dirty="0" err="1"/>
                <a:t>Todo</a:t>
              </a:r>
              <a:endParaRPr lang="en-GB" sz="3600" baseline="-25000" dirty="0"/>
            </a:p>
          </p:txBody>
        </p:sp>
        <p:sp>
          <p:nvSpPr>
            <p:cNvPr id="49" name="CuadroTexto 253">
              <a:extLst>
                <a:ext uri="{FF2B5EF4-FFF2-40B4-BE49-F238E27FC236}">
                  <a16:creationId xmlns:a16="http://schemas.microsoft.com/office/drawing/2014/main" id="{625B48CA-E46E-9857-FD3E-18A1699897A6}"/>
                </a:ext>
              </a:extLst>
            </p:cNvPr>
            <p:cNvSpPr txBox="1"/>
            <p:nvPr/>
          </p:nvSpPr>
          <p:spPr>
            <a:xfrm>
              <a:off x="4902195" y="3441701"/>
              <a:ext cx="680578" cy="252168"/>
            </a:xfrm>
            <a:prstGeom prst="rect">
              <a:avLst/>
            </a:prstGeom>
            <a:noFill/>
          </p:spPr>
          <p:txBody>
            <a:bodyPr wrap="none" rtlCol="0">
              <a:spAutoFit/>
            </a:bodyPr>
            <a:lstStyle>
              <a:defPPr>
                <a:defRPr lang="es-ES"/>
              </a:defPPr>
            </a:lstStyle>
            <a:p>
              <a:r>
                <a:rPr lang="en-GB" sz="3600" dirty="0"/>
                <a:t>Finished</a:t>
              </a:r>
            </a:p>
          </p:txBody>
        </p:sp>
        <p:sp>
          <p:nvSpPr>
            <p:cNvPr id="51" name="CuadroTexto 5">
              <a:extLst>
                <a:ext uri="{FF2B5EF4-FFF2-40B4-BE49-F238E27FC236}">
                  <a16:creationId xmlns:a16="http://schemas.microsoft.com/office/drawing/2014/main" id="{382FDDD8-38D4-41D2-A145-310CBE0F96BD}"/>
                </a:ext>
              </a:extLst>
            </p:cNvPr>
            <p:cNvSpPr txBox="1"/>
            <p:nvPr/>
          </p:nvSpPr>
          <p:spPr>
            <a:xfrm>
              <a:off x="2923954" y="1824933"/>
              <a:ext cx="216024" cy="252168"/>
            </a:xfrm>
            <a:prstGeom prst="rect">
              <a:avLst/>
            </a:prstGeom>
            <a:noFill/>
          </p:spPr>
          <p:txBody>
            <a:bodyPr wrap="square" rtlCol="0">
              <a:spAutoFit/>
            </a:bodyPr>
            <a:lstStyle/>
            <a:p>
              <a:r>
                <a:rPr lang="es-ES" sz="3600" dirty="0"/>
                <a:t>t</a:t>
              </a:r>
              <a:r>
                <a:rPr lang="es-ES" sz="3600" baseline="-25000" dirty="0"/>
                <a:t>0</a:t>
              </a:r>
              <a:endParaRPr lang="en-GB" sz="3600" baseline="-25000" dirty="0"/>
            </a:p>
          </p:txBody>
        </p:sp>
        <p:sp>
          <p:nvSpPr>
            <p:cNvPr id="52" name="CuadroTexto 5">
              <a:extLst>
                <a:ext uri="{FF2B5EF4-FFF2-40B4-BE49-F238E27FC236}">
                  <a16:creationId xmlns:a16="http://schemas.microsoft.com/office/drawing/2014/main" id="{2E011A8A-0C2D-A51B-D6B1-894DF11044A9}"/>
                </a:ext>
              </a:extLst>
            </p:cNvPr>
            <p:cNvSpPr txBox="1"/>
            <p:nvPr/>
          </p:nvSpPr>
          <p:spPr>
            <a:xfrm>
              <a:off x="2951445" y="3442090"/>
              <a:ext cx="192753" cy="252168"/>
            </a:xfrm>
            <a:prstGeom prst="rect">
              <a:avLst/>
            </a:prstGeom>
            <a:noFill/>
          </p:spPr>
          <p:txBody>
            <a:bodyPr wrap="none" rtlCol="0">
              <a:spAutoFit/>
            </a:bodyPr>
            <a:lstStyle/>
            <a:p>
              <a:r>
                <a:rPr lang="es-ES" sz="3600" dirty="0"/>
                <a:t>t</a:t>
              </a:r>
              <a:r>
                <a:rPr lang="es-ES" sz="3600" baseline="-25000" dirty="0"/>
                <a:t>1</a:t>
              </a:r>
              <a:endParaRPr lang="en-GB" sz="3600" baseline="-25000" dirty="0"/>
            </a:p>
          </p:txBody>
        </p:sp>
        <p:sp>
          <p:nvSpPr>
            <p:cNvPr id="53" name="CuadroTexto 5">
              <a:extLst>
                <a:ext uri="{FF2B5EF4-FFF2-40B4-BE49-F238E27FC236}">
                  <a16:creationId xmlns:a16="http://schemas.microsoft.com/office/drawing/2014/main" id="{6FED493B-CBF2-13A9-2C80-E2E87014E553}"/>
                </a:ext>
              </a:extLst>
            </p:cNvPr>
            <p:cNvSpPr txBox="1"/>
            <p:nvPr/>
          </p:nvSpPr>
          <p:spPr>
            <a:xfrm>
              <a:off x="4325611" y="1824933"/>
              <a:ext cx="192753" cy="252168"/>
            </a:xfrm>
            <a:prstGeom prst="rect">
              <a:avLst/>
            </a:prstGeom>
            <a:noFill/>
          </p:spPr>
          <p:txBody>
            <a:bodyPr wrap="none" rtlCol="0">
              <a:spAutoFit/>
            </a:bodyPr>
            <a:lstStyle/>
            <a:p>
              <a:r>
                <a:rPr lang="es-ES" sz="3600" dirty="0"/>
                <a:t>t</a:t>
              </a:r>
              <a:r>
                <a:rPr lang="es-ES" sz="3600" baseline="-25000" dirty="0"/>
                <a:t>3</a:t>
              </a:r>
              <a:endParaRPr lang="en-GB" sz="3600" baseline="-25000" dirty="0"/>
            </a:p>
          </p:txBody>
        </p:sp>
        <p:sp>
          <p:nvSpPr>
            <p:cNvPr id="54" name="CuadroTexto 5">
              <a:extLst>
                <a:ext uri="{FF2B5EF4-FFF2-40B4-BE49-F238E27FC236}">
                  <a16:creationId xmlns:a16="http://schemas.microsoft.com/office/drawing/2014/main" id="{6E4BFC49-FEF5-7C73-E0EA-95C2D40F3B4F}"/>
                </a:ext>
              </a:extLst>
            </p:cNvPr>
            <p:cNvSpPr txBox="1"/>
            <p:nvPr/>
          </p:nvSpPr>
          <p:spPr>
            <a:xfrm>
              <a:off x="4325610" y="3441701"/>
              <a:ext cx="192753" cy="252168"/>
            </a:xfrm>
            <a:prstGeom prst="rect">
              <a:avLst/>
            </a:prstGeom>
            <a:noFill/>
          </p:spPr>
          <p:txBody>
            <a:bodyPr wrap="none" rtlCol="0">
              <a:spAutoFit/>
            </a:bodyPr>
            <a:lstStyle/>
            <a:p>
              <a:r>
                <a:rPr lang="es-ES" sz="3600" dirty="0"/>
                <a:t>t</a:t>
              </a:r>
              <a:r>
                <a:rPr lang="es-ES" sz="3600" baseline="-25000" dirty="0"/>
                <a:t>2</a:t>
              </a:r>
              <a:endParaRPr lang="en-GB" sz="3600" baseline="-25000" dirty="0"/>
            </a:p>
          </p:txBody>
        </p:sp>
        <p:cxnSp>
          <p:nvCxnSpPr>
            <p:cNvPr id="110" name="Conector: curvado 109">
              <a:extLst>
                <a:ext uri="{FF2B5EF4-FFF2-40B4-BE49-F238E27FC236}">
                  <a16:creationId xmlns:a16="http://schemas.microsoft.com/office/drawing/2014/main" id="{2481867B-1AB6-3652-1E3C-F2A22333F2A2}"/>
                </a:ext>
              </a:extLst>
            </p:cNvPr>
            <p:cNvCxnSpPr>
              <a:cxnSpLocks/>
              <a:stCxn id="20" idx="4"/>
              <a:endCxn id="23" idx="1"/>
            </p:cNvCxnSpPr>
            <p:nvPr/>
          </p:nvCxnSpPr>
          <p:spPr>
            <a:xfrm rot="16200000" flipH="1">
              <a:off x="3746301" y="2400297"/>
              <a:ext cx="632083" cy="719292"/>
            </a:xfrm>
            <a:prstGeom prst="curvedConnector3">
              <a:avLst>
                <a:gd name="adj1" fmla="val 96615"/>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113" name="Conector: curvado 112">
              <a:extLst>
                <a:ext uri="{FF2B5EF4-FFF2-40B4-BE49-F238E27FC236}">
                  <a16:creationId xmlns:a16="http://schemas.microsoft.com/office/drawing/2014/main" id="{448A193A-039A-8364-B25B-6696718BDD14}"/>
                </a:ext>
              </a:extLst>
            </p:cNvPr>
            <p:cNvCxnSpPr>
              <a:cxnSpLocks/>
              <a:stCxn id="23" idx="1"/>
              <a:endCxn id="20" idx="5"/>
            </p:cNvCxnSpPr>
            <p:nvPr/>
          </p:nvCxnSpPr>
          <p:spPr>
            <a:xfrm rot="16200000" flipV="1">
              <a:off x="3783584" y="2437580"/>
              <a:ext cx="684810" cy="591999"/>
            </a:xfrm>
            <a:prstGeom prst="curvedConnector3">
              <a:avLst>
                <a:gd name="adj1" fmla="val 98960"/>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130" name="CuadroTexto 5">
              <a:extLst>
                <a:ext uri="{FF2B5EF4-FFF2-40B4-BE49-F238E27FC236}">
                  <a16:creationId xmlns:a16="http://schemas.microsoft.com/office/drawing/2014/main" id="{66B3BDC2-8B32-E65C-CC0C-95893D467BCB}"/>
                </a:ext>
              </a:extLst>
            </p:cNvPr>
            <p:cNvSpPr txBox="1"/>
            <p:nvPr/>
          </p:nvSpPr>
          <p:spPr>
            <a:xfrm>
              <a:off x="4062342" y="2477444"/>
              <a:ext cx="163359" cy="252168"/>
            </a:xfrm>
            <a:prstGeom prst="rect">
              <a:avLst/>
            </a:prstGeom>
            <a:noFill/>
          </p:spPr>
          <p:txBody>
            <a:bodyPr wrap="none" rtlCol="0">
              <a:spAutoFit/>
            </a:bodyPr>
            <a:lstStyle/>
            <a:p>
              <a:r>
                <a:rPr lang="es-ES" sz="3600" dirty="0"/>
                <a:t>2</a:t>
              </a:r>
              <a:endParaRPr lang="en-GB" sz="3600" baseline="-25000" dirty="0"/>
            </a:p>
          </p:txBody>
        </p:sp>
        <p:sp>
          <p:nvSpPr>
            <p:cNvPr id="132" name="CuadroTexto 5">
              <a:extLst>
                <a:ext uri="{FF2B5EF4-FFF2-40B4-BE49-F238E27FC236}">
                  <a16:creationId xmlns:a16="http://schemas.microsoft.com/office/drawing/2014/main" id="{22088484-192C-B181-FEEE-5AB8BB9BDAE8}"/>
                </a:ext>
              </a:extLst>
            </p:cNvPr>
            <p:cNvSpPr txBox="1"/>
            <p:nvPr/>
          </p:nvSpPr>
          <p:spPr>
            <a:xfrm>
              <a:off x="3539337" y="2607568"/>
              <a:ext cx="163359" cy="252168"/>
            </a:xfrm>
            <a:prstGeom prst="rect">
              <a:avLst/>
            </a:prstGeom>
            <a:noFill/>
          </p:spPr>
          <p:txBody>
            <a:bodyPr wrap="none" rtlCol="0">
              <a:spAutoFit/>
            </a:bodyPr>
            <a:lstStyle/>
            <a:p>
              <a:r>
                <a:rPr lang="es-ES" sz="3600" dirty="0"/>
                <a:t>2</a:t>
              </a:r>
              <a:endParaRPr lang="en-GB" sz="3600" baseline="-25000" dirty="0"/>
            </a:p>
          </p:txBody>
        </p:sp>
      </p:grpSp>
      <p:pic>
        <p:nvPicPr>
          <p:cNvPr id="134" name="Imagen 133" descr="Icono&#10;&#10;Descripción generada automáticamente">
            <a:extLst>
              <a:ext uri="{FF2B5EF4-FFF2-40B4-BE49-F238E27FC236}">
                <a16:creationId xmlns:a16="http://schemas.microsoft.com/office/drawing/2014/main" id="{D72B0C42-D384-C8DD-7D02-B419E312BD7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flipH="1">
            <a:off x="7865503" y="4257880"/>
            <a:ext cx="553692" cy="553692"/>
          </a:xfrm>
          <a:prstGeom prst="rect">
            <a:avLst/>
          </a:prstGeom>
        </p:spPr>
      </p:pic>
      <p:sp>
        <p:nvSpPr>
          <p:cNvPr id="136" name="CuadroTexto 5">
            <a:extLst>
              <a:ext uri="{FF2B5EF4-FFF2-40B4-BE49-F238E27FC236}">
                <a16:creationId xmlns:a16="http://schemas.microsoft.com/office/drawing/2014/main" id="{5BF9A30A-A69B-822B-AFEA-BDC9993A8FA9}"/>
              </a:ext>
            </a:extLst>
          </p:cNvPr>
          <p:cNvSpPr txBox="1"/>
          <p:nvPr/>
        </p:nvSpPr>
        <p:spPr>
          <a:xfrm>
            <a:off x="7896543" y="4763405"/>
            <a:ext cx="660758" cy="646331"/>
          </a:xfrm>
          <a:prstGeom prst="rect">
            <a:avLst/>
          </a:prstGeom>
          <a:noFill/>
        </p:spPr>
        <p:txBody>
          <a:bodyPr wrap="none" rtlCol="0">
            <a:spAutoFit/>
          </a:bodyPr>
          <a:lstStyle/>
          <a:p>
            <a:r>
              <a:rPr lang="es-ES" sz="3600"/>
              <a:t>2h</a:t>
            </a:r>
            <a:endParaRPr lang="en-GB" sz="3600" baseline="-25000" dirty="0"/>
          </a:p>
        </p:txBody>
      </p:sp>
    </p:spTree>
    <p:extLst>
      <p:ext uri="{BB962C8B-B14F-4D97-AF65-F5344CB8AC3E}">
        <p14:creationId xmlns:p14="http://schemas.microsoft.com/office/powerpoint/2010/main" val="3895536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Analysis of PNPL: Runtime Verification</a:t>
            </a:r>
          </a:p>
        </p:txBody>
      </p:sp>
      <p:sp>
        <p:nvSpPr>
          <p:cNvPr id="5" name="Marcador de número de diapositiva 4"/>
          <p:cNvSpPr>
            <a:spLocks noGrp="1"/>
          </p:cNvSpPr>
          <p:nvPr>
            <p:ph type="sldNum" sz="quarter" idx="12"/>
          </p:nvPr>
        </p:nvSpPr>
        <p:spPr/>
        <p:txBody>
          <a:bodyPr/>
          <a:lstStyle/>
          <a:p>
            <a:fld id="{A7E09D32-447C-433F-910E-6450FEBB1FB8}" type="slidenum">
              <a:rPr lang="en-GB" smtClean="0"/>
              <a:t>67</a:t>
            </a:fld>
            <a:endParaRPr lang="en-GB" dirty="0"/>
          </a:p>
        </p:txBody>
      </p:sp>
      <p:graphicFrame>
        <p:nvGraphicFramePr>
          <p:cNvPr id="3" name="Objeto 2">
            <a:extLst>
              <a:ext uri="{FF2B5EF4-FFF2-40B4-BE49-F238E27FC236}">
                <a16:creationId xmlns:a16="http://schemas.microsoft.com/office/drawing/2014/main" id="{D8AA22CA-68D9-B75B-A29C-6FAE3AE11ECF}"/>
              </a:ext>
            </a:extLst>
          </p:cNvPr>
          <p:cNvGraphicFramePr>
            <a:graphicFrameLocks noChangeAspect="1"/>
          </p:cNvGraphicFramePr>
          <p:nvPr/>
        </p:nvGraphicFramePr>
        <p:xfrm>
          <a:off x="2167818" y="804193"/>
          <a:ext cx="7856362" cy="5551155"/>
        </p:xfrm>
        <a:graphic>
          <a:graphicData uri="http://schemas.openxmlformats.org/presentationml/2006/ole">
            <mc:AlternateContent xmlns:mc="http://schemas.openxmlformats.org/markup-compatibility/2006">
              <mc:Choice xmlns:v="urn:schemas-microsoft-com:vml" Requires="v">
                <p:oleObj name="Acrobat Document" r:id="rId3" imgW="6415906" imgH="4533650" progId="Acrobat.Document.DC">
                  <p:embed/>
                </p:oleObj>
              </mc:Choice>
              <mc:Fallback>
                <p:oleObj name="Acrobat Document" r:id="rId3" imgW="6415906" imgH="4533650" progId="Acrobat.Document.DC">
                  <p:embed/>
                  <p:pic>
                    <p:nvPicPr>
                      <p:cNvPr id="3" name="Objeto 2">
                        <a:extLst>
                          <a:ext uri="{FF2B5EF4-FFF2-40B4-BE49-F238E27FC236}">
                            <a16:creationId xmlns:a16="http://schemas.microsoft.com/office/drawing/2014/main" id="{D8AA22CA-68D9-B75B-A29C-6FAE3AE11ECF}"/>
                          </a:ext>
                        </a:extLst>
                      </p:cNvPr>
                      <p:cNvPicPr/>
                      <p:nvPr/>
                    </p:nvPicPr>
                    <p:blipFill>
                      <a:blip r:embed="rId4"/>
                      <a:stretch>
                        <a:fillRect/>
                      </a:stretch>
                    </p:blipFill>
                    <p:spPr>
                      <a:xfrm>
                        <a:off x="2167818" y="804193"/>
                        <a:ext cx="7856362" cy="5551155"/>
                      </a:xfrm>
                      <a:prstGeom prst="rect">
                        <a:avLst/>
                      </a:prstGeom>
                    </p:spPr>
                  </p:pic>
                </p:oleObj>
              </mc:Fallback>
            </mc:AlternateContent>
          </a:graphicData>
        </a:graphic>
      </p:graphicFrame>
    </p:spTree>
    <p:extLst>
      <p:ext uri="{BB962C8B-B14F-4D97-AF65-F5344CB8AC3E}">
        <p14:creationId xmlns:p14="http://schemas.microsoft.com/office/powerpoint/2010/main" val="1459249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Analysis of PNPL: Runtime Verification</a:t>
            </a:r>
          </a:p>
        </p:txBody>
      </p:sp>
      <p:sp>
        <p:nvSpPr>
          <p:cNvPr id="5" name="Marcador de número de diapositiva 4"/>
          <p:cNvSpPr>
            <a:spLocks noGrp="1"/>
          </p:cNvSpPr>
          <p:nvPr>
            <p:ph type="sldNum" sz="quarter" idx="12"/>
          </p:nvPr>
        </p:nvSpPr>
        <p:spPr/>
        <p:txBody>
          <a:bodyPr/>
          <a:lstStyle/>
          <a:p>
            <a:fld id="{A7E09D32-447C-433F-910E-6450FEBB1FB8}" type="slidenum">
              <a:rPr lang="en-GB" smtClean="0"/>
              <a:t>68</a:t>
            </a:fld>
            <a:endParaRPr lang="en-GB" dirty="0"/>
          </a:p>
        </p:txBody>
      </p:sp>
      <p:sp>
        <p:nvSpPr>
          <p:cNvPr id="4" name="Marcador de contenido 3">
            <a:extLst>
              <a:ext uri="{FF2B5EF4-FFF2-40B4-BE49-F238E27FC236}">
                <a16:creationId xmlns:a16="http://schemas.microsoft.com/office/drawing/2014/main" id="{2FB4C840-7F20-B755-14D6-EB5E21739984}"/>
              </a:ext>
            </a:extLst>
          </p:cNvPr>
          <p:cNvSpPr>
            <a:spLocks noGrp="1"/>
          </p:cNvSpPr>
          <p:nvPr>
            <p:ph idx="1"/>
          </p:nvPr>
        </p:nvSpPr>
        <p:spPr>
          <a:xfrm>
            <a:off x="203200" y="757382"/>
            <a:ext cx="11785599" cy="5421746"/>
          </a:xfrm>
        </p:spPr>
        <p:txBody>
          <a:bodyPr/>
          <a:lstStyle/>
          <a:p>
            <a:pPr marL="0" indent="0" algn="just">
              <a:lnSpc>
                <a:spcPct val="100000"/>
              </a:lnSpc>
              <a:spcBef>
                <a:spcPts val="375"/>
              </a:spcBef>
              <a:buNone/>
              <a:tabLst>
                <a:tab pos="799465" algn="l"/>
                <a:tab pos="800100" algn="l"/>
              </a:tabLst>
            </a:pPr>
            <a:r>
              <a:rPr lang="en-US" sz="1900" spc="20" dirty="0">
                <a:solidFill>
                  <a:srgbClr val="004B59"/>
                </a:solidFill>
                <a:effectLst/>
                <a:latin typeface="+mj-lt"/>
                <a:ea typeface="Georgia" panose="02040502050405020303" pitchFamily="18" charset="0"/>
                <a:cs typeface="Georgia" panose="02040502050405020303" pitchFamily="18" charset="0"/>
              </a:rPr>
              <a:t>import</a:t>
            </a:r>
            <a:r>
              <a:rPr lang="en-US" sz="1900" spc="95" dirty="0">
                <a:solidFill>
                  <a:srgbClr val="004B59"/>
                </a:solidFill>
                <a:effectLst/>
                <a:latin typeface="+mj-lt"/>
                <a:ea typeface="Georgia" panose="02040502050405020303" pitchFamily="18" charset="0"/>
                <a:cs typeface="Georgia" panose="02040502050405020303" pitchFamily="18" charset="0"/>
              </a:rPr>
              <a:t> </a:t>
            </a:r>
            <a:r>
              <a:rPr lang="en-US" sz="1900" spc="70" dirty="0">
                <a:effectLst/>
                <a:latin typeface="+mj-lt"/>
                <a:ea typeface="Georgia" panose="02040502050405020303" pitchFamily="18" charset="0"/>
                <a:cs typeface="Georgia" panose="02040502050405020303" pitchFamily="18" charset="0"/>
              </a:rPr>
              <a:t>Petri</a:t>
            </a:r>
            <a:r>
              <a:rPr lang="en-US" sz="1900" spc="-150" dirty="0">
                <a:effectLst/>
                <a:latin typeface="+mj-lt"/>
                <a:ea typeface="Georgia" panose="02040502050405020303" pitchFamily="18" charset="0"/>
                <a:cs typeface="Georgia" panose="02040502050405020303" pitchFamily="18" charset="0"/>
              </a:rPr>
              <a:t> </a:t>
            </a:r>
            <a:r>
              <a:rPr lang="en-US" sz="1900" spc="60" dirty="0">
                <a:effectLst/>
                <a:latin typeface="+mj-lt"/>
                <a:ea typeface="Georgia" panose="02040502050405020303" pitchFamily="18" charset="0"/>
                <a:cs typeface="Georgia" panose="02040502050405020303" pitchFamily="18" charset="0"/>
              </a:rPr>
              <a:t>Net</a:t>
            </a:r>
            <a:r>
              <a:rPr lang="en-US" sz="1900" spc="-30" dirty="0">
                <a:effectLst/>
                <a:latin typeface="+mj-lt"/>
                <a:ea typeface="Georgia" panose="02040502050405020303" pitchFamily="18" charset="0"/>
                <a:cs typeface="Georgia" panose="02040502050405020303" pitchFamily="18" charset="0"/>
              </a:rPr>
              <a:t>.</a:t>
            </a:r>
            <a:r>
              <a:rPr lang="en-US" sz="1900" spc="-65" dirty="0">
                <a:effectLst/>
                <a:latin typeface="+mj-lt"/>
                <a:ea typeface="Georgia" panose="02040502050405020303" pitchFamily="18" charset="0"/>
                <a:cs typeface="Georgia" panose="02040502050405020303" pitchFamily="18" charset="0"/>
              </a:rPr>
              <a:t> </a:t>
            </a:r>
            <a:r>
              <a:rPr lang="en-US" sz="1900" spc="45" dirty="0" err="1">
                <a:effectLst/>
                <a:latin typeface="+mj-lt"/>
                <a:ea typeface="Georgia" panose="02040502050405020303" pitchFamily="18" charset="0"/>
                <a:cs typeface="Georgia" panose="02040502050405020303" pitchFamily="18" charset="0"/>
              </a:rPr>
              <a:t>NonTokenTracking</a:t>
            </a:r>
            <a:r>
              <a:rPr lang="en-US" sz="1900" dirty="0" err="1">
                <a:effectLst/>
                <a:latin typeface="+mj-lt"/>
                <a:ea typeface="Georgia" panose="02040502050405020303" pitchFamily="18" charset="0"/>
                <a:cs typeface="Georgia" panose="02040502050405020303" pitchFamily="18" charset="0"/>
              </a:rPr>
              <a:t>.</a:t>
            </a:r>
            <a:r>
              <a:rPr lang="en-US" sz="1900" spc="75" dirty="0" err="1">
                <a:effectLst/>
                <a:latin typeface="+mj-lt"/>
                <a:ea typeface="Georgia" panose="02040502050405020303" pitchFamily="18" charset="0"/>
                <a:cs typeface="Georgia" panose="02040502050405020303" pitchFamily="18" charset="0"/>
              </a:rPr>
              <a:t>Places</a:t>
            </a:r>
            <a:endParaRPr lang="es-ES" sz="1900" dirty="0">
              <a:latin typeface="+mj-lt"/>
              <a:ea typeface="Georgia" panose="02040502050405020303" pitchFamily="18" charset="0"/>
              <a:cs typeface="Georgia" panose="02040502050405020303" pitchFamily="18" charset="0"/>
            </a:endParaRPr>
          </a:p>
          <a:p>
            <a:pPr marL="0" indent="0" algn="just">
              <a:lnSpc>
                <a:spcPct val="100000"/>
              </a:lnSpc>
              <a:spcBef>
                <a:spcPts val="375"/>
              </a:spcBef>
              <a:buNone/>
              <a:tabLst>
                <a:tab pos="799465" algn="l"/>
                <a:tab pos="800100" algn="l"/>
              </a:tabLst>
            </a:pPr>
            <a:r>
              <a:rPr lang="en-US" sz="1900" spc="20" dirty="0">
                <a:solidFill>
                  <a:srgbClr val="004B59"/>
                </a:solidFill>
                <a:effectLst/>
                <a:latin typeface="+mj-lt"/>
                <a:ea typeface="Georgia" panose="02040502050405020303" pitchFamily="18" charset="0"/>
                <a:cs typeface="Georgia" panose="02040502050405020303" pitchFamily="18" charset="0"/>
              </a:rPr>
              <a:t>import</a:t>
            </a:r>
            <a:r>
              <a:rPr lang="en-US" sz="1900" spc="35" dirty="0">
                <a:solidFill>
                  <a:srgbClr val="004B59"/>
                </a:solidFill>
                <a:effectLst/>
                <a:latin typeface="+mj-lt"/>
                <a:ea typeface="Georgia" panose="02040502050405020303" pitchFamily="18" charset="0"/>
                <a:cs typeface="Georgia" panose="02040502050405020303" pitchFamily="18" charset="0"/>
              </a:rPr>
              <a:t> </a:t>
            </a:r>
            <a:r>
              <a:rPr lang="en-US" sz="1900" spc="70" dirty="0">
                <a:effectLst/>
                <a:latin typeface="+mj-lt"/>
                <a:ea typeface="Georgia" panose="02040502050405020303" pitchFamily="18" charset="0"/>
                <a:cs typeface="Georgia" panose="02040502050405020303" pitchFamily="18" charset="0"/>
              </a:rPr>
              <a:t>Petri</a:t>
            </a:r>
            <a:r>
              <a:rPr lang="en-US" sz="1900" spc="-150" dirty="0">
                <a:effectLst/>
                <a:latin typeface="+mj-lt"/>
                <a:ea typeface="Georgia" panose="02040502050405020303" pitchFamily="18" charset="0"/>
                <a:cs typeface="Georgia" panose="02040502050405020303" pitchFamily="18" charset="0"/>
              </a:rPr>
              <a:t> </a:t>
            </a:r>
            <a:r>
              <a:rPr lang="en-US" sz="1900" spc="60" dirty="0">
                <a:effectLst/>
                <a:latin typeface="+mj-lt"/>
                <a:ea typeface="Georgia" panose="02040502050405020303" pitchFamily="18" charset="0"/>
                <a:cs typeface="Georgia" panose="02040502050405020303" pitchFamily="18" charset="0"/>
              </a:rPr>
              <a:t>Net</a:t>
            </a:r>
            <a:r>
              <a:rPr lang="en-US" sz="1900" spc="-45" dirty="0">
                <a:effectLst/>
                <a:latin typeface="+mj-lt"/>
                <a:ea typeface="Georgia" panose="02040502050405020303" pitchFamily="18" charset="0"/>
                <a:cs typeface="Georgia" panose="02040502050405020303" pitchFamily="18" charset="0"/>
              </a:rPr>
              <a:t>.</a:t>
            </a:r>
            <a:r>
              <a:rPr lang="en-US" sz="1900" spc="-75" dirty="0">
                <a:effectLst/>
                <a:latin typeface="+mj-lt"/>
                <a:ea typeface="Georgia" panose="02040502050405020303" pitchFamily="18" charset="0"/>
                <a:cs typeface="Georgia" panose="02040502050405020303" pitchFamily="18" charset="0"/>
              </a:rPr>
              <a:t> </a:t>
            </a:r>
            <a:r>
              <a:rPr lang="en-US" sz="1900" spc="45" dirty="0" err="1">
                <a:effectLst/>
                <a:latin typeface="+mj-lt"/>
                <a:ea typeface="Georgia" panose="02040502050405020303" pitchFamily="18" charset="0"/>
                <a:cs typeface="Georgia" panose="02040502050405020303" pitchFamily="18" charset="0"/>
              </a:rPr>
              <a:t>NonTokenTracking</a:t>
            </a:r>
            <a:r>
              <a:rPr lang="en-US" sz="1900" dirty="0" err="1">
                <a:effectLst/>
                <a:latin typeface="+mj-lt"/>
                <a:ea typeface="Georgia" panose="02040502050405020303" pitchFamily="18" charset="0"/>
                <a:cs typeface="Georgia" panose="02040502050405020303" pitchFamily="18" charset="0"/>
              </a:rPr>
              <a:t>.T</a:t>
            </a:r>
            <a:r>
              <a:rPr lang="en-US" sz="1900" spc="-140" dirty="0">
                <a:effectLst/>
                <a:latin typeface="+mj-lt"/>
                <a:ea typeface="Georgia" panose="02040502050405020303" pitchFamily="18" charset="0"/>
                <a:cs typeface="Georgia" panose="02040502050405020303" pitchFamily="18" charset="0"/>
              </a:rPr>
              <a:t> </a:t>
            </a:r>
            <a:r>
              <a:rPr lang="en-US" sz="1900" dirty="0" err="1">
                <a:effectLst/>
                <a:latin typeface="+mj-lt"/>
                <a:ea typeface="Georgia" panose="02040502050405020303" pitchFamily="18" charset="0"/>
                <a:cs typeface="Georgia" panose="02040502050405020303" pitchFamily="18" charset="0"/>
              </a:rPr>
              <a:t>ransitions</a:t>
            </a:r>
            <a:r>
              <a:rPr lang="en-US" sz="1900" dirty="0">
                <a:effectLst/>
                <a:latin typeface="+mj-lt"/>
                <a:ea typeface="Georgia" panose="02040502050405020303" pitchFamily="18" charset="0"/>
                <a:cs typeface="Georgia" panose="02040502050405020303" pitchFamily="18" charset="0"/>
              </a:rPr>
              <a:t> </a:t>
            </a:r>
            <a:endParaRPr lang="es-ES" sz="1900" dirty="0">
              <a:effectLst/>
              <a:latin typeface="+mj-lt"/>
              <a:ea typeface="Georgia" panose="02040502050405020303" pitchFamily="18" charset="0"/>
              <a:cs typeface="Georgia" panose="02040502050405020303" pitchFamily="18" charset="0"/>
            </a:endParaRPr>
          </a:p>
          <a:p>
            <a:pPr marL="0" indent="0" algn="just">
              <a:lnSpc>
                <a:spcPct val="100000"/>
              </a:lnSpc>
              <a:buNone/>
              <a:tabLst>
                <a:tab pos="785495" algn="l"/>
              </a:tabLst>
            </a:pPr>
            <a:r>
              <a:rPr lang="en-US" sz="1900" dirty="0">
                <a:effectLst/>
                <a:latin typeface="+mj-lt"/>
                <a:ea typeface="Georgia" panose="02040502050405020303" pitchFamily="18" charset="0"/>
                <a:cs typeface="Georgia" panose="02040502050405020303" pitchFamily="18" charset="0"/>
              </a:rPr>
              <a:t>%</a:t>
            </a:r>
            <a:r>
              <a:rPr lang="en-US" sz="1900" spc="30" dirty="0">
                <a:effectLst/>
                <a:latin typeface="+mj-lt"/>
                <a:ea typeface="Georgia" panose="02040502050405020303" pitchFamily="18" charset="0"/>
                <a:cs typeface="Georgia" panose="02040502050405020303" pitchFamily="18" charset="0"/>
              </a:rPr>
              <a:t> </a:t>
            </a:r>
            <a:r>
              <a:rPr lang="en-US" sz="1900" dirty="0">
                <a:effectLst/>
                <a:latin typeface="+mj-lt"/>
                <a:ea typeface="Georgia" panose="02040502050405020303" pitchFamily="18" charset="0"/>
                <a:cs typeface="Georgia" panose="02040502050405020303" pitchFamily="18" charset="0"/>
              </a:rPr>
              <a:t>Static</a:t>
            </a:r>
            <a:r>
              <a:rPr lang="en-US" sz="1900" spc="205" dirty="0">
                <a:effectLst/>
                <a:latin typeface="+mj-lt"/>
                <a:ea typeface="Georgia" panose="02040502050405020303" pitchFamily="18" charset="0"/>
                <a:cs typeface="Georgia" panose="02040502050405020303" pitchFamily="18" charset="0"/>
              </a:rPr>
              <a:t> </a:t>
            </a:r>
            <a:r>
              <a:rPr lang="en-US" sz="1900" spc="60" dirty="0">
                <a:effectLst/>
                <a:latin typeface="+mj-lt"/>
                <a:ea typeface="Georgia" panose="02040502050405020303" pitchFamily="18" charset="0"/>
                <a:cs typeface="Georgia" panose="02040502050405020303" pitchFamily="18" charset="0"/>
              </a:rPr>
              <a:t>part</a:t>
            </a:r>
            <a:r>
              <a:rPr lang="en-US" sz="1900" spc="130" dirty="0">
                <a:effectLst/>
                <a:latin typeface="+mj-lt"/>
                <a:ea typeface="Georgia" panose="02040502050405020303" pitchFamily="18" charset="0"/>
                <a:cs typeface="Georgia" panose="02040502050405020303" pitchFamily="18" charset="0"/>
              </a:rPr>
              <a:t> </a:t>
            </a:r>
            <a:r>
              <a:rPr lang="en-US" sz="1900" spc="85" dirty="0">
                <a:effectLst/>
                <a:latin typeface="+mj-lt"/>
                <a:ea typeface="Georgia" panose="02040502050405020303" pitchFamily="18" charset="0"/>
                <a:cs typeface="Georgia" panose="02040502050405020303" pitchFamily="18" charset="0"/>
              </a:rPr>
              <a:t>corresponding</a:t>
            </a:r>
            <a:r>
              <a:rPr lang="en-US" sz="1900" spc="145" dirty="0">
                <a:effectLst/>
                <a:latin typeface="+mj-lt"/>
                <a:ea typeface="Georgia" panose="02040502050405020303" pitchFamily="18" charset="0"/>
                <a:cs typeface="Georgia" panose="02040502050405020303" pitchFamily="18" charset="0"/>
              </a:rPr>
              <a:t> </a:t>
            </a:r>
            <a:r>
              <a:rPr lang="en-US" sz="1900" dirty="0">
                <a:effectLst/>
                <a:latin typeface="+mj-lt"/>
                <a:ea typeface="Georgia" panose="02040502050405020303" pitchFamily="18" charset="0"/>
                <a:cs typeface="Georgia" panose="02040502050405020303" pitchFamily="18" charset="0"/>
              </a:rPr>
              <a:t>directly</a:t>
            </a:r>
            <a:r>
              <a:rPr lang="en-US" sz="1900" spc="215" dirty="0">
                <a:latin typeface="+mj-lt"/>
                <a:ea typeface="Georgia" panose="02040502050405020303" pitchFamily="18" charset="0"/>
                <a:cs typeface="Georgia" panose="02040502050405020303" pitchFamily="18" charset="0"/>
              </a:rPr>
              <a:t> </a:t>
            </a:r>
            <a:r>
              <a:rPr lang="en-US" sz="1900" spc="40" dirty="0">
                <a:effectLst/>
                <a:latin typeface="+mj-lt"/>
                <a:ea typeface="Georgia" panose="02040502050405020303" pitchFamily="18" charset="0"/>
                <a:cs typeface="Georgia" panose="02040502050405020303" pitchFamily="18" charset="0"/>
              </a:rPr>
              <a:t>to</a:t>
            </a:r>
            <a:r>
              <a:rPr lang="en-US" sz="1900" spc="120" dirty="0">
                <a:effectLst/>
                <a:latin typeface="+mj-lt"/>
                <a:ea typeface="Georgia" panose="02040502050405020303" pitchFamily="18" charset="0"/>
                <a:cs typeface="Georgia" panose="02040502050405020303" pitchFamily="18" charset="0"/>
              </a:rPr>
              <a:t> </a:t>
            </a:r>
            <a:r>
              <a:rPr lang="en-US" sz="1900" spc="50" dirty="0">
                <a:effectLst/>
                <a:latin typeface="+mj-lt"/>
                <a:ea typeface="Georgia" panose="02040502050405020303" pitchFamily="18" charset="0"/>
                <a:cs typeface="Georgia" panose="02040502050405020303" pitchFamily="18" charset="0"/>
              </a:rPr>
              <a:t>the</a:t>
            </a:r>
            <a:r>
              <a:rPr lang="en-US" sz="1900" spc="115" dirty="0">
                <a:effectLst/>
                <a:latin typeface="+mj-lt"/>
                <a:ea typeface="Georgia" panose="02040502050405020303" pitchFamily="18" charset="0"/>
                <a:cs typeface="Georgia" panose="02040502050405020303" pitchFamily="18" charset="0"/>
              </a:rPr>
              <a:t> </a:t>
            </a:r>
            <a:r>
              <a:rPr lang="en-US" sz="1900" spc="50" dirty="0">
                <a:effectLst/>
                <a:latin typeface="+mj-lt"/>
                <a:ea typeface="Georgia" panose="02040502050405020303" pitchFamily="18" charset="0"/>
                <a:cs typeface="Georgia" panose="02040502050405020303" pitchFamily="18" charset="0"/>
              </a:rPr>
              <a:t>net</a:t>
            </a:r>
            <a:r>
              <a:rPr lang="en-US" sz="1900" dirty="0">
                <a:effectLst/>
                <a:latin typeface="+mj-lt"/>
                <a:ea typeface="Georgia" panose="02040502050405020303" pitchFamily="18" charset="0"/>
                <a:cs typeface="Georgia" panose="02040502050405020303" pitchFamily="18" charset="0"/>
              </a:rPr>
              <a:t>:</a:t>
            </a:r>
            <a:endParaRPr lang="es-ES" sz="1900" dirty="0">
              <a:effectLst/>
              <a:latin typeface="+mj-lt"/>
              <a:ea typeface="Georgia" panose="02040502050405020303" pitchFamily="18" charset="0"/>
              <a:cs typeface="Georgia" panose="02040502050405020303" pitchFamily="18" charset="0"/>
            </a:endParaRPr>
          </a:p>
          <a:p>
            <a:pPr marL="0" indent="0" algn="just">
              <a:lnSpc>
                <a:spcPct val="100000"/>
              </a:lnSpc>
              <a:buNone/>
              <a:tabLst>
                <a:tab pos="805180" algn="l"/>
              </a:tabLst>
            </a:pPr>
            <a:r>
              <a:rPr lang="en-US" sz="1900" spc="30" dirty="0">
                <a:solidFill>
                  <a:srgbClr val="004B59"/>
                </a:solidFill>
                <a:effectLst/>
                <a:latin typeface="+mj-lt"/>
                <a:ea typeface="Georgia" panose="02040502050405020303" pitchFamily="18" charset="0"/>
                <a:cs typeface="Georgia" panose="02040502050405020303" pitchFamily="18" charset="0"/>
              </a:rPr>
              <a:t>in </a:t>
            </a:r>
            <a:r>
              <a:rPr lang="en-US" sz="1900" dirty="0">
                <a:effectLst/>
                <a:latin typeface="+mj-lt"/>
                <a:ea typeface="Georgia" panose="02040502050405020303" pitchFamily="18" charset="0"/>
                <a:cs typeface="Georgia" panose="02040502050405020303" pitchFamily="18" charset="0"/>
              </a:rPr>
              <a:t>t0:</a:t>
            </a:r>
            <a:r>
              <a:rPr lang="en-US" sz="1900" spc="30" dirty="0">
                <a:effectLst/>
                <a:latin typeface="+mj-lt"/>
                <a:ea typeface="Georgia" panose="02040502050405020303" pitchFamily="18" charset="0"/>
                <a:cs typeface="Georgia" panose="02040502050405020303" pitchFamily="18" charset="0"/>
              </a:rPr>
              <a:t> </a:t>
            </a:r>
            <a:r>
              <a:rPr lang="en-US" sz="1900" spc="50" dirty="0">
                <a:solidFill>
                  <a:srgbClr val="7F0000"/>
                </a:solidFill>
                <a:effectLst/>
                <a:latin typeface="+mj-lt"/>
                <a:ea typeface="Georgia" panose="02040502050405020303" pitchFamily="18" charset="0"/>
                <a:cs typeface="Georgia" panose="02040502050405020303" pitchFamily="18" charset="0"/>
              </a:rPr>
              <a:t>Events </a:t>
            </a:r>
            <a:r>
              <a:rPr lang="en-US" sz="1900" dirty="0">
                <a:effectLst/>
                <a:latin typeface="+mj-lt"/>
                <a:ea typeface="Georgia" panose="02040502050405020303" pitchFamily="18" charset="0"/>
                <a:cs typeface="Georgia" panose="02040502050405020303" pitchFamily="18" charset="0"/>
              </a:rPr>
              <a:t>[</a:t>
            </a:r>
            <a:r>
              <a:rPr lang="en-US" sz="1900" dirty="0">
                <a:solidFill>
                  <a:srgbClr val="7F0000"/>
                </a:solidFill>
                <a:effectLst/>
                <a:latin typeface="+mj-lt"/>
                <a:ea typeface="Georgia" panose="02040502050405020303" pitchFamily="18" charset="0"/>
                <a:cs typeface="Georgia" panose="02040502050405020303" pitchFamily="18" charset="0"/>
              </a:rPr>
              <a:t>Int</a:t>
            </a:r>
            <a:r>
              <a:rPr lang="en-US" sz="1900" dirty="0">
                <a:effectLst/>
                <a:latin typeface="+mj-lt"/>
                <a:ea typeface="Georgia" panose="02040502050405020303" pitchFamily="18" charset="0"/>
                <a:cs typeface="Georgia" panose="02040502050405020303" pitchFamily="18" charset="0"/>
              </a:rPr>
              <a:t>]</a:t>
            </a:r>
            <a:endParaRPr lang="es-ES" sz="1900" dirty="0">
              <a:effectLst/>
              <a:latin typeface="+mj-lt"/>
              <a:ea typeface="Georgia" panose="02040502050405020303" pitchFamily="18" charset="0"/>
              <a:cs typeface="Georgia" panose="02040502050405020303" pitchFamily="18" charset="0"/>
            </a:endParaRPr>
          </a:p>
          <a:p>
            <a:pPr marL="0" indent="0" algn="just">
              <a:lnSpc>
                <a:spcPct val="100000"/>
              </a:lnSpc>
              <a:buNone/>
              <a:tabLst>
                <a:tab pos="805180" algn="l"/>
              </a:tabLst>
            </a:pPr>
            <a:r>
              <a:rPr lang="en-US" sz="1900" spc="30" dirty="0">
                <a:solidFill>
                  <a:srgbClr val="004B59"/>
                </a:solidFill>
                <a:effectLst/>
                <a:latin typeface="+mj-lt"/>
                <a:ea typeface="Georgia" panose="02040502050405020303" pitchFamily="18" charset="0"/>
                <a:cs typeface="Georgia" panose="02040502050405020303" pitchFamily="18" charset="0"/>
              </a:rPr>
              <a:t>in </a:t>
            </a:r>
            <a:r>
              <a:rPr lang="en-US" sz="1900" dirty="0">
                <a:effectLst/>
                <a:latin typeface="+mj-lt"/>
                <a:ea typeface="Georgia" panose="02040502050405020303" pitchFamily="18" charset="0"/>
                <a:cs typeface="Georgia" panose="02040502050405020303" pitchFamily="18" charset="0"/>
              </a:rPr>
              <a:t>t1:</a:t>
            </a:r>
            <a:r>
              <a:rPr lang="en-US" sz="1900" spc="30" dirty="0">
                <a:effectLst/>
                <a:latin typeface="+mj-lt"/>
                <a:ea typeface="Georgia" panose="02040502050405020303" pitchFamily="18" charset="0"/>
                <a:cs typeface="Georgia" panose="02040502050405020303" pitchFamily="18" charset="0"/>
              </a:rPr>
              <a:t> </a:t>
            </a:r>
            <a:r>
              <a:rPr lang="en-US" sz="1900" spc="50" dirty="0">
                <a:solidFill>
                  <a:srgbClr val="7F0000"/>
                </a:solidFill>
                <a:effectLst/>
                <a:latin typeface="+mj-lt"/>
                <a:ea typeface="Georgia" panose="02040502050405020303" pitchFamily="18" charset="0"/>
                <a:cs typeface="Georgia" panose="02040502050405020303" pitchFamily="18" charset="0"/>
              </a:rPr>
              <a:t>Events </a:t>
            </a:r>
            <a:r>
              <a:rPr lang="en-US" sz="1900" dirty="0">
                <a:effectLst/>
                <a:latin typeface="+mj-lt"/>
                <a:ea typeface="Georgia" panose="02040502050405020303" pitchFamily="18" charset="0"/>
                <a:cs typeface="Georgia" panose="02040502050405020303" pitchFamily="18" charset="0"/>
              </a:rPr>
              <a:t>[</a:t>
            </a:r>
            <a:r>
              <a:rPr lang="en-US" sz="1900" dirty="0">
                <a:solidFill>
                  <a:srgbClr val="7F0000"/>
                </a:solidFill>
                <a:effectLst/>
                <a:latin typeface="+mj-lt"/>
                <a:ea typeface="Georgia" panose="02040502050405020303" pitchFamily="18" charset="0"/>
                <a:cs typeface="Georgia" panose="02040502050405020303" pitchFamily="18" charset="0"/>
              </a:rPr>
              <a:t>Int</a:t>
            </a:r>
            <a:r>
              <a:rPr lang="en-US" sz="1900" dirty="0">
                <a:effectLst/>
                <a:latin typeface="+mj-lt"/>
                <a:ea typeface="Georgia" panose="02040502050405020303" pitchFamily="18" charset="0"/>
                <a:cs typeface="Georgia" panose="02040502050405020303" pitchFamily="18" charset="0"/>
              </a:rPr>
              <a:t>]</a:t>
            </a:r>
            <a:endParaRPr lang="es-ES" sz="1900" dirty="0">
              <a:effectLst/>
              <a:latin typeface="+mj-lt"/>
              <a:ea typeface="Georgia" panose="02040502050405020303" pitchFamily="18" charset="0"/>
              <a:cs typeface="Georgia" panose="02040502050405020303" pitchFamily="18" charset="0"/>
            </a:endParaRPr>
          </a:p>
          <a:p>
            <a:pPr marL="0" marR="3716655" indent="0" algn="just">
              <a:lnSpc>
                <a:spcPct val="100000"/>
              </a:lnSpc>
              <a:spcAft>
                <a:spcPts val="95"/>
              </a:spcAft>
              <a:buNone/>
              <a:tabLst>
                <a:tab pos="805180" algn="l"/>
              </a:tabLst>
            </a:pPr>
            <a:r>
              <a:rPr lang="en-US" sz="1900" spc="30" dirty="0">
                <a:solidFill>
                  <a:srgbClr val="004B59"/>
                </a:solidFill>
                <a:effectLst/>
                <a:latin typeface="+mj-lt"/>
                <a:ea typeface="Georgia" panose="02040502050405020303" pitchFamily="18" charset="0"/>
                <a:cs typeface="Georgia" panose="02040502050405020303" pitchFamily="18" charset="0"/>
              </a:rPr>
              <a:t>in </a:t>
            </a:r>
            <a:r>
              <a:rPr lang="en-US" sz="1900" dirty="0">
                <a:effectLst/>
                <a:latin typeface="+mj-lt"/>
                <a:ea typeface="Georgia" panose="02040502050405020303" pitchFamily="18" charset="0"/>
                <a:cs typeface="Georgia" panose="02040502050405020303" pitchFamily="18" charset="0"/>
              </a:rPr>
              <a:t>t2:</a:t>
            </a:r>
            <a:r>
              <a:rPr lang="en-US" sz="1900" spc="25" dirty="0">
                <a:effectLst/>
                <a:latin typeface="+mj-lt"/>
                <a:ea typeface="Georgia" panose="02040502050405020303" pitchFamily="18" charset="0"/>
                <a:cs typeface="Georgia" panose="02040502050405020303" pitchFamily="18" charset="0"/>
              </a:rPr>
              <a:t> </a:t>
            </a:r>
            <a:r>
              <a:rPr lang="en-US" sz="1900" spc="50" dirty="0">
                <a:solidFill>
                  <a:srgbClr val="7F0000"/>
                </a:solidFill>
                <a:effectLst/>
                <a:latin typeface="+mj-lt"/>
                <a:ea typeface="Georgia" panose="02040502050405020303" pitchFamily="18" charset="0"/>
                <a:cs typeface="Georgia" panose="02040502050405020303" pitchFamily="18" charset="0"/>
              </a:rPr>
              <a:t>Events </a:t>
            </a:r>
            <a:r>
              <a:rPr lang="en-US" sz="1900" dirty="0">
                <a:effectLst/>
                <a:latin typeface="+mj-lt"/>
                <a:ea typeface="Georgia" panose="02040502050405020303" pitchFamily="18" charset="0"/>
                <a:cs typeface="Georgia" panose="02040502050405020303" pitchFamily="18" charset="0"/>
              </a:rPr>
              <a:t>[</a:t>
            </a:r>
            <a:r>
              <a:rPr lang="en-US" sz="1900" dirty="0">
                <a:solidFill>
                  <a:srgbClr val="7F0000"/>
                </a:solidFill>
                <a:effectLst/>
                <a:latin typeface="+mj-lt"/>
                <a:ea typeface="Georgia" panose="02040502050405020303" pitchFamily="18" charset="0"/>
                <a:cs typeface="Georgia" panose="02040502050405020303" pitchFamily="18" charset="0"/>
              </a:rPr>
              <a:t>Int</a:t>
            </a:r>
            <a:r>
              <a:rPr lang="en-US" sz="1900" dirty="0">
                <a:effectLst/>
                <a:latin typeface="+mj-lt"/>
                <a:ea typeface="Georgia" panose="02040502050405020303" pitchFamily="18" charset="0"/>
                <a:cs typeface="Georgia" panose="02040502050405020303" pitchFamily="18" charset="0"/>
              </a:rPr>
              <a:t>] </a:t>
            </a:r>
            <a:endParaRPr lang="es-ES" sz="1900" dirty="0">
              <a:effectLst/>
              <a:latin typeface="+mj-lt"/>
              <a:ea typeface="Georgia" panose="02040502050405020303" pitchFamily="18" charset="0"/>
              <a:cs typeface="Georgia" panose="02040502050405020303" pitchFamily="18" charset="0"/>
            </a:endParaRPr>
          </a:p>
          <a:p>
            <a:pPr marL="0" marR="3716655" indent="0" algn="just">
              <a:lnSpc>
                <a:spcPct val="100000"/>
              </a:lnSpc>
              <a:spcAft>
                <a:spcPts val="95"/>
              </a:spcAft>
              <a:buNone/>
              <a:tabLst>
                <a:tab pos="805180" algn="l"/>
              </a:tabLst>
            </a:pPr>
            <a:r>
              <a:rPr lang="en-US" sz="1900" spc="30" dirty="0">
                <a:solidFill>
                  <a:srgbClr val="004B59"/>
                </a:solidFill>
                <a:effectLst/>
                <a:latin typeface="+mj-lt"/>
                <a:ea typeface="Georgia" panose="02040502050405020303" pitchFamily="18" charset="0"/>
                <a:cs typeface="Georgia" panose="02040502050405020303" pitchFamily="18" charset="0"/>
              </a:rPr>
              <a:t>in </a:t>
            </a:r>
            <a:r>
              <a:rPr lang="en-US" sz="1900" dirty="0">
                <a:effectLst/>
                <a:latin typeface="+mj-lt"/>
                <a:ea typeface="Georgia" panose="02040502050405020303" pitchFamily="18" charset="0"/>
                <a:cs typeface="Georgia" panose="02040502050405020303" pitchFamily="18" charset="0"/>
              </a:rPr>
              <a:t>t3: </a:t>
            </a:r>
            <a:r>
              <a:rPr lang="en-US" sz="1900" spc="50" dirty="0">
                <a:solidFill>
                  <a:srgbClr val="7F0000"/>
                </a:solidFill>
                <a:effectLst/>
                <a:latin typeface="+mj-lt"/>
                <a:ea typeface="Georgia" panose="02040502050405020303" pitchFamily="18" charset="0"/>
                <a:cs typeface="Georgia" panose="02040502050405020303" pitchFamily="18" charset="0"/>
              </a:rPr>
              <a:t>Events </a:t>
            </a:r>
            <a:r>
              <a:rPr lang="en-US" sz="1900" dirty="0">
                <a:effectLst/>
                <a:latin typeface="+mj-lt"/>
                <a:ea typeface="Georgia" panose="02040502050405020303" pitchFamily="18" charset="0"/>
                <a:cs typeface="Georgia" panose="02040502050405020303" pitchFamily="18" charset="0"/>
              </a:rPr>
              <a:t>[</a:t>
            </a:r>
            <a:r>
              <a:rPr lang="en-US" sz="1900" dirty="0">
                <a:solidFill>
                  <a:srgbClr val="7F0000"/>
                </a:solidFill>
                <a:effectLst/>
                <a:latin typeface="+mj-lt"/>
                <a:ea typeface="Georgia" panose="02040502050405020303" pitchFamily="18" charset="0"/>
                <a:cs typeface="Georgia" panose="02040502050405020303" pitchFamily="18" charset="0"/>
              </a:rPr>
              <a:t>Int</a:t>
            </a:r>
            <a:r>
              <a:rPr lang="en-US" sz="1900" dirty="0">
                <a:effectLst/>
                <a:latin typeface="+mj-lt"/>
                <a:ea typeface="Georgia" panose="02040502050405020303" pitchFamily="18" charset="0"/>
                <a:cs typeface="Georgia" panose="02040502050405020303" pitchFamily="18" charset="0"/>
              </a:rPr>
              <a:t>]</a:t>
            </a:r>
            <a:endParaRPr lang="es-ES" sz="1900" dirty="0">
              <a:effectLst/>
              <a:latin typeface="+mj-lt"/>
              <a:ea typeface="Georgia" panose="02040502050405020303" pitchFamily="18" charset="0"/>
              <a:cs typeface="Georgia" panose="02040502050405020303" pitchFamily="18" charset="0"/>
            </a:endParaRPr>
          </a:p>
          <a:p>
            <a:pPr marL="0" indent="0" algn="just">
              <a:lnSpc>
                <a:spcPct val="100000"/>
              </a:lnSpc>
              <a:buNone/>
              <a:tabLst>
                <a:tab pos="739775" algn="l"/>
                <a:tab pos="1012190" algn="l"/>
              </a:tabLst>
            </a:pPr>
            <a:endParaRPr lang="en-US" sz="1900" dirty="0">
              <a:solidFill>
                <a:srgbClr val="004B59"/>
              </a:solidFill>
              <a:effectLst/>
              <a:latin typeface="+mj-lt"/>
              <a:ea typeface="Times New Roman" panose="02020603050405020304" pitchFamily="18" charset="0"/>
            </a:endParaRPr>
          </a:p>
          <a:p>
            <a:pPr marL="0" indent="0" algn="just">
              <a:lnSpc>
                <a:spcPct val="100000"/>
              </a:lnSpc>
              <a:buNone/>
              <a:tabLst>
                <a:tab pos="739775" algn="l"/>
                <a:tab pos="1012190" algn="l"/>
              </a:tabLst>
            </a:pPr>
            <a:r>
              <a:rPr lang="en-US" sz="1900" dirty="0">
                <a:solidFill>
                  <a:srgbClr val="004B59"/>
                </a:solidFill>
                <a:effectLst/>
                <a:latin typeface="+mj-lt"/>
                <a:ea typeface="Times New Roman" panose="02020603050405020304" pitchFamily="18" charset="0"/>
              </a:rPr>
              <a:t>def </a:t>
            </a:r>
            <a:r>
              <a:rPr lang="en-US" sz="1900" spc="30" dirty="0">
                <a:effectLst/>
                <a:latin typeface="+mj-lt"/>
                <a:ea typeface="Times New Roman" panose="02020603050405020304" pitchFamily="18" charset="0"/>
              </a:rPr>
              <a:t>Worker1</a:t>
            </a:r>
            <a:r>
              <a:rPr lang="en-US" sz="1900" spc="70" dirty="0">
                <a:effectLst/>
                <a:latin typeface="+mj-lt"/>
                <a:ea typeface="Times New Roman" panose="02020603050405020304" pitchFamily="18" charset="0"/>
              </a:rPr>
              <a:t> = </a:t>
            </a:r>
            <a:r>
              <a:rPr lang="en-US" sz="1900" spc="40" dirty="0" err="1">
                <a:effectLst/>
                <a:latin typeface="+mj-lt"/>
                <a:ea typeface="Times New Roman" panose="02020603050405020304" pitchFamily="18" charset="0"/>
              </a:rPr>
              <a:t>FIFOPlace</a:t>
            </a:r>
            <a:r>
              <a:rPr lang="en-US" sz="1900" spc="-140" dirty="0">
                <a:effectLst/>
                <a:latin typeface="+mj-lt"/>
                <a:ea typeface="Times New Roman" panose="02020603050405020304" pitchFamily="18" charset="0"/>
              </a:rPr>
              <a:t> </a:t>
            </a:r>
            <a:r>
              <a:rPr lang="en-US" sz="1900" dirty="0">
                <a:effectLst/>
                <a:latin typeface="+mj-lt"/>
                <a:ea typeface="Times New Roman" panose="02020603050405020304" pitchFamily="18" charset="0"/>
              </a:rPr>
              <a:t>(</a:t>
            </a:r>
            <a:r>
              <a:rPr lang="en-US" sz="1900" spc="60" dirty="0" err="1">
                <a:effectLst/>
                <a:latin typeface="+mj-lt"/>
                <a:ea typeface="Times New Roman" panose="02020603050405020304" pitchFamily="18" charset="0"/>
              </a:rPr>
              <a:t>add</a:t>
            </a:r>
            <a:r>
              <a:rPr lang="en-US" sz="1900" spc="85" dirty="0" err="1">
                <a:effectLst/>
                <a:latin typeface="+mj-lt"/>
                <a:ea typeface="Times New Roman" panose="02020603050405020304" pitchFamily="18" charset="0"/>
              </a:rPr>
              <a:t>Transitions</a:t>
            </a:r>
            <a:r>
              <a:rPr lang="en-US" sz="1900" dirty="0">
                <a:effectLst/>
                <a:latin typeface="+mj-lt"/>
                <a:ea typeface="Times New Roman" panose="02020603050405020304" pitchFamily="18" charset="0"/>
              </a:rPr>
              <a:t>(</a:t>
            </a:r>
            <a:r>
              <a:rPr lang="en-US" sz="1900" spc="30" dirty="0">
                <a:effectLst/>
                <a:latin typeface="+mj-lt"/>
                <a:ea typeface="Times New Roman" panose="02020603050405020304" pitchFamily="18" charset="0"/>
              </a:rPr>
              <a:t>t0</a:t>
            </a:r>
            <a:r>
              <a:rPr lang="en-US" sz="1900" dirty="0">
                <a:effectLst/>
                <a:latin typeface="+mj-lt"/>
                <a:ea typeface="Times New Roman" panose="02020603050405020304" pitchFamily="18" charset="0"/>
              </a:rPr>
              <a:t>,</a:t>
            </a:r>
            <a:r>
              <a:rPr lang="en-US" sz="1900" spc="20" dirty="0">
                <a:effectLst/>
                <a:latin typeface="+mj-lt"/>
                <a:ea typeface="Times New Roman" panose="02020603050405020304" pitchFamily="18" charset="0"/>
              </a:rPr>
              <a:t> </a:t>
            </a:r>
            <a:r>
              <a:rPr lang="en-US" sz="1900" spc="60" dirty="0">
                <a:effectLst/>
                <a:latin typeface="+mj-lt"/>
                <a:ea typeface="Times New Roman" panose="02020603050405020304" pitchFamily="18" charset="0"/>
              </a:rPr>
              <a:t>delay</a:t>
            </a:r>
            <a:r>
              <a:rPr lang="en-US" sz="1900" spc="-180" dirty="0">
                <a:effectLst/>
                <a:latin typeface="+mj-lt"/>
                <a:ea typeface="Times New Roman" panose="02020603050405020304" pitchFamily="18" charset="0"/>
              </a:rPr>
              <a:t> </a:t>
            </a:r>
            <a:r>
              <a:rPr lang="en-US" sz="1900" spc="60" dirty="0">
                <a:effectLst/>
                <a:latin typeface="+mj-lt"/>
                <a:ea typeface="Times New Roman" panose="02020603050405020304" pitchFamily="18" charset="0"/>
              </a:rPr>
              <a:t>Tokens</a:t>
            </a:r>
            <a:r>
              <a:rPr lang="en-US" sz="1900" spc="-125" dirty="0">
                <a:effectLst/>
                <a:latin typeface="+mj-lt"/>
                <a:ea typeface="Times New Roman" panose="02020603050405020304" pitchFamily="18" charset="0"/>
              </a:rPr>
              <a:t> </a:t>
            </a:r>
            <a:r>
              <a:rPr lang="en-US" sz="1900" dirty="0">
                <a:effectLst/>
                <a:latin typeface="+mj-lt"/>
                <a:ea typeface="Times New Roman" panose="02020603050405020304" pitchFamily="18" charset="0"/>
              </a:rPr>
              <a:t>(2 * </a:t>
            </a:r>
            <a:r>
              <a:rPr lang="en-US" sz="1900" spc="30" dirty="0">
                <a:effectLst/>
                <a:latin typeface="+mj-lt"/>
                <a:ea typeface="Times New Roman" panose="02020603050405020304" pitchFamily="18" charset="0"/>
              </a:rPr>
              <a:t>t2</a:t>
            </a:r>
            <a:r>
              <a:rPr lang="en-US" sz="1900" dirty="0">
                <a:effectLst/>
                <a:latin typeface="+mj-lt"/>
                <a:ea typeface="Times New Roman" panose="02020603050405020304" pitchFamily="18" charset="0"/>
              </a:rPr>
              <a:t>, </a:t>
            </a:r>
            <a:r>
              <a:rPr lang="en-US" sz="1900" spc="25" dirty="0">
                <a:effectLst/>
                <a:latin typeface="+mj-lt"/>
                <a:ea typeface="Times New Roman" panose="02020603050405020304" pitchFamily="18" charset="0"/>
              </a:rPr>
              <a:t>2h</a:t>
            </a:r>
            <a:r>
              <a:rPr lang="en-US" sz="1900" dirty="0">
                <a:effectLst/>
                <a:latin typeface="+mj-lt"/>
                <a:ea typeface="Times New Roman" panose="02020603050405020304" pitchFamily="18" charset="0"/>
              </a:rPr>
              <a:t>)</a:t>
            </a:r>
            <a:r>
              <a:rPr lang="en-US" sz="1900" spc="-155" dirty="0">
                <a:effectLst/>
                <a:latin typeface="+mj-lt"/>
                <a:ea typeface="Times New Roman" panose="02020603050405020304" pitchFamily="18" charset="0"/>
              </a:rPr>
              <a:t> </a:t>
            </a:r>
            <a:r>
              <a:rPr lang="en-US" sz="1900" dirty="0">
                <a:effectLst/>
                <a:latin typeface="+mj-lt"/>
                <a:ea typeface="Times New Roman" panose="02020603050405020304" pitchFamily="18" charset="0"/>
              </a:rPr>
              <a:t>)</a:t>
            </a:r>
            <a:r>
              <a:rPr lang="en-US" sz="1900" spc="-65" dirty="0">
                <a:effectLst/>
                <a:latin typeface="+mj-lt"/>
                <a:ea typeface="Times New Roman" panose="02020603050405020304" pitchFamily="18" charset="0"/>
              </a:rPr>
              <a:t> </a:t>
            </a:r>
            <a:r>
              <a:rPr lang="en-US" sz="1900" dirty="0">
                <a:effectLst/>
                <a:latin typeface="+mj-lt"/>
                <a:ea typeface="Times New Roman" panose="02020603050405020304" pitchFamily="18" charset="0"/>
              </a:rPr>
              <a:t>,</a:t>
            </a:r>
            <a:endParaRPr lang="es-ES" sz="1900" dirty="0">
              <a:effectLst/>
              <a:latin typeface="+mj-lt"/>
              <a:ea typeface="Times New Roman" panose="02020603050405020304" pitchFamily="18" charset="0"/>
            </a:endParaRPr>
          </a:p>
          <a:p>
            <a:pPr marL="0" indent="0" algn="just">
              <a:lnSpc>
                <a:spcPct val="100000"/>
              </a:lnSpc>
              <a:buNone/>
              <a:tabLst>
                <a:tab pos="739775" algn="l"/>
                <a:tab pos="1012190" algn="l"/>
              </a:tabLst>
            </a:pPr>
            <a:r>
              <a:rPr lang="en-US" sz="1900" dirty="0">
                <a:effectLst/>
                <a:latin typeface="+mj-lt"/>
                <a:ea typeface="Times New Roman" panose="02020603050405020304" pitchFamily="18" charset="0"/>
              </a:rPr>
              <a:t>				</a:t>
            </a:r>
            <a:r>
              <a:rPr lang="en-US" sz="1900" dirty="0" err="1">
                <a:effectLst/>
                <a:latin typeface="+mj-lt"/>
                <a:ea typeface="Times New Roman" panose="02020603050405020304" pitchFamily="18" charset="0"/>
              </a:rPr>
              <a:t>addTransitions</a:t>
            </a:r>
            <a:r>
              <a:rPr lang="en-US" sz="1900" dirty="0">
                <a:effectLst/>
                <a:latin typeface="+mj-lt"/>
                <a:ea typeface="Times New Roman" panose="02020603050405020304" pitchFamily="18" charset="0"/>
              </a:rPr>
              <a:t>(2 * t2, t3) ,</a:t>
            </a:r>
            <a:endParaRPr lang="es-ES" sz="1900" dirty="0">
              <a:effectLst/>
              <a:latin typeface="+mj-lt"/>
              <a:ea typeface="Times New Roman" panose="02020603050405020304" pitchFamily="18" charset="0"/>
            </a:endParaRPr>
          </a:p>
          <a:p>
            <a:pPr marL="198755" indent="0" algn="just">
              <a:lnSpc>
                <a:spcPct val="100000"/>
              </a:lnSpc>
              <a:buNone/>
              <a:tabLst>
                <a:tab pos="739775" algn="l"/>
                <a:tab pos="1012190" algn="l"/>
              </a:tabLst>
            </a:pPr>
            <a:r>
              <a:rPr lang="en-US" sz="1900" dirty="0">
                <a:effectLst/>
                <a:latin typeface="+mj-lt"/>
                <a:ea typeface="Times New Roman" panose="02020603050405020304" pitchFamily="18" charset="0"/>
              </a:rPr>
              <a:t>			</a:t>
            </a:r>
            <a:r>
              <a:rPr lang="en-US" sz="1900" dirty="0">
                <a:latin typeface="+mj-lt"/>
                <a:ea typeface="Times New Roman" panose="02020603050405020304" pitchFamily="18" charset="0"/>
              </a:rPr>
              <a:t>	</a:t>
            </a:r>
            <a:r>
              <a:rPr lang="en-US" sz="1900" dirty="0">
                <a:effectLst/>
                <a:latin typeface="+mj-lt"/>
                <a:ea typeface="Times New Roman" panose="02020603050405020304" pitchFamily="18" charset="0"/>
              </a:rPr>
              <a:t>0, None [</a:t>
            </a:r>
            <a:r>
              <a:rPr lang="en-US" sz="1900" dirty="0">
                <a:solidFill>
                  <a:srgbClr val="7F0000"/>
                </a:solidFill>
                <a:effectLst/>
                <a:latin typeface="+mj-lt"/>
                <a:ea typeface="Times New Roman" panose="02020603050405020304" pitchFamily="18" charset="0"/>
              </a:rPr>
              <a:t>Int</a:t>
            </a:r>
            <a:r>
              <a:rPr lang="en-US" sz="1900" dirty="0">
                <a:effectLst/>
                <a:latin typeface="+mj-lt"/>
                <a:ea typeface="Times New Roman" panose="02020603050405020304" pitchFamily="18" charset="0"/>
              </a:rPr>
              <a:t>])</a:t>
            </a:r>
            <a:endParaRPr lang="es-ES" sz="1900" dirty="0">
              <a:effectLst/>
              <a:latin typeface="+mj-lt"/>
              <a:ea typeface="Times New Roman" panose="02020603050405020304" pitchFamily="18" charset="0"/>
            </a:endParaRPr>
          </a:p>
          <a:p>
            <a:pPr marL="0" indent="0" algn="just">
              <a:lnSpc>
                <a:spcPct val="100000"/>
              </a:lnSpc>
              <a:buNone/>
              <a:tabLst>
                <a:tab pos="739775" algn="l"/>
                <a:tab pos="1012190" algn="l"/>
              </a:tabLst>
            </a:pPr>
            <a:r>
              <a:rPr lang="en-US" sz="1900" dirty="0">
                <a:solidFill>
                  <a:srgbClr val="004B59"/>
                </a:solidFill>
                <a:effectLst/>
                <a:latin typeface="+mj-lt"/>
                <a:ea typeface="Times New Roman" panose="02020603050405020304" pitchFamily="18" charset="0"/>
              </a:rPr>
              <a:t>def </a:t>
            </a:r>
            <a:r>
              <a:rPr lang="en-US" sz="1900" dirty="0" err="1">
                <a:effectLst/>
                <a:latin typeface="+mj-lt"/>
                <a:ea typeface="Times New Roman" panose="02020603050405020304" pitchFamily="18" charset="0"/>
              </a:rPr>
              <a:t>Todo</a:t>
            </a:r>
            <a:r>
              <a:rPr lang="en-US" sz="1900" dirty="0">
                <a:effectLst/>
                <a:latin typeface="+mj-lt"/>
                <a:ea typeface="Times New Roman" panose="02020603050405020304" pitchFamily="18" charset="0"/>
              </a:rPr>
              <a:t> = </a:t>
            </a:r>
            <a:r>
              <a:rPr lang="en-US" sz="1900" dirty="0" err="1">
                <a:effectLst/>
                <a:latin typeface="+mj-lt"/>
                <a:ea typeface="Times New Roman" panose="02020603050405020304" pitchFamily="18" charset="0"/>
              </a:rPr>
              <a:t>FIFOPlace</a:t>
            </a:r>
            <a:r>
              <a:rPr lang="en-US" sz="1900" dirty="0">
                <a:effectLst/>
                <a:latin typeface="+mj-lt"/>
                <a:ea typeface="Times New Roman" panose="02020603050405020304" pitchFamily="18" charset="0"/>
              </a:rPr>
              <a:t> (t1, t2, 0, None [</a:t>
            </a:r>
            <a:r>
              <a:rPr lang="en-US" sz="1900" dirty="0">
                <a:solidFill>
                  <a:srgbClr val="7F0000"/>
                </a:solidFill>
                <a:effectLst/>
                <a:latin typeface="+mj-lt"/>
                <a:ea typeface="Times New Roman" panose="02020603050405020304" pitchFamily="18" charset="0"/>
              </a:rPr>
              <a:t>Int</a:t>
            </a:r>
            <a:r>
              <a:rPr lang="en-US" sz="1900" dirty="0">
                <a:effectLst/>
                <a:latin typeface="+mj-lt"/>
                <a:ea typeface="Times New Roman" panose="02020603050405020304" pitchFamily="18" charset="0"/>
              </a:rPr>
              <a:t>])</a:t>
            </a:r>
            <a:endParaRPr lang="es-ES" sz="1900" dirty="0">
              <a:latin typeface="+mj-lt"/>
              <a:ea typeface="Times New Roman" panose="02020603050405020304" pitchFamily="18" charset="0"/>
            </a:endParaRPr>
          </a:p>
          <a:p>
            <a:pPr marL="0" indent="0" algn="just">
              <a:lnSpc>
                <a:spcPct val="100000"/>
              </a:lnSpc>
              <a:buNone/>
              <a:tabLst>
                <a:tab pos="739775" algn="l"/>
                <a:tab pos="1012190" algn="l"/>
              </a:tabLst>
            </a:pPr>
            <a:r>
              <a:rPr lang="en-US" sz="1900" dirty="0">
                <a:solidFill>
                  <a:srgbClr val="004B59"/>
                </a:solidFill>
                <a:effectLst/>
                <a:latin typeface="+mj-lt"/>
                <a:ea typeface="Times New Roman" panose="02020603050405020304" pitchFamily="18" charset="0"/>
              </a:rPr>
              <a:t> </a:t>
            </a:r>
            <a:endParaRPr lang="es-ES" sz="1900" dirty="0">
              <a:effectLst/>
              <a:latin typeface="+mj-lt"/>
              <a:ea typeface="Times New Roman" panose="02020603050405020304" pitchFamily="18" charset="0"/>
            </a:endParaRPr>
          </a:p>
          <a:p>
            <a:pPr marL="0" indent="0" algn="just">
              <a:lnSpc>
                <a:spcPct val="100000"/>
              </a:lnSpc>
              <a:buNone/>
              <a:tabLst>
                <a:tab pos="739775" algn="l"/>
                <a:tab pos="1012190" algn="l"/>
              </a:tabLst>
            </a:pPr>
            <a:r>
              <a:rPr lang="en-US" sz="1900" dirty="0">
                <a:solidFill>
                  <a:srgbClr val="004B59"/>
                </a:solidFill>
                <a:effectLst/>
                <a:latin typeface="+mj-lt"/>
                <a:ea typeface="Times New Roman" panose="02020603050405020304" pitchFamily="18" charset="0"/>
              </a:rPr>
              <a:t>def</a:t>
            </a:r>
            <a:r>
              <a:rPr lang="en-US" sz="1900" dirty="0">
                <a:effectLst/>
                <a:latin typeface="+mj-lt"/>
                <a:ea typeface="Times New Roman" panose="02020603050405020304" pitchFamily="18" charset="0"/>
              </a:rPr>
              <a:t> </a:t>
            </a:r>
            <a:r>
              <a:rPr lang="en-US" sz="1900" dirty="0" err="1">
                <a:effectLst/>
                <a:latin typeface="+mj-lt"/>
                <a:ea typeface="Times New Roman" panose="02020603050405020304" pitchFamily="18" charset="0"/>
              </a:rPr>
              <a:t>timeCrit</a:t>
            </a:r>
            <a:r>
              <a:rPr lang="en-US" sz="1900" dirty="0">
                <a:effectLst/>
                <a:latin typeface="+mj-lt"/>
                <a:ea typeface="Times New Roman" panose="02020603050405020304" pitchFamily="18" charset="0"/>
              </a:rPr>
              <a:t> = </a:t>
            </a:r>
            <a:r>
              <a:rPr lang="en-US" sz="1900" dirty="0" err="1">
                <a:effectLst/>
                <a:latin typeface="+mj-lt"/>
                <a:ea typeface="Times New Roman" panose="02020603050405020304" pitchFamily="18" charset="0"/>
              </a:rPr>
              <a:t>Todo.maxWaitTimeT</a:t>
            </a:r>
            <a:r>
              <a:rPr lang="en-US" sz="1900" dirty="0">
                <a:effectLst/>
                <a:latin typeface="+mj-lt"/>
                <a:ea typeface="Times New Roman" panose="02020603050405020304" pitchFamily="18" charset="0"/>
              </a:rPr>
              <a:t>(time(period(10 min))) &gt; 5h</a:t>
            </a:r>
            <a:endParaRPr lang="es-ES" sz="1900" dirty="0">
              <a:effectLst/>
              <a:latin typeface="+mj-lt"/>
              <a:ea typeface="Times New Roman" panose="02020603050405020304" pitchFamily="18" charset="0"/>
            </a:endParaRPr>
          </a:p>
          <a:p>
            <a:pPr marL="0" indent="0" algn="just">
              <a:lnSpc>
                <a:spcPct val="100000"/>
              </a:lnSpc>
              <a:buNone/>
              <a:tabLst>
                <a:tab pos="739775" algn="l"/>
                <a:tab pos="1012190" algn="l"/>
              </a:tabLst>
            </a:pPr>
            <a:r>
              <a:rPr lang="en-US" sz="1900" dirty="0">
                <a:solidFill>
                  <a:srgbClr val="004B59"/>
                </a:solidFill>
                <a:effectLst/>
                <a:latin typeface="+mj-lt"/>
                <a:ea typeface="Times New Roman" panose="02020603050405020304" pitchFamily="18" charset="0"/>
              </a:rPr>
              <a:t>def</a:t>
            </a:r>
            <a:r>
              <a:rPr lang="en-US" sz="1900" dirty="0">
                <a:effectLst/>
                <a:latin typeface="+mj-lt"/>
                <a:ea typeface="Times New Roman" panose="02020603050405020304" pitchFamily="18" charset="0"/>
              </a:rPr>
              <a:t> error = </a:t>
            </a:r>
            <a:r>
              <a:rPr lang="en-US" sz="1900" dirty="0" err="1">
                <a:effectLst/>
                <a:latin typeface="+mj-lt"/>
                <a:ea typeface="Times New Roman" panose="02020603050405020304" pitchFamily="18" charset="0"/>
              </a:rPr>
              <a:t>timeCrit</a:t>
            </a:r>
            <a:r>
              <a:rPr lang="en-US" sz="1900" dirty="0">
                <a:effectLst/>
                <a:latin typeface="+mj-lt"/>
                <a:ea typeface="Times New Roman" panose="02020603050405020304" pitchFamily="18" charset="0"/>
              </a:rPr>
              <a:t> &amp;&amp; Worker1.tokenCnt &gt;= 2</a:t>
            </a:r>
            <a:endParaRPr lang="es-ES" sz="1900" dirty="0">
              <a:latin typeface="+mj-lt"/>
              <a:ea typeface="Times New Roman" panose="02020603050405020304" pitchFamily="18" charset="0"/>
            </a:endParaRPr>
          </a:p>
          <a:p>
            <a:pPr marL="0" indent="0" algn="just">
              <a:lnSpc>
                <a:spcPct val="100000"/>
              </a:lnSpc>
              <a:buNone/>
              <a:tabLst>
                <a:tab pos="739775" algn="l"/>
                <a:tab pos="1012190" algn="l"/>
              </a:tabLst>
            </a:pPr>
            <a:r>
              <a:rPr lang="en-US" sz="1900" dirty="0">
                <a:solidFill>
                  <a:srgbClr val="004B59"/>
                </a:solidFill>
                <a:effectLst/>
                <a:latin typeface="+mj-lt"/>
                <a:ea typeface="Times New Roman" panose="02020603050405020304" pitchFamily="18" charset="0"/>
              </a:rPr>
              <a:t>out </a:t>
            </a:r>
            <a:r>
              <a:rPr lang="en-US" sz="1900" dirty="0">
                <a:effectLst/>
                <a:latin typeface="+mj-lt"/>
                <a:ea typeface="Times New Roman" panose="02020603050405020304" pitchFamily="18" charset="0"/>
              </a:rPr>
              <a:t>error</a:t>
            </a:r>
            <a:endParaRPr lang="es-ES" sz="1900" dirty="0">
              <a:effectLst/>
              <a:latin typeface="+mj-lt"/>
              <a:ea typeface="Times New Roman" panose="02020603050405020304" pitchFamily="18" charset="0"/>
            </a:endParaRPr>
          </a:p>
          <a:p>
            <a:endParaRPr lang="es-ES" dirty="0"/>
          </a:p>
        </p:txBody>
      </p:sp>
    </p:spTree>
    <p:extLst>
      <p:ext uri="{BB962C8B-B14F-4D97-AF65-F5344CB8AC3E}">
        <p14:creationId xmlns:p14="http://schemas.microsoft.com/office/powerpoint/2010/main" val="1693173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Analysis of PNPL: Runtime Verification</a:t>
            </a:r>
          </a:p>
        </p:txBody>
      </p:sp>
      <p:sp>
        <p:nvSpPr>
          <p:cNvPr id="5" name="Marcador de número de diapositiva 4"/>
          <p:cNvSpPr>
            <a:spLocks noGrp="1"/>
          </p:cNvSpPr>
          <p:nvPr>
            <p:ph type="sldNum" sz="quarter" idx="12"/>
          </p:nvPr>
        </p:nvSpPr>
        <p:spPr/>
        <p:txBody>
          <a:bodyPr/>
          <a:lstStyle/>
          <a:p>
            <a:fld id="{A7E09D32-447C-433F-910E-6450FEBB1FB8}" type="slidenum">
              <a:rPr lang="en-GB" smtClean="0"/>
              <a:t>69</a:t>
            </a:fld>
            <a:endParaRPr lang="en-GB" dirty="0"/>
          </a:p>
        </p:txBody>
      </p:sp>
      <p:pic>
        <p:nvPicPr>
          <p:cNvPr id="8" name="Marcador de contenido 7">
            <a:extLst>
              <a:ext uri="{FF2B5EF4-FFF2-40B4-BE49-F238E27FC236}">
                <a16:creationId xmlns:a16="http://schemas.microsoft.com/office/drawing/2014/main" id="{D8BE669F-65E9-6391-B9AF-676691357455}"/>
              </a:ext>
            </a:extLst>
          </p:cNvPr>
          <p:cNvPicPr>
            <a:picLocks noGrp="1" noChangeAspect="1"/>
          </p:cNvPicPr>
          <p:nvPr>
            <p:ph idx="1"/>
          </p:nvPr>
        </p:nvPicPr>
        <p:blipFill>
          <a:blip r:embed="rId3"/>
          <a:stretch>
            <a:fillRect/>
          </a:stretch>
        </p:blipFill>
        <p:spPr>
          <a:xfrm>
            <a:off x="368098" y="860612"/>
            <a:ext cx="11455803" cy="5464885"/>
          </a:xfrm>
        </p:spPr>
      </p:pic>
    </p:spTree>
    <p:extLst>
      <p:ext uri="{BB962C8B-B14F-4D97-AF65-F5344CB8AC3E}">
        <p14:creationId xmlns:p14="http://schemas.microsoft.com/office/powerpoint/2010/main" val="930849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a:t>Motivation</a:t>
            </a:r>
          </a:p>
        </p:txBody>
      </p:sp>
      <p:sp>
        <p:nvSpPr>
          <p:cNvPr id="3" name="Marcador de contenido 2"/>
          <p:cNvSpPr>
            <a:spLocks noGrp="1"/>
          </p:cNvSpPr>
          <p:nvPr>
            <p:ph idx="1"/>
          </p:nvPr>
        </p:nvSpPr>
        <p:spPr/>
        <p:txBody>
          <a:bodyPr/>
          <a:lstStyle/>
          <a:p>
            <a:r>
              <a:rPr lang="en-GB" dirty="0"/>
              <a:t>DICE</a:t>
            </a:r>
          </a:p>
          <a:p>
            <a:pPr marL="1073150" lvl="1" indent="-615950">
              <a:buFont typeface="Wingdings" panose="05000000000000000000" pitchFamily="2" charset="2"/>
              <a:buChar char=""/>
            </a:pPr>
            <a:r>
              <a:rPr lang="en-GB" sz="3200" dirty="0">
                <a:hlinkClick r:id="rId2"/>
              </a:rPr>
              <a:t>DICE Project</a:t>
            </a:r>
            <a:endParaRPr lang="en-GB" sz="3200" dirty="0"/>
          </a:p>
          <a:p>
            <a:pPr marL="1073150" lvl="1" indent="-615950">
              <a:buFont typeface="Wingdings" panose="05000000000000000000" pitchFamily="2" charset="2"/>
              <a:buChar char=""/>
            </a:pPr>
            <a:r>
              <a:rPr lang="en-GB" sz="3200" dirty="0">
                <a:hlinkClick r:id="rId3"/>
              </a:rPr>
              <a:t>DICE Project Wiki</a:t>
            </a:r>
            <a:endParaRPr lang="en-GB" sz="3200" dirty="0"/>
          </a:p>
          <a:p>
            <a:pPr marL="1073150" lvl="1" indent="-615950">
              <a:buFont typeface="Wingdings" panose="05000000000000000000" pitchFamily="2" charset="2"/>
              <a:buChar char=""/>
            </a:pPr>
            <a:r>
              <a:rPr lang="en-GB" sz="3200" dirty="0">
                <a:hlinkClick r:id="rId4"/>
              </a:rPr>
              <a:t>DICE Blog</a:t>
            </a:r>
            <a:endParaRPr lang="en-GB" sz="3200" dirty="0"/>
          </a:p>
          <a:p>
            <a:pPr marL="1073150" lvl="1" indent="-615950">
              <a:buFont typeface="Wingdings" panose="05000000000000000000" pitchFamily="2" charset="2"/>
              <a:buChar char=""/>
            </a:pPr>
            <a:r>
              <a:rPr lang="en-GB" sz="3200" dirty="0">
                <a:hlinkClick r:id="rId5"/>
              </a:rPr>
              <a:t>DICE IDE</a:t>
            </a:r>
            <a:r>
              <a:rPr lang="en-GB" sz="3200" dirty="0"/>
              <a:t> </a:t>
            </a:r>
          </a:p>
          <a:p>
            <a:pPr marL="1073150" lvl="1" indent="-615950">
              <a:buFont typeface="Wingdings" panose="05000000000000000000" pitchFamily="2" charset="2"/>
              <a:buChar char=""/>
            </a:pPr>
            <a:r>
              <a:rPr lang="en-GB" sz="3200" dirty="0">
                <a:hlinkClick r:id="rId6"/>
              </a:rPr>
              <a:t>DICE Simulation tool</a:t>
            </a:r>
            <a:endParaRPr lang="en-GB" sz="3200" dirty="0"/>
          </a:p>
          <a:p>
            <a:pPr marL="457200" lvl="1" indent="0">
              <a:buNone/>
            </a:pPr>
            <a:endParaRPr lang="en-GB" sz="3200" dirty="0"/>
          </a:p>
        </p:txBody>
      </p:sp>
      <p:sp>
        <p:nvSpPr>
          <p:cNvPr id="5" name="Marcador de número de diapositiva 4"/>
          <p:cNvSpPr>
            <a:spLocks noGrp="1"/>
          </p:cNvSpPr>
          <p:nvPr>
            <p:ph type="sldNum" sz="quarter" idx="12"/>
          </p:nvPr>
        </p:nvSpPr>
        <p:spPr/>
        <p:txBody>
          <a:bodyPr/>
          <a:lstStyle/>
          <a:p>
            <a:fld id="{A7E09D32-447C-433F-910E-6450FEBB1FB8}" type="slidenum">
              <a:rPr lang="en-GB" smtClean="0"/>
              <a:t>7</a:t>
            </a:fld>
            <a:endParaRPr lang="en-GB" dirty="0"/>
          </a:p>
        </p:txBody>
      </p:sp>
      <p:pic>
        <p:nvPicPr>
          <p:cNvPr id="1029" name="Picture 5" descr="@dice-project">
            <a:extLst>
              <a:ext uri="{FF2B5EF4-FFF2-40B4-BE49-F238E27FC236}">
                <a16:creationId xmlns:a16="http://schemas.microsoft.com/office/drawing/2014/main" id="{4CD333B6-1F5E-B582-8A65-58AA3A714E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48008" y="929248"/>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7D0333C3-60B8-B488-DC17-FBDDAF78F3E1}"/>
              </a:ext>
            </a:extLst>
          </p:cNvPr>
          <p:cNvSpPr txBox="1"/>
          <p:nvPr/>
        </p:nvSpPr>
        <p:spPr>
          <a:xfrm>
            <a:off x="9457458" y="3065539"/>
            <a:ext cx="3086100" cy="1200329"/>
          </a:xfrm>
          <a:prstGeom prst="rect">
            <a:avLst/>
          </a:prstGeom>
          <a:noFill/>
        </p:spPr>
        <p:txBody>
          <a:bodyPr wrap="square">
            <a:spAutoFit/>
          </a:bodyPr>
          <a:lstStyle/>
          <a:p>
            <a:r>
              <a:rPr lang="en-GB" dirty="0"/>
              <a:t>Developing Data-Intensive Cloud Applications with Iterative Quality Enhancements</a:t>
            </a:r>
            <a:endParaRPr lang="es-ES" dirty="0"/>
          </a:p>
        </p:txBody>
      </p:sp>
    </p:spTree>
    <p:extLst>
      <p:ext uri="{BB962C8B-B14F-4D97-AF65-F5344CB8AC3E}">
        <p14:creationId xmlns:p14="http://schemas.microsoft.com/office/powerpoint/2010/main" val="243229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A7E09D32-447C-433F-910E-6450FEBB1FB8}" type="slidenum">
              <a:rPr lang="en-GB" smtClean="0"/>
              <a:t>70</a:t>
            </a:fld>
            <a:endParaRPr lang="en-GB" dirty="0"/>
          </a:p>
        </p:txBody>
      </p:sp>
      <p:cxnSp>
        <p:nvCxnSpPr>
          <p:cNvPr id="11" name="Conector recto 10">
            <a:extLst>
              <a:ext uri="{FF2B5EF4-FFF2-40B4-BE49-F238E27FC236}">
                <a16:creationId xmlns:a16="http://schemas.microsoft.com/office/drawing/2014/main" id="{74F1B355-EFE8-4934-8DAC-947DA0031C31}"/>
              </a:ext>
            </a:extLst>
          </p:cNvPr>
          <p:cNvCxnSpPr>
            <a:cxnSpLocks/>
          </p:cNvCxnSpPr>
          <p:nvPr/>
        </p:nvCxnSpPr>
        <p:spPr>
          <a:xfrm flipH="1">
            <a:off x="12505540" y="4471413"/>
            <a:ext cx="58966" cy="1"/>
          </a:xfrm>
          <a:prstGeom prst="line">
            <a:avLst/>
          </a:prstGeom>
          <a:ln w="12700"/>
        </p:spPr>
        <p:style>
          <a:lnRef idx="1">
            <a:schemeClr val="dk1"/>
          </a:lnRef>
          <a:fillRef idx="0">
            <a:schemeClr val="dk1"/>
          </a:fillRef>
          <a:effectRef idx="0">
            <a:schemeClr val="dk1"/>
          </a:effectRef>
          <a:fontRef idx="minor">
            <a:schemeClr val="tx1"/>
          </a:fontRef>
        </p:style>
      </p:cxnSp>
      <p:pic>
        <p:nvPicPr>
          <p:cNvPr id="12" name="Imagen 11" descr="Gráfico, Gráfico de líneas&#10;&#10;Descripción generada automáticamente">
            <a:extLst>
              <a:ext uri="{FF2B5EF4-FFF2-40B4-BE49-F238E27FC236}">
                <a16:creationId xmlns:a16="http://schemas.microsoft.com/office/drawing/2014/main" id="{6ED18D7A-283E-A4C2-039D-17AB405A2B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794" y="795713"/>
            <a:ext cx="10470411" cy="5475444"/>
          </a:xfrm>
          <a:prstGeom prst="rect">
            <a:avLst/>
          </a:prstGeom>
        </p:spPr>
      </p:pic>
      <p:sp>
        <p:nvSpPr>
          <p:cNvPr id="4" name="Título 3">
            <a:extLst>
              <a:ext uri="{FF2B5EF4-FFF2-40B4-BE49-F238E27FC236}">
                <a16:creationId xmlns:a16="http://schemas.microsoft.com/office/drawing/2014/main" id="{8C6A6BE4-69C2-286C-F495-E8262629F51C}"/>
              </a:ext>
            </a:extLst>
          </p:cNvPr>
          <p:cNvSpPr>
            <a:spLocks noGrp="1"/>
          </p:cNvSpPr>
          <p:nvPr>
            <p:ph type="title"/>
          </p:nvPr>
        </p:nvSpPr>
        <p:spPr/>
        <p:txBody>
          <a:bodyPr/>
          <a:lstStyle/>
          <a:p>
            <a:r>
              <a:rPr lang="en-US" dirty="0"/>
              <a:t>Analysis of PNPL: Runtime Verification</a:t>
            </a:r>
            <a:br>
              <a:rPr lang="en-US" dirty="0"/>
            </a:br>
            <a:endParaRPr lang="es-ES" dirty="0"/>
          </a:p>
        </p:txBody>
      </p:sp>
      <p:sp>
        <p:nvSpPr>
          <p:cNvPr id="7" name="Título 1">
            <a:extLst>
              <a:ext uri="{FF2B5EF4-FFF2-40B4-BE49-F238E27FC236}">
                <a16:creationId xmlns:a16="http://schemas.microsoft.com/office/drawing/2014/main" id="{F12C7AC3-2141-8354-5266-A42B03559822}"/>
              </a:ext>
            </a:extLst>
          </p:cNvPr>
          <p:cNvSpPr txBox="1">
            <a:spLocks/>
          </p:cNvSpPr>
          <p:nvPr/>
        </p:nvSpPr>
        <p:spPr>
          <a:xfrm>
            <a:off x="2516909" y="243115"/>
            <a:ext cx="9661235" cy="666667"/>
          </a:xfrm>
          <a:prstGeom prst="rect">
            <a:avLst/>
          </a:prstGeom>
        </p:spPr>
        <p:txBody>
          <a:bodyPr>
            <a:normAutofit/>
          </a:bodyPr>
          <a:lstStyle>
            <a:lvl1pPr algn="ctr" defTabSz="914400" rtl="0" eaLnBrk="1" latinLnBrk="0" hangingPunct="1">
              <a:spcBef>
                <a:spcPct val="0"/>
              </a:spcBef>
              <a:buNone/>
              <a:defRPr sz="3300" b="1" kern="1200">
                <a:solidFill>
                  <a:schemeClr val="bg1"/>
                </a:solidFill>
                <a:latin typeface="+mj-lt"/>
                <a:ea typeface="+mj-ea"/>
                <a:cs typeface="+mj-cs"/>
              </a:defRPr>
            </a:lvl1pPr>
          </a:lstStyle>
          <a:p>
            <a:endParaRPr lang="en-US" dirty="0"/>
          </a:p>
        </p:txBody>
      </p:sp>
    </p:spTree>
    <p:extLst>
      <p:ext uri="{BB962C8B-B14F-4D97-AF65-F5344CB8AC3E}">
        <p14:creationId xmlns:p14="http://schemas.microsoft.com/office/powerpoint/2010/main" val="534208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Analysis of PNPL: </a:t>
            </a:r>
            <a:r>
              <a:rPr lang="en-GB" dirty="0"/>
              <a:t>Behavioural</a:t>
            </a:r>
          </a:p>
        </p:txBody>
      </p:sp>
      <p:sp>
        <p:nvSpPr>
          <p:cNvPr id="3" name="Marcador de contenido 2"/>
          <p:cNvSpPr>
            <a:spLocks noGrp="1"/>
          </p:cNvSpPr>
          <p:nvPr>
            <p:ph idx="1"/>
          </p:nvPr>
        </p:nvSpPr>
        <p:spPr/>
        <p:txBody>
          <a:bodyPr>
            <a:normAutofit/>
          </a:bodyPr>
          <a:lstStyle/>
          <a:p>
            <a:pPr marL="228600" lvl="3">
              <a:spcBef>
                <a:spcPts val="1000"/>
              </a:spcBef>
              <a:spcAft>
                <a:spcPts val="200"/>
              </a:spcAft>
              <a:buSzPct val="100000"/>
            </a:pPr>
            <a:r>
              <a:rPr lang="en-GB" sz="2800" b="1" dirty="0">
                <a:solidFill>
                  <a:schemeClr val="accent1">
                    <a:lumMod val="75000"/>
                  </a:schemeClr>
                </a:solidFill>
              </a:rPr>
              <a:t>Runtime verification of Timed Petri nets</a:t>
            </a:r>
            <a:endParaRPr lang="en-GB" sz="2800" dirty="0"/>
          </a:p>
          <a:p>
            <a:pPr marL="1711325" lvl="2" indent="-544513">
              <a:buNone/>
            </a:pPr>
            <a:endParaRPr lang="en-US" sz="1400" dirty="0">
              <a:latin typeface="Consolas" panose="020B0609020204030204" pitchFamily="49" charset="0"/>
            </a:endParaRPr>
          </a:p>
        </p:txBody>
      </p:sp>
      <p:sp>
        <p:nvSpPr>
          <p:cNvPr id="5" name="Marcador de número de diapositiva 4"/>
          <p:cNvSpPr>
            <a:spLocks noGrp="1"/>
          </p:cNvSpPr>
          <p:nvPr>
            <p:ph type="sldNum" sz="quarter" idx="12"/>
          </p:nvPr>
        </p:nvSpPr>
        <p:spPr/>
        <p:txBody>
          <a:bodyPr/>
          <a:lstStyle/>
          <a:p>
            <a:fld id="{A7E09D32-447C-433F-910E-6450FEBB1FB8}" type="slidenum">
              <a:rPr lang="en-GB" smtClean="0"/>
              <a:t>71</a:t>
            </a:fld>
            <a:endParaRPr lang="en-GB" dirty="0"/>
          </a:p>
        </p:txBody>
      </p:sp>
      <p:sp>
        <p:nvSpPr>
          <p:cNvPr id="7" name="CuadroTexto 6">
            <a:extLst>
              <a:ext uri="{FF2B5EF4-FFF2-40B4-BE49-F238E27FC236}">
                <a16:creationId xmlns:a16="http://schemas.microsoft.com/office/drawing/2014/main" id="{4564FC4D-2276-42B3-86DC-A1870FF4298A}"/>
              </a:ext>
            </a:extLst>
          </p:cNvPr>
          <p:cNvSpPr txBox="1"/>
          <p:nvPr/>
        </p:nvSpPr>
        <p:spPr>
          <a:xfrm>
            <a:off x="1933074" y="2221299"/>
            <a:ext cx="8325852" cy="715089"/>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dirty="0"/>
              <a:t>Gómez-Martínez, E., et al. (2023). Runtime Verification of Timed Petri Nets</a:t>
            </a:r>
            <a:r>
              <a:rPr lang="en-GB" b="1" dirty="0"/>
              <a:t>. Submitted to The 23rd International Conference on Runtime Verification (RV 2023)</a:t>
            </a:r>
          </a:p>
        </p:txBody>
      </p:sp>
    </p:spTree>
    <p:extLst>
      <p:ext uri="{BB962C8B-B14F-4D97-AF65-F5344CB8AC3E}">
        <p14:creationId xmlns:p14="http://schemas.microsoft.com/office/powerpoint/2010/main" val="114304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GB" dirty="0">
                <a:solidFill>
                  <a:srgbClr val="FFFFFF"/>
                </a:solidFill>
              </a:rPr>
              <a:t>Index</a:t>
            </a:r>
          </a:p>
        </p:txBody>
      </p:sp>
      <p:sp>
        <p:nvSpPr>
          <p:cNvPr id="3" name="Marcador de contenido 2"/>
          <p:cNvSpPr>
            <a:spLocks noGrp="1"/>
          </p:cNvSpPr>
          <p:nvPr>
            <p:ph idx="1"/>
          </p:nvPr>
        </p:nvSpPr>
        <p:spPr/>
        <p:txBody>
          <a:bodyPr anchor="t" anchorCtr="0">
            <a:normAutofit/>
          </a:bodyPr>
          <a:lstStyle/>
          <a:p>
            <a:r>
              <a:rPr lang="en-GB" dirty="0"/>
              <a:t>Motivation</a:t>
            </a:r>
          </a:p>
          <a:p>
            <a:r>
              <a:rPr lang="en-GB" dirty="0"/>
              <a:t>Basic Concepts</a:t>
            </a:r>
          </a:p>
          <a:p>
            <a:r>
              <a:rPr lang="en-GB" dirty="0"/>
              <a:t>Petri Net Product Lines</a:t>
            </a:r>
          </a:p>
          <a:p>
            <a:r>
              <a:rPr lang="en-GB" dirty="0"/>
              <a:t>Structural Analysis of Petri Net Product Lines</a:t>
            </a:r>
          </a:p>
          <a:p>
            <a:r>
              <a:rPr lang="en-GB" dirty="0"/>
              <a:t>Tool Support: </a:t>
            </a:r>
            <a:r>
              <a:rPr lang="en-GB" b="1" cap="small" dirty="0"/>
              <a:t>Titan</a:t>
            </a:r>
          </a:p>
          <a:p>
            <a:r>
              <a:rPr lang="en-GB" dirty="0"/>
              <a:t>Conclusions and Further Work</a:t>
            </a:r>
          </a:p>
        </p:txBody>
      </p:sp>
      <p:sp>
        <p:nvSpPr>
          <p:cNvPr id="5" name="Marcador de número de diapositiva 4"/>
          <p:cNvSpPr>
            <a:spLocks noGrp="1"/>
          </p:cNvSpPr>
          <p:nvPr>
            <p:ph type="sldNum" sz="quarter" idx="12"/>
          </p:nvPr>
        </p:nvSpPr>
        <p:spPr/>
        <p:txBody>
          <a:bodyPr>
            <a:normAutofit lnSpcReduction="10000"/>
          </a:bodyPr>
          <a:lstStyle/>
          <a:p>
            <a:pPr>
              <a:spcAft>
                <a:spcPts val="600"/>
              </a:spcAft>
            </a:pPr>
            <a:fld id="{A7E09D32-447C-433F-910E-6450FEBB1FB8}" type="slidenum">
              <a:rPr lang="en-GB"/>
              <a:pPr>
                <a:spcAft>
                  <a:spcPts val="600"/>
                </a:spcAft>
              </a:pPr>
              <a:t>72</a:t>
            </a:fld>
            <a:endParaRPr lang="en-GB"/>
          </a:p>
        </p:txBody>
      </p:sp>
    </p:spTree>
    <p:extLst>
      <p:ext uri="{BB962C8B-B14F-4D97-AF65-F5344CB8AC3E}">
        <p14:creationId xmlns:p14="http://schemas.microsoft.com/office/powerpoint/2010/main" val="30524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ángulo 115"/>
          <p:cNvSpPr/>
          <p:nvPr/>
        </p:nvSpPr>
        <p:spPr>
          <a:xfrm>
            <a:off x="1694333" y="2295581"/>
            <a:ext cx="8803341" cy="33521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ítulo 1"/>
          <p:cNvSpPr>
            <a:spLocks noGrp="1"/>
          </p:cNvSpPr>
          <p:nvPr>
            <p:ph type="title"/>
          </p:nvPr>
        </p:nvSpPr>
        <p:spPr/>
        <p:txBody>
          <a:bodyPr>
            <a:normAutofit/>
          </a:bodyPr>
          <a:lstStyle/>
          <a:p>
            <a:r>
              <a:rPr lang="en-US" dirty="0"/>
              <a:t>Tool Support</a:t>
            </a:r>
          </a:p>
        </p:txBody>
      </p:sp>
      <p:sp>
        <p:nvSpPr>
          <p:cNvPr id="3" name="Marcador de contenido 2"/>
          <p:cNvSpPr>
            <a:spLocks noGrp="1"/>
          </p:cNvSpPr>
          <p:nvPr>
            <p:ph idx="1"/>
          </p:nvPr>
        </p:nvSpPr>
        <p:spPr/>
        <p:txBody>
          <a:bodyPr>
            <a:normAutofit/>
          </a:bodyPr>
          <a:lstStyle/>
          <a:p>
            <a:pPr marL="228600" lvl="3">
              <a:spcBef>
                <a:spcPts val="1000"/>
              </a:spcBef>
              <a:spcAft>
                <a:spcPts val="200"/>
              </a:spcAft>
              <a:buSzPct val="100000"/>
            </a:pPr>
            <a:r>
              <a:rPr lang="es-ES" sz="2800" b="1" dirty="0">
                <a:solidFill>
                  <a:schemeClr val="accent1">
                    <a:lumMod val="75000"/>
                  </a:schemeClr>
                </a:solidFill>
              </a:rPr>
              <a:t>Eclipse plugin</a:t>
            </a:r>
            <a:endParaRPr lang="en-GB" sz="2800" b="1" dirty="0">
              <a:solidFill>
                <a:schemeClr val="accent1">
                  <a:lumMod val="75000"/>
                </a:schemeClr>
              </a:solidFill>
            </a:endParaRPr>
          </a:p>
          <a:p>
            <a:pPr marL="472936" lvl="1" indent="-457189">
              <a:lnSpc>
                <a:spcPct val="110000"/>
              </a:lnSpc>
              <a:buSzPct val="100000"/>
            </a:pPr>
            <a:endParaRPr lang="en-GB" dirty="0"/>
          </a:p>
          <a:p>
            <a:pPr marL="472936" lvl="1" indent="-457189">
              <a:lnSpc>
                <a:spcPct val="110000"/>
              </a:lnSpc>
              <a:buSzPct val="100000"/>
            </a:pPr>
            <a:endParaRPr lang="es-ES" b="0" dirty="0"/>
          </a:p>
        </p:txBody>
      </p:sp>
      <p:sp>
        <p:nvSpPr>
          <p:cNvPr id="5" name="Marcador de número de diapositiva 4"/>
          <p:cNvSpPr>
            <a:spLocks noGrp="1"/>
          </p:cNvSpPr>
          <p:nvPr>
            <p:ph type="sldNum" sz="quarter" idx="12"/>
          </p:nvPr>
        </p:nvSpPr>
        <p:spPr/>
        <p:txBody>
          <a:bodyPr/>
          <a:lstStyle/>
          <a:p>
            <a:fld id="{A7E09D32-447C-433F-910E-6450FEBB1FB8}" type="slidenum">
              <a:rPr lang="en-GB" smtClean="0"/>
              <a:t>73</a:t>
            </a:fld>
            <a:endParaRPr lang="en-GB" dirty="0"/>
          </a:p>
        </p:txBody>
      </p:sp>
      <p:grpSp>
        <p:nvGrpSpPr>
          <p:cNvPr id="124" name="4 Grupo"/>
          <p:cNvGrpSpPr/>
          <p:nvPr/>
        </p:nvGrpSpPr>
        <p:grpSpPr>
          <a:xfrm>
            <a:off x="1654543" y="2790331"/>
            <a:ext cx="1575526" cy="369332"/>
            <a:chOff x="836234" y="1734477"/>
            <a:chExt cx="1843466" cy="369332"/>
          </a:xfrm>
        </p:grpSpPr>
        <p:sp>
          <p:nvSpPr>
            <p:cNvPr id="125" name="86 Rectángulo"/>
            <p:cNvSpPr/>
            <p:nvPr/>
          </p:nvSpPr>
          <p:spPr>
            <a:xfrm>
              <a:off x="836234" y="1734477"/>
              <a:ext cx="1843466" cy="369332"/>
            </a:xfrm>
            <a:prstGeom prst="rect">
              <a:avLst/>
            </a:prstGeom>
            <a:solidFill>
              <a:schemeClr val="bg1"/>
            </a:solidFill>
            <a:ln w="25400">
              <a:solidFill>
                <a:schemeClr val="tx1"/>
              </a:solidFill>
            </a:ln>
          </p:spPr>
          <p:txBody>
            <a:bodyPr wrap="square">
              <a:spAutoFit/>
            </a:bodyPr>
            <a:lstStyle/>
            <a:p>
              <a:pPr algn="r"/>
              <a:r>
                <a:rPr lang="es-ES" b="1" cap="small" dirty="0"/>
                <a:t>     </a:t>
              </a:r>
              <a:r>
                <a:rPr lang="es-ES" b="1" cap="small" dirty="0" err="1"/>
                <a:t>FeatureIDE</a:t>
              </a:r>
              <a:endParaRPr lang="en-US" b="1" dirty="0"/>
            </a:p>
          </p:txBody>
        </p:sp>
        <p:grpSp>
          <p:nvGrpSpPr>
            <p:cNvPr id="126" name="Grupo 97"/>
            <p:cNvGrpSpPr/>
            <p:nvPr/>
          </p:nvGrpSpPr>
          <p:grpSpPr>
            <a:xfrm>
              <a:off x="918340" y="1799018"/>
              <a:ext cx="299742" cy="193873"/>
              <a:chOff x="8670601" y="1381978"/>
              <a:chExt cx="450000" cy="252000"/>
            </a:xfrm>
          </p:grpSpPr>
          <p:sp>
            <p:nvSpPr>
              <p:cNvPr id="127" name="Rectángulo 98"/>
              <p:cNvSpPr/>
              <p:nvPr/>
            </p:nvSpPr>
            <p:spPr>
              <a:xfrm>
                <a:off x="8760601" y="1381978"/>
                <a:ext cx="360000" cy="252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sp>
            <p:nvSpPr>
              <p:cNvPr id="128" name="Rectángulo 99"/>
              <p:cNvSpPr/>
              <p:nvPr/>
            </p:nvSpPr>
            <p:spPr>
              <a:xfrm>
                <a:off x="8670601" y="1433386"/>
                <a:ext cx="180000" cy="54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sp>
            <p:nvSpPr>
              <p:cNvPr id="129" name="Rectángulo 100"/>
              <p:cNvSpPr/>
              <p:nvPr/>
            </p:nvSpPr>
            <p:spPr>
              <a:xfrm>
                <a:off x="8670601" y="1534052"/>
                <a:ext cx="180000" cy="54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grpSp>
      </p:grpSp>
      <p:sp>
        <p:nvSpPr>
          <p:cNvPr id="130" name="119 CuadroTexto"/>
          <p:cNvSpPr txBox="1"/>
          <p:nvPr/>
        </p:nvSpPr>
        <p:spPr>
          <a:xfrm>
            <a:off x="2999658" y="2478117"/>
            <a:ext cx="1143262" cy="326371"/>
          </a:xfrm>
          <a:prstGeom prst="rect">
            <a:avLst/>
          </a:prstGeom>
          <a:noFill/>
        </p:spPr>
        <p:txBody>
          <a:bodyPr wrap="none" rtlCol="0">
            <a:spAutoFit/>
          </a:bodyPr>
          <a:lstStyle/>
          <a:p>
            <a:pPr algn="ctr">
              <a:lnSpc>
                <a:spcPts val="1800"/>
              </a:lnSpc>
            </a:pPr>
            <a:r>
              <a:rPr lang="es-ES" dirty="0" err="1"/>
              <a:t>Composer</a:t>
            </a:r>
            <a:endParaRPr lang="en-US" dirty="0"/>
          </a:p>
        </p:txBody>
      </p:sp>
      <p:grpSp>
        <p:nvGrpSpPr>
          <p:cNvPr id="131" name="11 Grupo"/>
          <p:cNvGrpSpPr/>
          <p:nvPr/>
        </p:nvGrpSpPr>
        <p:grpSpPr>
          <a:xfrm>
            <a:off x="3587727" y="2789490"/>
            <a:ext cx="455186" cy="346285"/>
            <a:chOff x="2152604" y="1757818"/>
            <a:chExt cx="560368" cy="346285"/>
          </a:xfrm>
        </p:grpSpPr>
        <p:sp>
          <p:nvSpPr>
            <p:cNvPr id="132" name="Freeform 11"/>
            <p:cNvSpPr>
              <a:spLocks noEditPoints="1"/>
            </p:cNvSpPr>
            <p:nvPr/>
          </p:nvSpPr>
          <p:spPr bwMode="auto">
            <a:xfrm rot="5400000">
              <a:off x="2123654" y="1786768"/>
              <a:ext cx="346285" cy="288385"/>
            </a:xfrm>
            <a:custGeom>
              <a:avLst/>
              <a:gdLst>
                <a:gd name="T0" fmla="*/ 119 w 247"/>
                <a:gd name="T1" fmla="*/ 0 h 239"/>
                <a:gd name="T2" fmla="*/ 119 w 247"/>
                <a:gd name="T3" fmla="*/ 99 h 239"/>
                <a:gd name="T4" fmla="*/ 234 w 247"/>
                <a:gd name="T5" fmla="*/ 239 h 239"/>
                <a:gd name="T6" fmla="*/ 142 w 247"/>
                <a:gd name="T7" fmla="*/ 101 h 239"/>
                <a:gd name="T8" fmla="*/ 3 w 247"/>
                <a:gd name="T9" fmla="*/ 193 h 239"/>
                <a:gd name="T10" fmla="*/ 3 w 247"/>
                <a:gd name="T11" fmla="*/ 239 h 239"/>
              </a:gdLst>
              <a:ahLst/>
              <a:cxnLst>
                <a:cxn ang="0">
                  <a:pos x="T0" y="T1"/>
                </a:cxn>
                <a:cxn ang="0">
                  <a:pos x="T2" y="T3"/>
                </a:cxn>
                <a:cxn ang="0">
                  <a:pos x="T4" y="T5"/>
                </a:cxn>
                <a:cxn ang="0">
                  <a:pos x="T6" y="T7"/>
                </a:cxn>
                <a:cxn ang="0">
                  <a:pos x="T8" y="T9"/>
                </a:cxn>
                <a:cxn ang="0">
                  <a:pos x="T10" y="T11"/>
                </a:cxn>
              </a:cxnLst>
              <a:rect l="0" t="0" r="r" b="b"/>
              <a:pathLst>
                <a:path w="247" h="239">
                  <a:moveTo>
                    <a:pt x="119" y="0"/>
                  </a:moveTo>
                  <a:lnTo>
                    <a:pt x="119" y="99"/>
                  </a:lnTo>
                  <a:moveTo>
                    <a:pt x="234" y="239"/>
                  </a:moveTo>
                  <a:cubicBezTo>
                    <a:pt x="247" y="175"/>
                    <a:pt x="205" y="114"/>
                    <a:pt x="142" y="101"/>
                  </a:cubicBezTo>
                  <a:cubicBezTo>
                    <a:pt x="78" y="88"/>
                    <a:pt x="16" y="130"/>
                    <a:pt x="3" y="193"/>
                  </a:cubicBezTo>
                  <a:cubicBezTo>
                    <a:pt x="0" y="208"/>
                    <a:pt x="0" y="224"/>
                    <a:pt x="3" y="239"/>
                  </a:cubicBezTo>
                </a:path>
              </a:pathLst>
            </a:cu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19" rIns="91440" bIns="45719" numCol="1" anchor="t" anchorCtr="0" compatLnSpc="1">
              <a:prstTxWarp prst="textNoShape">
                <a:avLst/>
              </a:prstTxWarp>
            </a:bodyPr>
            <a:lstStyle/>
            <a:p>
              <a:endParaRPr lang="es-ES"/>
            </a:p>
          </p:txBody>
        </p:sp>
        <p:cxnSp>
          <p:nvCxnSpPr>
            <p:cNvPr id="133" name="65 Conector recto"/>
            <p:cNvCxnSpPr/>
            <p:nvPr/>
          </p:nvCxnSpPr>
          <p:spPr>
            <a:xfrm flipH="1">
              <a:off x="2440989" y="1927041"/>
              <a:ext cx="271983" cy="0"/>
            </a:xfrm>
            <a:prstGeom prst="line">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grpSp>
      <p:sp>
        <p:nvSpPr>
          <p:cNvPr id="134" name="1 Elipse"/>
          <p:cNvSpPr/>
          <p:nvPr/>
        </p:nvSpPr>
        <p:spPr>
          <a:xfrm>
            <a:off x="3443959" y="2840774"/>
            <a:ext cx="228600" cy="228600"/>
          </a:xfrm>
          <a:prstGeom prst="ellipse">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cap="small">
              <a:solidFill>
                <a:schemeClr val="tx1"/>
              </a:solidFill>
            </a:endParaRPr>
          </a:p>
        </p:txBody>
      </p:sp>
      <p:cxnSp>
        <p:nvCxnSpPr>
          <p:cNvPr id="135" name="65 Conector recto"/>
          <p:cNvCxnSpPr>
            <a:stCxn id="134" idx="2"/>
            <a:endCxn id="125" idx="3"/>
          </p:cNvCxnSpPr>
          <p:nvPr/>
        </p:nvCxnSpPr>
        <p:spPr>
          <a:xfrm flipH="1">
            <a:off x="3230069" y="2955075"/>
            <a:ext cx="213890" cy="19923"/>
          </a:xfrm>
          <a:prstGeom prst="straightConnector1">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136" name="86 Rectángulo"/>
          <p:cNvSpPr/>
          <p:nvPr/>
        </p:nvSpPr>
        <p:spPr>
          <a:xfrm>
            <a:off x="4049078" y="2766147"/>
            <a:ext cx="1879838" cy="1246495"/>
          </a:xfrm>
          <a:prstGeom prst="rect">
            <a:avLst/>
          </a:prstGeom>
          <a:solidFill>
            <a:schemeClr val="bg1"/>
          </a:solidFill>
          <a:ln w="25400">
            <a:solidFill>
              <a:schemeClr val="tx1"/>
            </a:solidFill>
          </a:ln>
        </p:spPr>
        <p:txBody>
          <a:bodyPr wrap="square">
            <a:spAutoFit/>
          </a:bodyPr>
          <a:lstStyle/>
          <a:p>
            <a:pPr algn="r">
              <a:lnSpc>
                <a:spcPts val="1800"/>
              </a:lnSpc>
            </a:pPr>
            <a:r>
              <a:rPr lang="es-ES" b="1" cap="small" dirty="0"/>
              <a:t> </a:t>
            </a:r>
            <a:r>
              <a:rPr lang="es-ES" b="1" cap="small" dirty="0" err="1"/>
              <a:t>Titan</a:t>
            </a:r>
            <a:endParaRPr lang="es-ES" b="1" cap="small" dirty="0"/>
          </a:p>
          <a:p>
            <a:pPr algn="r">
              <a:lnSpc>
                <a:spcPts val="1800"/>
              </a:lnSpc>
            </a:pPr>
            <a:endParaRPr lang="es-ES" b="1" cap="small" dirty="0"/>
          </a:p>
          <a:p>
            <a:pPr algn="r">
              <a:lnSpc>
                <a:spcPts val="1800"/>
              </a:lnSpc>
            </a:pPr>
            <a:endParaRPr lang="es-ES" sz="2200" b="1" cap="small" dirty="0"/>
          </a:p>
          <a:p>
            <a:pPr algn="r">
              <a:lnSpc>
                <a:spcPts val="1800"/>
              </a:lnSpc>
            </a:pPr>
            <a:endParaRPr lang="es-ES" b="1" cap="small" dirty="0"/>
          </a:p>
          <a:p>
            <a:pPr algn="r">
              <a:lnSpc>
                <a:spcPts val="1800"/>
              </a:lnSpc>
            </a:pPr>
            <a:endParaRPr lang="en-US" b="1" dirty="0"/>
          </a:p>
        </p:txBody>
      </p:sp>
      <p:grpSp>
        <p:nvGrpSpPr>
          <p:cNvPr id="137" name="Grupo 97"/>
          <p:cNvGrpSpPr/>
          <p:nvPr/>
        </p:nvGrpSpPr>
        <p:grpSpPr>
          <a:xfrm>
            <a:off x="4158125" y="2866803"/>
            <a:ext cx="409426" cy="302359"/>
            <a:chOff x="8670601" y="1381978"/>
            <a:chExt cx="450000" cy="252000"/>
          </a:xfrm>
        </p:grpSpPr>
        <p:sp>
          <p:nvSpPr>
            <p:cNvPr id="138" name="Rectángulo 98"/>
            <p:cNvSpPr/>
            <p:nvPr/>
          </p:nvSpPr>
          <p:spPr>
            <a:xfrm>
              <a:off x="8760601" y="1381978"/>
              <a:ext cx="360000" cy="252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sp>
          <p:nvSpPr>
            <p:cNvPr id="139" name="Rectángulo 99"/>
            <p:cNvSpPr/>
            <p:nvPr/>
          </p:nvSpPr>
          <p:spPr>
            <a:xfrm>
              <a:off x="8670601" y="1433386"/>
              <a:ext cx="180000" cy="54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sp>
          <p:nvSpPr>
            <p:cNvPr id="140" name="Rectángulo 100"/>
            <p:cNvSpPr/>
            <p:nvPr/>
          </p:nvSpPr>
          <p:spPr>
            <a:xfrm>
              <a:off x="8670601" y="1534052"/>
              <a:ext cx="180000" cy="54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grpSp>
      <p:cxnSp>
        <p:nvCxnSpPr>
          <p:cNvPr id="141" name="Conector recto 2"/>
          <p:cNvCxnSpPr>
            <a:stCxn id="125" idx="2"/>
            <a:endCxn id="151" idx="0"/>
          </p:cNvCxnSpPr>
          <p:nvPr/>
        </p:nvCxnSpPr>
        <p:spPr>
          <a:xfrm flipH="1">
            <a:off x="2037162" y="3159664"/>
            <a:ext cx="405144" cy="1044879"/>
          </a:xfrm>
          <a:prstGeom prst="line">
            <a:avLst/>
          </a:prstGeom>
          <a:solidFill>
            <a:schemeClr val="bg1"/>
          </a:solidFill>
          <a:ln>
            <a:solidFill>
              <a:schemeClr val="tx1"/>
            </a:solidFill>
            <a:prstDash val="sysDot"/>
            <a:headEnd type="arrow"/>
            <a:tailEnd type="none"/>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grpSp>
        <p:nvGrpSpPr>
          <p:cNvPr id="142" name="35 Grupo"/>
          <p:cNvGrpSpPr/>
          <p:nvPr/>
        </p:nvGrpSpPr>
        <p:grpSpPr>
          <a:xfrm>
            <a:off x="4184608" y="3365024"/>
            <a:ext cx="1118541" cy="538609"/>
            <a:chOff x="5133584" y="4435403"/>
            <a:chExt cx="1334565" cy="592998"/>
          </a:xfrm>
        </p:grpSpPr>
        <p:sp>
          <p:nvSpPr>
            <p:cNvPr id="143" name="86 Rectángulo"/>
            <p:cNvSpPr/>
            <p:nvPr/>
          </p:nvSpPr>
          <p:spPr>
            <a:xfrm>
              <a:off x="5133584" y="4435403"/>
              <a:ext cx="1334565" cy="592998"/>
            </a:xfrm>
            <a:prstGeom prst="rect">
              <a:avLst/>
            </a:prstGeom>
            <a:solidFill>
              <a:schemeClr val="bg1"/>
            </a:solidFill>
            <a:ln w="25400">
              <a:solidFill>
                <a:schemeClr val="tx1"/>
              </a:solidFill>
            </a:ln>
          </p:spPr>
          <p:txBody>
            <a:bodyPr wrap="square">
              <a:spAutoFit/>
            </a:bodyPr>
            <a:lstStyle/>
            <a:p>
              <a:pPr algn="r">
                <a:lnSpc>
                  <a:spcPts val="1800"/>
                </a:lnSpc>
              </a:pPr>
              <a:r>
                <a:rPr lang="es-ES" sz="1600" b="1" cap="small" dirty="0"/>
                <a:t>    </a:t>
              </a:r>
              <a:r>
                <a:rPr lang="es-ES" sz="1400" b="1" cap="small" dirty="0" err="1"/>
                <a:t>Petrinets</a:t>
              </a:r>
              <a:endParaRPr lang="es-ES" sz="1400" b="1" cap="small" dirty="0"/>
            </a:p>
            <a:p>
              <a:pPr algn="r"/>
              <a:r>
                <a:rPr lang="es-ES" sz="1400" b="1" cap="small" dirty="0"/>
                <a:t>Sirius Editor</a:t>
              </a:r>
              <a:endParaRPr lang="en-US" sz="1400" b="1" dirty="0"/>
            </a:p>
          </p:txBody>
        </p:sp>
        <p:grpSp>
          <p:nvGrpSpPr>
            <p:cNvPr id="144" name="Grupo 97"/>
            <p:cNvGrpSpPr/>
            <p:nvPr/>
          </p:nvGrpSpPr>
          <p:grpSpPr>
            <a:xfrm>
              <a:off x="5215690" y="4499944"/>
              <a:ext cx="299742" cy="193873"/>
              <a:chOff x="8670601" y="1381978"/>
              <a:chExt cx="450000" cy="252000"/>
            </a:xfrm>
          </p:grpSpPr>
          <p:sp>
            <p:nvSpPr>
              <p:cNvPr id="145" name="Rectángulo 98"/>
              <p:cNvSpPr/>
              <p:nvPr/>
            </p:nvSpPr>
            <p:spPr>
              <a:xfrm>
                <a:off x="8760601" y="1381978"/>
                <a:ext cx="360000" cy="252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sp>
            <p:nvSpPr>
              <p:cNvPr id="146" name="Rectángulo 99"/>
              <p:cNvSpPr/>
              <p:nvPr/>
            </p:nvSpPr>
            <p:spPr>
              <a:xfrm>
                <a:off x="8670601" y="1433386"/>
                <a:ext cx="180000" cy="54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sp>
            <p:nvSpPr>
              <p:cNvPr id="147" name="Rectángulo 100"/>
              <p:cNvSpPr/>
              <p:nvPr/>
            </p:nvSpPr>
            <p:spPr>
              <a:xfrm>
                <a:off x="8670601" y="1534052"/>
                <a:ext cx="180000" cy="54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grpSp>
      </p:grpSp>
      <p:cxnSp>
        <p:nvCxnSpPr>
          <p:cNvPr id="148" name="Conector recto 2"/>
          <p:cNvCxnSpPr>
            <a:stCxn id="143" idx="2"/>
            <a:endCxn id="164" idx="0"/>
          </p:cNvCxnSpPr>
          <p:nvPr/>
        </p:nvCxnSpPr>
        <p:spPr>
          <a:xfrm>
            <a:off x="4743878" y="3903632"/>
            <a:ext cx="4356" cy="304440"/>
          </a:xfrm>
          <a:prstGeom prst="line">
            <a:avLst/>
          </a:prstGeom>
          <a:solidFill>
            <a:schemeClr val="bg1"/>
          </a:solidFill>
          <a:ln>
            <a:solidFill>
              <a:schemeClr val="tx1"/>
            </a:solidFill>
            <a:prstDash val="sysDot"/>
            <a:headEnd type="arrow"/>
            <a:tailEnd type="none"/>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grpSp>
        <p:nvGrpSpPr>
          <p:cNvPr id="149" name="Grupo 22"/>
          <p:cNvGrpSpPr/>
          <p:nvPr/>
        </p:nvGrpSpPr>
        <p:grpSpPr>
          <a:xfrm>
            <a:off x="1478624" y="4204542"/>
            <a:ext cx="1094240" cy="1152128"/>
            <a:chOff x="179512" y="3212976"/>
            <a:chExt cx="1094240" cy="1152128"/>
          </a:xfrm>
        </p:grpSpPr>
        <p:sp>
          <p:nvSpPr>
            <p:cNvPr id="150" name="69 Rectángulo"/>
            <p:cNvSpPr/>
            <p:nvPr/>
          </p:nvSpPr>
          <p:spPr>
            <a:xfrm>
              <a:off x="179512" y="3862402"/>
              <a:ext cx="1094240" cy="502702"/>
            </a:xfrm>
            <a:prstGeom prst="rect">
              <a:avLst/>
            </a:prstGeom>
          </p:spPr>
          <p:txBody>
            <a:bodyPr wrap="square">
              <a:spAutoFit/>
            </a:bodyPr>
            <a:lstStyle/>
            <a:p>
              <a:pPr algn="ctr">
                <a:lnSpc>
                  <a:spcPts val="1600"/>
                </a:lnSpc>
              </a:pPr>
              <a:r>
                <a:rPr lang="es-ES" sz="1400" dirty="0" err="1"/>
                <a:t>Feature</a:t>
              </a:r>
              <a:endParaRPr lang="es-ES" sz="1400" dirty="0"/>
            </a:p>
            <a:p>
              <a:pPr algn="ctr">
                <a:lnSpc>
                  <a:spcPts val="1600"/>
                </a:lnSpc>
              </a:pPr>
              <a:r>
                <a:rPr lang="es-ES" sz="1400" dirty="0" err="1"/>
                <a:t>model</a:t>
              </a:r>
              <a:endParaRPr lang="en-US" sz="1400" dirty="0"/>
            </a:p>
          </p:txBody>
        </p:sp>
        <p:sp>
          <p:nvSpPr>
            <p:cNvPr id="151" name="45 Esquina doblada"/>
            <p:cNvSpPr/>
            <p:nvPr/>
          </p:nvSpPr>
          <p:spPr>
            <a:xfrm>
              <a:off x="432492" y="3212976"/>
              <a:ext cx="611116" cy="648000"/>
            </a:xfrm>
            <a:prstGeom prst="foldedCorner">
              <a:avLst>
                <a:gd name="adj" fmla="val 394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grpSp>
          <p:nvGrpSpPr>
            <p:cNvPr id="152" name="46 Grupo"/>
            <p:cNvGrpSpPr/>
            <p:nvPr/>
          </p:nvGrpSpPr>
          <p:grpSpPr>
            <a:xfrm>
              <a:off x="503112" y="3284984"/>
              <a:ext cx="403505" cy="379648"/>
              <a:chOff x="2125381" y="4653136"/>
              <a:chExt cx="403505" cy="379648"/>
            </a:xfrm>
          </p:grpSpPr>
          <p:sp>
            <p:nvSpPr>
              <p:cNvPr id="153" name="47 Rectángulo"/>
              <p:cNvSpPr/>
              <p:nvPr/>
            </p:nvSpPr>
            <p:spPr>
              <a:xfrm>
                <a:off x="2301486" y="4653136"/>
                <a:ext cx="117126" cy="72008"/>
              </a:xfrm>
              <a:prstGeom prst="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4" name="48 Rectángulo"/>
              <p:cNvSpPr/>
              <p:nvPr/>
            </p:nvSpPr>
            <p:spPr>
              <a:xfrm>
                <a:off x="2220723" y="4805536"/>
                <a:ext cx="117126" cy="72008"/>
              </a:xfrm>
              <a:prstGeom prst="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5" name="49 Rectángulo"/>
              <p:cNvSpPr/>
              <p:nvPr/>
            </p:nvSpPr>
            <p:spPr>
              <a:xfrm>
                <a:off x="2411760" y="4805536"/>
                <a:ext cx="117126" cy="72008"/>
              </a:xfrm>
              <a:prstGeom prst="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6" name="50 Rectángulo"/>
              <p:cNvSpPr/>
              <p:nvPr/>
            </p:nvSpPr>
            <p:spPr>
              <a:xfrm>
                <a:off x="2125381" y="4957936"/>
                <a:ext cx="117126" cy="72008"/>
              </a:xfrm>
              <a:prstGeom prst="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7" name="51 Rectángulo"/>
              <p:cNvSpPr/>
              <p:nvPr/>
            </p:nvSpPr>
            <p:spPr>
              <a:xfrm>
                <a:off x="2308860" y="4960776"/>
                <a:ext cx="117126" cy="72008"/>
              </a:xfrm>
              <a:prstGeom prst="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58" name="52 Conector recto"/>
              <p:cNvCxnSpPr>
                <a:stCxn id="153" idx="2"/>
                <a:endCxn id="154" idx="0"/>
              </p:cNvCxnSpPr>
              <p:nvPr/>
            </p:nvCxnSpPr>
            <p:spPr>
              <a:xfrm flipH="1">
                <a:off x="2279286" y="4725144"/>
                <a:ext cx="80763" cy="8039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9" name="53 Conector recto"/>
              <p:cNvCxnSpPr>
                <a:stCxn id="153" idx="2"/>
                <a:endCxn id="155" idx="0"/>
              </p:cNvCxnSpPr>
              <p:nvPr/>
            </p:nvCxnSpPr>
            <p:spPr>
              <a:xfrm>
                <a:off x="2360049" y="4725144"/>
                <a:ext cx="110274" cy="80392"/>
              </a:xfrm>
              <a:prstGeom prst="line">
                <a:avLst/>
              </a:prstGeom>
              <a:ln w="12700"/>
            </p:spPr>
            <p:style>
              <a:lnRef idx="2">
                <a:schemeClr val="accent1">
                  <a:shade val="50000"/>
                </a:schemeClr>
              </a:lnRef>
              <a:fillRef idx="1">
                <a:schemeClr val="accent1"/>
              </a:fillRef>
              <a:effectRef idx="0">
                <a:schemeClr val="accent1"/>
              </a:effectRef>
              <a:fontRef idx="minor">
                <a:schemeClr val="lt1"/>
              </a:fontRef>
            </p:style>
          </p:cxnSp>
          <p:cxnSp>
            <p:nvCxnSpPr>
              <p:cNvPr id="160" name="54 Conector recto"/>
              <p:cNvCxnSpPr>
                <a:stCxn id="156" idx="0"/>
                <a:endCxn id="154" idx="2"/>
              </p:cNvCxnSpPr>
              <p:nvPr/>
            </p:nvCxnSpPr>
            <p:spPr>
              <a:xfrm flipV="1">
                <a:off x="2183944" y="4877544"/>
                <a:ext cx="95342" cy="8039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1" name="55 Conector recto"/>
              <p:cNvCxnSpPr>
                <a:stCxn id="154" idx="2"/>
                <a:endCxn id="157" idx="0"/>
              </p:cNvCxnSpPr>
              <p:nvPr/>
            </p:nvCxnSpPr>
            <p:spPr>
              <a:xfrm>
                <a:off x="2279286" y="4877544"/>
                <a:ext cx="88137" cy="83232"/>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162" name="56 Grupo"/>
          <p:cNvGrpSpPr/>
          <p:nvPr/>
        </p:nvGrpSpPr>
        <p:grpSpPr>
          <a:xfrm>
            <a:off x="4059666" y="4208072"/>
            <a:ext cx="1390402" cy="1152128"/>
            <a:chOff x="5165205" y="3212976"/>
            <a:chExt cx="1390402" cy="1152128"/>
          </a:xfrm>
        </p:grpSpPr>
        <p:sp>
          <p:nvSpPr>
            <p:cNvPr id="163" name="69 Rectángulo"/>
            <p:cNvSpPr/>
            <p:nvPr/>
          </p:nvSpPr>
          <p:spPr>
            <a:xfrm>
              <a:off x="5165205" y="3862402"/>
              <a:ext cx="1390402" cy="502702"/>
            </a:xfrm>
            <a:prstGeom prst="rect">
              <a:avLst/>
            </a:prstGeom>
          </p:spPr>
          <p:txBody>
            <a:bodyPr wrap="square">
              <a:spAutoFit/>
            </a:bodyPr>
            <a:lstStyle/>
            <a:p>
              <a:pPr algn="ctr">
                <a:lnSpc>
                  <a:spcPts val="1600"/>
                </a:lnSpc>
              </a:pPr>
              <a:r>
                <a:rPr lang="es-ES" sz="1400" dirty="0"/>
                <a:t>150% Petri net</a:t>
              </a:r>
            </a:p>
            <a:p>
              <a:pPr algn="ctr">
                <a:lnSpc>
                  <a:spcPts val="1600"/>
                </a:lnSpc>
              </a:pPr>
              <a:r>
                <a:rPr lang="es-ES" sz="1400" dirty="0" err="1"/>
                <a:t>model</a:t>
              </a:r>
              <a:r>
                <a:rPr lang="es-ES" sz="1400" dirty="0"/>
                <a:t> </a:t>
              </a:r>
              <a:r>
                <a:rPr lang="es-ES" sz="1400" dirty="0" err="1"/>
                <a:t>with</a:t>
              </a:r>
              <a:r>
                <a:rPr lang="es-ES" sz="1400" dirty="0"/>
                <a:t> </a:t>
              </a:r>
              <a:r>
                <a:rPr lang="es-ES" sz="1400" dirty="0" err="1"/>
                <a:t>PCs</a:t>
              </a:r>
              <a:endParaRPr lang="en-US" sz="1400" dirty="0"/>
            </a:p>
          </p:txBody>
        </p:sp>
        <p:sp>
          <p:nvSpPr>
            <p:cNvPr id="164" name="58 Esquina doblada"/>
            <p:cNvSpPr/>
            <p:nvPr/>
          </p:nvSpPr>
          <p:spPr>
            <a:xfrm>
              <a:off x="5602948" y="3212976"/>
              <a:ext cx="501650" cy="648000"/>
            </a:xfrm>
            <a:prstGeom prst="foldedCorner">
              <a:avLst>
                <a:gd name="adj" fmla="val 394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65" name="59 Elipse"/>
            <p:cNvSpPr/>
            <p:nvPr/>
          </p:nvSpPr>
          <p:spPr>
            <a:xfrm>
              <a:off x="5772909" y="3663150"/>
              <a:ext cx="144000" cy="1440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6" name="60 Elipse"/>
            <p:cNvSpPr/>
            <p:nvPr/>
          </p:nvSpPr>
          <p:spPr>
            <a:xfrm>
              <a:off x="5882208" y="3267286"/>
              <a:ext cx="144000" cy="1440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7" name="61 Rectángulo"/>
            <p:cNvSpPr/>
            <p:nvPr/>
          </p:nvSpPr>
          <p:spPr>
            <a:xfrm>
              <a:off x="5779813" y="3492302"/>
              <a:ext cx="131192" cy="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68" name="62 Conector recto de flecha"/>
            <p:cNvCxnSpPr>
              <a:stCxn id="172" idx="4"/>
              <a:endCxn id="167" idx="0"/>
            </p:cNvCxnSpPr>
            <p:nvPr/>
          </p:nvCxnSpPr>
          <p:spPr>
            <a:xfrm>
              <a:off x="5729786" y="3411286"/>
              <a:ext cx="115623" cy="81016"/>
            </a:xfrm>
            <a:prstGeom prst="straightConnector1">
              <a:avLst/>
            </a:prstGeom>
            <a:ln>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69" name="63 Conector recto de flecha"/>
            <p:cNvCxnSpPr>
              <a:stCxn id="166" idx="3"/>
              <a:endCxn id="167" idx="0"/>
            </p:cNvCxnSpPr>
            <p:nvPr/>
          </p:nvCxnSpPr>
          <p:spPr>
            <a:xfrm flipH="1">
              <a:off x="5845409" y="3390198"/>
              <a:ext cx="57887" cy="102104"/>
            </a:xfrm>
            <a:prstGeom prst="straightConnector1">
              <a:avLst/>
            </a:prstGeom>
            <a:ln>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70" name="64 Conector recto de flecha"/>
            <p:cNvCxnSpPr>
              <a:stCxn id="167" idx="2"/>
              <a:endCxn id="165" idx="0"/>
            </p:cNvCxnSpPr>
            <p:nvPr/>
          </p:nvCxnSpPr>
          <p:spPr>
            <a:xfrm flipH="1">
              <a:off x="5844909" y="3546302"/>
              <a:ext cx="500" cy="116848"/>
            </a:xfrm>
            <a:prstGeom prst="straightConnector1">
              <a:avLst/>
            </a:prstGeom>
            <a:ln>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nvGrpSpPr>
            <p:cNvPr id="171" name="65 Grupo"/>
            <p:cNvGrpSpPr/>
            <p:nvPr/>
          </p:nvGrpSpPr>
          <p:grpSpPr>
            <a:xfrm>
              <a:off x="5657786" y="3267286"/>
              <a:ext cx="144000" cy="144000"/>
              <a:chOff x="1893677" y="4682554"/>
              <a:chExt cx="144000" cy="144000"/>
            </a:xfrm>
          </p:grpSpPr>
          <p:sp>
            <p:nvSpPr>
              <p:cNvPr id="172" name="66 Elipse"/>
              <p:cNvSpPr/>
              <p:nvPr/>
            </p:nvSpPr>
            <p:spPr>
              <a:xfrm>
                <a:off x="1893677" y="4682554"/>
                <a:ext cx="144000" cy="1440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3" name="67 Elipse"/>
              <p:cNvSpPr/>
              <p:nvPr/>
            </p:nvSpPr>
            <p:spPr>
              <a:xfrm>
                <a:off x="1943712" y="4725144"/>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cxnSp>
        <p:nvCxnSpPr>
          <p:cNvPr id="174" name="Conector recto 2"/>
          <p:cNvCxnSpPr>
            <a:stCxn id="125" idx="2"/>
            <a:endCxn id="177" idx="0"/>
          </p:cNvCxnSpPr>
          <p:nvPr/>
        </p:nvCxnSpPr>
        <p:spPr>
          <a:xfrm>
            <a:off x="2442306" y="3159664"/>
            <a:ext cx="444832" cy="1044879"/>
          </a:xfrm>
          <a:prstGeom prst="line">
            <a:avLst/>
          </a:prstGeom>
          <a:solidFill>
            <a:schemeClr val="bg1"/>
          </a:solidFill>
          <a:ln>
            <a:solidFill>
              <a:schemeClr val="tx1"/>
            </a:solidFill>
            <a:prstDash val="sysDot"/>
            <a:headEnd type="arrow"/>
            <a:tailEnd type="none"/>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grpSp>
        <p:nvGrpSpPr>
          <p:cNvPr id="175" name="Grupo 21"/>
          <p:cNvGrpSpPr/>
          <p:nvPr/>
        </p:nvGrpSpPr>
        <p:grpSpPr>
          <a:xfrm>
            <a:off x="2328600" y="4204542"/>
            <a:ext cx="1571798" cy="1152128"/>
            <a:chOff x="1029488" y="3212976"/>
            <a:chExt cx="1571798" cy="1152128"/>
          </a:xfrm>
        </p:grpSpPr>
        <p:sp>
          <p:nvSpPr>
            <p:cNvPr id="176" name="69 Rectángulo"/>
            <p:cNvSpPr/>
            <p:nvPr/>
          </p:nvSpPr>
          <p:spPr>
            <a:xfrm>
              <a:off x="1029488" y="3862402"/>
              <a:ext cx="1571798" cy="502702"/>
            </a:xfrm>
            <a:prstGeom prst="rect">
              <a:avLst/>
            </a:prstGeom>
          </p:spPr>
          <p:txBody>
            <a:bodyPr wrap="square">
              <a:spAutoFit/>
            </a:bodyPr>
            <a:lstStyle/>
            <a:p>
              <a:pPr algn="ctr">
                <a:lnSpc>
                  <a:spcPts val="1600"/>
                </a:lnSpc>
              </a:pPr>
              <a:r>
                <a:rPr lang="es-ES" sz="1400" dirty="0" err="1"/>
                <a:t>Feature</a:t>
              </a:r>
              <a:endParaRPr lang="es-ES" sz="1400" dirty="0"/>
            </a:p>
            <a:p>
              <a:pPr algn="ctr">
                <a:lnSpc>
                  <a:spcPts val="1600"/>
                </a:lnSpc>
              </a:pPr>
              <a:r>
                <a:rPr lang="es-ES" sz="1400" dirty="0" err="1"/>
                <a:t>configuration</a:t>
              </a:r>
              <a:endParaRPr lang="en-US" sz="1400" dirty="0"/>
            </a:p>
          </p:txBody>
        </p:sp>
        <p:sp>
          <p:nvSpPr>
            <p:cNvPr id="177" name="140 Esquina doblada"/>
            <p:cNvSpPr/>
            <p:nvPr/>
          </p:nvSpPr>
          <p:spPr>
            <a:xfrm>
              <a:off x="1282468" y="3212976"/>
              <a:ext cx="611116" cy="648000"/>
            </a:xfrm>
            <a:prstGeom prst="foldedCorner">
              <a:avLst>
                <a:gd name="adj" fmla="val 394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grpSp>
          <p:nvGrpSpPr>
            <p:cNvPr id="178" name="Grupo 19"/>
            <p:cNvGrpSpPr/>
            <p:nvPr/>
          </p:nvGrpSpPr>
          <p:grpSpPr>
            <a:xfrm>
              <a:off x="1356809" y="3280715"/>
              <a:ext cx="255333" cy="508325"/>
              <a:chOff x="2232000" y="4941168"/>
              <a:chExt cx="288000" cy="648072"/>
            </a:xfrm>
          </p:grpSpPr>
          <p:sp>
            <p:nvSpPr>
              <p:cNvPr id="179" name="Rectángulo 1"/>
              <p:cNvSpPr/>
              <p:nvPr/>
            </p:nvSpPr>
            <p:spPr>
              <a:xfrm>
                <a:off x="2232000" y="4941168"/>
                <a:ext cx="72000" cy="72008"/>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0" name="Rectángulo 111"/>
              <p:cNvSpPr/>
              <p:nvPr/>
            </p:nvSpPr>
            <p:spPr>
              <a:xfrm>
                <a:off x="2339752" y="5085184"/>
                <a:ext cx="72000" cy="72008"/>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1" name="Rectángulo 112"/>
              <p:cNvSpPr/>
              <p:nvPr/>
            </p:nvSpPr>
            <p:spPr>
              <a:xfrm>
                <a:off x="2448000" y="5229200"/>
                <a:ext cx="72000" cy="7200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2" name="Rectángulo 113"/>
              <p:cNvSpPr/>
              <p:nvPr/>
            </p:nvSpPr>
            <p:spPr>
              <a:xfrm>
                <a:off x="2448000" y="5372582"/>
                <a:ext cx="72000" cy="72008"/>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3" name="Rectángulo 114"/>
              <p:cNvSpPr/>
              <p:nvPr/>
            </p:nvSpPr>
            <p:spPr>
              <a:xfrm>
                <a:off x="2339752" y="5517232"/>
                <a:ext cx="72000" cy="7200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84" name="Conector angular 5"/>
              <p:cNvCxnSpPr>
                <a:stCxn id="180" idx="1"/>
                <a:endCxn id="179" idx="2"/>
              </p:cNvCxnSpPr>
              <p:nvPr/>
            </p:nvCxnSpPr>
            <p:spPr>
              <a:xfrm rot="10800000">
                <a:off x="2268000" y="5013176"/>
                <a:ext cx="71752" cy="108012"/>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Conector angular 115"/>
              <p:cNvCxnSpPr>
                <a:stCxn id="183" idx="1"/>
                <a:endCxn id="179" idx="2"/>
              </p:cNvCxnSpPr>
              <p:nvPr/>
            </p:nvCxnSpPr>
            <p:spPr>
              <a:xfrm rot="10800000">
                <a:off x="2268000" y="5013176"/>
                <a:ext cx="71752" cy="540060"/>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Conector angular 124"/>
              <p:cNvCxnSpPr>
                <a:stCxn id="181" idx="1"/>
                <a:endCxn id="180" idx="2"/>
              </p:cNvCxnSpPr>
              <p:nvPr/>
            </p:nvCxnSpPr>
            <p:spPr>
              <a:xfrm rot="10800000">
                <a:off x="2375752" y="5157192"/>
                <a:ext cx="72248" cy="108012"/>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Conector angular 125"/>
              <p:cNvCxnSpPr>
                <a:stCxn id="182" idx="1"/>
                <a:endCxn id="180" idx="2"/>
              </p:cNvCxnSpPr>
              <p:nvPr/>
            </p:nvCxnSpPr>
            <p:spPr>
              <a:xfrm rot="10800000">
                <a:off x="2375752" y="5157192"/>
                <a:ext cx="72248" cy="251394"/>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88" name="156 Grupo">
            <a:extLst>
              <a:ext uri="{FF2B5EF4-FFF2-40B4-BE49-F238E27FC236}">
                <a16:creationId xmlns:a16="http://schemas.microsoft.com/office/drawing/2014/main" id="{3B14D4D6-D233-4F0D-98D6-85B7CDE84863}"/>
              </a:ext>
            </a:extLst>
          </p:cNvPr>
          <p:cNvGrpSpPr/>
          <p:nvPr/>
        </p:nvGrpSpPr>
        <p:grpSpPr>
          <a:xfrm>
            <a:off x="5493882" y="4540314"/>
            <a:ext cx="805861" cy="338554"/>
            <a:chOff x="5133584" y="4435403"/>
            <a:chExt cx="1334565" cy="372741"/>
          </a:xfrm>
        </p:grpSpPr>
        <p:sp>
          <p:nvSpPr>
            <p:cNvPr id="189" name="86 Rectángulo">
              <a:extLst>
                <a:ext uri="{FF2B5EF4-FFF2-40B4-BE49-F238E27FC236}">
                  <a16:creationId xmlns:a16="http://schemas.microsoft.com/office/drawing/2014/main" id="{C1E68A67-7ED6-4006-8036-6F059EAD8985}"/>
                </a:ext>
              </a:extLst>
            </p:cNvPr>
            <p:cNvSpPr/>
            <p:nvPr/>
          </p:nvSpPr>
          <p:spPr>
            <a:xfrm>
              <a:off x="5133584" y="4435403"/>
              <a:ext cx="1334565" cy="372741"/>
            </a:xfrm>
            <a:prstGeom prst="rect">
              <a:avLst/>
            </a:prstGeom>
            <a:solidFill>
              <a:schemeClr val="bg1"/>
            </a:solidFill>
            <a:ln w="25400">
              <a:solidFill>
                <a:schemeClr val="tx1"/>
              </a:solidFill>
            </a:ln>
          </p:spPr>
          <p:txBody>
            <a:bodyPr wrap="square">
              <a:spAutoFit/>
            </a:bodyPr>
            <a:lstStyle/>
            <a:p>
              <a:pPr algn="r"/>
              <a:r>
                <a:rPr lang="es-ES" sz="1600" b="1" cap="small" dirty="0"/>
                <a:t>     </a:t>
              </a:r>
              <a:r>
                <a:rPr lang="es-ES" sz="1400" b="1" cap="small" dirty="0"/>
                <a:t>Sat4j</a:t>
              </a:r>
              <a:endParaRPr lang="en-US" sz="1400" b="1" dirty="0"/>
            </a:p>
          </p:txBody>
        </p:sp>
        <p:grpSp>
          <p:nvGrpSpPr>
            <p:cNvPr id="190" name="Grupo 97">
              <a:extLst>
                <a:ext uri="{FF2B5EF4-FFF2-40B4-BE49-F238E27FC236}">
                  <a16:creationId xmlns:a16="http://schemas.microsoft.com/office/drawing/2014/main" id="{14365EDC-C4D8-4A90-BA32-FA46C40DC8D9}"/>
                </a:ext>
              </a:extLst>
            </p:cNvPr>
            <p:cNvGrpSpPr/>
            <p:nvPr/>
          </p:nvGrpSpPr>
          <p:grpSpPr>
            <a:xfrm>
              <a:off x="5215690" y="4499944"/>
              <a:ext cx="299742" cy="193873"/>
              <a:chOff x="8670601" y="1381978"/>
              <a:chExt cx="450000" cy="252000"/>
            </a:xfrm>
          </p:grpSpPr>
          <p:sp>
            <p:nvSpPr>
              <p:cNvPr id="191" name="Rectángulo 98">
                <a:extLst>
                  <a:ext uri="{FF2B5EF4-FFF2-40B4-BE49-F238E27FC236}">
                    <a16:creationId xmlns:a16="http://schemas.microsoft.com/office/drawing/2014/main" id="{124DC1DF-6648-40B6-AA21-028A58095801}"/>
                  </a:ext>
                </a:extLst>
              </p:cNvPr>
              <p:cNvSpPr/>
              <p:nvPr/>
            </p:nvSpPr>
            <p:spPr>
              <a:xfrm>
                <a:off x="8760601" y="1381978"/>
                <a:ext cx="360000" cy="252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sp>
            <p:nvSpPr>
              <p:cNvPr id="192" name="Rectángulo 99">
                <a:extLst>
                  <a:ext uri="{FF2B5EF4-FFF2-40B4-BE49-F238E27FC236}">
                    <a16:creationId xmlns:a16="http://schemas.microsoft.com/office/drawing/2014/main" id="{EF4C21F9-6E2A-4CB9-8CA1-C82730B5C725}"/>
                  </a:ext>
                </a:extLst>
              </p:cNvPr>
              <p:cNvSpPr/>
              <p:nvPr/>
            </p:nvSpPr>
            <p:spPr>
              <a:xfrm>
                <a:off x="8670601" y="1433386"/>
                <a:ext cx="180000" cy="54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sp>
            <p:nvSpPr>
              <p:cNvPr id="193" name="Rectángulo 100">
                <a:extLst>
                  <a:ext uri="{FF2B5EF4-FFF2-40B4-BE49-F238E27FC236}">
                    <a16:creationId xmlns:a16="http://schemas.microsoft.com/office/drawing/2014/main" id="{143FA2B2-1709-4608-BD47-221BF1C4C4C2}"/>
                  </a:ext>
                </a:extLst>
              </p:cNvPr>
              <p:cNvSpPr/>
              <p:nvPr/>
            </p:nvSpPr>
            <p:spPr>
              <a:xfrm>
                <a:off x="8670601" y="1534052"/>
                <a:ext cx="180000" cy="54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grpSp>
      </p:grpSp>
      <p:cxnSp>
        <p:nvCxnSpPr>
          <p:cNvPr id="194" name="Conector recto de flecha 3">
            <a:extLst>
              <a:ext uri="{FF2B5EF4-FFF2-40B4-BE49-F238E27FC236}">
                <a16:creationId xmlns:a16="http://schemas.microsoft.com/office/drawing/2014/main" id="{F01E8C9E-7F63-4AFC-8084-09199449100E}"/>
              </a:ext>
            </a:extLst>
          </p:cNvPr>
          <p:cNvCxnSpPr>
            <a:cxnSpLocks/>
          </p:cNvCxnSpPr>
          <p:nvPr/>
        </p:nvCxnSpPr>
        <p:spPr>
          <a:xfrm>
            <a:off x="5736227" y="4063546"/>
            <a:ext cx="6223" cy="485267"/>
          </a:xfrm>
          <a:prstGeom prst="straightConnector1">
            <a:avLst/>
          </a:prstGeom>
          <a:ln>
            <a:solidFill>
              <a:schemeClr val="tx1"/>
            </a:solidFill>
            <a:prstDash val="dash"/>
            <a:tailEnd type="arrow" w="lg" len="lg"/>
          </a:ln>
        </p:spPr>
        <p:style>
          <a:lnRef idx="1">
            <a:schemeClr val="accent1"/>
          </a:lnRef>
          <a:fillRef idx="0">
            <a:schemeClr val="accent1"/>
          </a:fillRef>
          <a:effectRef idx="0">
            <a:schemeClr val="accent1"/>
          </a:effectRef>
          <a:fontRef idx="minor">
            <a:schemeClr val="tx1"/>
          </a:fontRef>
        </p:style>
      </p:cxnSp>
      <p:sp>
        <p:nvSpPr>
          <p:cNvPr id="195" name="CuadroTexto 4">
            <a:extLst>
              <a:ext uri="{FF2B5EF4-FFF2-40B4-BE49-F238E27FC236}">
                <a16:creationId xmlns:a16="http://schemas.microsoft.com/office/drawing/2014/main" id="{3D4F880C-EC9A-44D5-A244-6C2D9360D110}"/>
              </a:ext>
            </a:extLst>
          </p:cNvPr>
          <p:cNvSpPr txBox="1"/>
          <p:nvPr/>
        </p:nvSpPr>
        <p:spPr>
          <a:xfrm>
            <a:off x="5757596" y="3990307"/>
            <a:ext cx="766557" cy="338554"/>
          </a:xfrm>
          <a:prstGeom prst="rect">
            <a:avLst/>
          </a:prstGeom>
          <a:noFill/>
        </p:spPr>
        <p:txBody>
          <a:bodyPr wrap="square" rtlCol="0">
            <a:spAutoFit/>
          </a:bodyPr>
          <a:lstStyle/>
          <a:p>
            <a:r>
              <a:rPr lang="en-GB" sz="1600" dirty="0"/>
              <a:t>«uses»</a:t>
            </a:r>
          </a:p>
        </p:txBody>
      </p:sp>
      <p:sp>
        <p:nvSpPr>
          <p:cNvPr id="196" name="119 CuadroTexto"/>
          <p:cNvSpPr txBox="1"/>
          <p:nvPr/>
        </p:nvSpPr>
        <p:spPr>
          <a:xfrm>
            <a:off x="6092614" y="3310629"/>
            <a:ext cx="1000082" cy="557204"/>
          </a:xfrm>
          <a:prstGeom prst="rect">
            <a:avLst/>
          </a:prstGeom>
          <a:noFill/>
        </p:spPr>
        <p:txBody>
          <a:bodyPr wrap="none" rtlCol="0">
            <a:spAutoFit/>
          </a:bodyPr>
          <a:lstStyle/>
          <a:p>
            <a:pPr algn="ctr">
              <a:lnSpc>
                <a:spcPts val="1800"/>
              </a:lnSpc>
            </a:pPr>
            <a:r>
              <a:rPr lang="es-ES" dirty="0" err="1"/>
              <a:t>Property</a:t>
            </a:r>
            <a:endParaRPr lang="es-ES" dirty="0"/>
          </a:p>
          <a:p>
            <a:pPr algn="ctr">
              <a:lnSpc>
                <a:spcPts val="1800"/>
              </a:lnSpc>
            </a:pPr>
            <a:r>
              <a:rPr lang="es-ES" dirty="0" err="1"/>
              <a:t>Analysis</a:t>
            </a:r>
            <a:endParaRPr lang="en-US" dirty="0"/>
          </a:p>
        </p:txBody>
      </p:sp>
      <p:grpSp>
        <p:nvGrpSpPr>
          <p:cNvPr id="197" name="22 Grupo"/>
          <p:cNvGrpSpPr/>
          <p:nvPr/>
        </p:nvGrpSpPr>
        <p:grpSpPr>
          <a:xfrm>
            <a:off x="7348018" y="3345065"/>
            <a:ext cx="2412000" cy="326371"/>
            <a:chOff x="7121022" y="1734477"/>
            <a:chExt cx="1843466" cy="326371"/>
          </a:xfrm>
        </p:grpSpPr>
        <p:sp>
          <p:nvSpPr>
            <p:cNvPr id="198" name="86 Rectángulo"/>
            <p:cNvSpPr/>
            <p:nvPr/>
          </p:nvSpPr>
          <p:spPr>
            <a:xfrm>
              <a:off x="7121022" y="1734477"/>
              <a:ext cx="1843466" cy="326371"/>
            </a:xfrm>
            <a:prstGeom prst="rect">
              <a:avLst/>
            </a:prstGeom>
            <a:solidFill>
              <a:schemeClr val="bg1"/>
            </a:solidFill>
            <a:ln w="25400">
              <a:solidFill>
                <a:schemeClr val="tx1"/>
              </a:solidFill>
            </a:ln>
          </p:spPr>
          <p:txBody>
            <a:bodyPr wrap="square">
              <a:spAutoFit/>
            </a:bodyPr>
            <a:lstStyle/>
            <a:p>
              <a:pPr algn="r">
                <a:lnSpc>
                  <a:spcPts val="1800"/>
                </a:lnSpc>
              </a:pPr>
              <a:r>
                <a:rPr lang="es-ES" b="1" cap="small" dirty="0"/>
                <a:t> </a:t>
              </a:r>
              <a:r>
                <a:rPr lang="es-ES" b="1" cap="small" dirty="0" err="1"/>
                <a:t>StateMachine</a:t>
              </a:r>
              <a:endParaRPr lang="en-US" b="1" dirty="0"/>
            </a:p>
          </p:txBody>
        </p:sp>
        <p:grpSp>
          <p:nvGrpSpPr>
            <p:cNvPr id="199" name="Grupo 97"/>
            <p:cNvGrpSpPr/>
            <p:nvPr/>
          </p:nvGrpSpPr>
          <p:grpSpPr>
            <a:xfrm>
              <a:off x="7203127" y="1799018"/>
              <a:ext cx="241624" cy="193873"/>
              <a:chOff x="8670601" y="1381978"/>
              <a:chExt cx="362748" cy="252000"/>
            </a:xfrm>
          </p:grpSpPr>
          <p:sp>
            <p:nvSpPr>
              <p:cNvPr id="200" name="Rectángulo 98"/>
              <p:cNvSpPr/>
              <p:nvPr/>
            </p:nvSpPr>
            <p:spPr>
              <a:xfrm>
                <a:off x="8760601" y="1381978"/>
                <a:ext cx="272748" cy="252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sp>
            <p:nvSpPr>
              <p:cNvPr id="201" name="Rectángulo 99"/>
              <p:cNvSpPr/>
              <p:nvPr/>
            </p:nvSpPr>
            <p:spPr>
              <a:xfrm>
                <a:off x="8670601" y="1433386"/>
                <a:ext cx="180000" cy="54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sp>
            <p:nvSpPr>
              <p:cNvPr id="202" name="Rectángulo 100"/>
              <p:cNvSpPr/>
              <p:nvPr/>
            </p:nvSpPr>
            <p:spPr>
              <a:xfrm>
                <a:off x="8670601" y="1534052"/>
                <a:ext cx="180000" cy="54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grpSp>
      </p:grpSp>
      <p:grpSp>
        <p:nvGrpSpPr>
          <p:cNvPr id="203" name="28 Grupo"/>
          <p:cNvGrpSpPr/>
          <p:nvPr/>
        </p:nvGrpSpPr>
        <p:grpSpPr>
          <a:xfrm>
            <a:off x="7348018" y="3741270"/>
            <a:ext cx="2412000" cy="326371"/>
            <a:chOff x="7121022" y="1734477"/>
            <a:chExt cx="1843466" cy="326371"/>
          </a:xfrm>
        </p:grpSpPr>
        <p:sp>
          <p:nvSpPr>
            <p:cNvPr id="204" name="86 Rectángulo"/>
            <p:cNvSpPr/>
            <p:nvPr/>
          </p:nvSpPr>
          <p:spPr>
            <a:xfrm>
              <a:off x="7121022" y="1734477"/>
              <a:ext cx="1843466" cy="326371"/>
            </a:xfrm>
            <a:prstGeom prst="rect">
              <a:avLst/>
            </a:prstGeom>
            <a:solidFill>
              <a:schemeClr val="bg1"/>
            </a:solidFill>
            <a:ln w="25400">
              <a:solidFill>
                <a:schemeClr val="tx1"/>
              </a:solidFill>
            </a:ln>
          </p:spPr>
          <p:txBody>
            <a:bodyPr wrap="square">
              <a:spAutoFit/>
            </a:bodyPr>
            <a:lstStyle/>
            <a:p>
              <a:pPr algn="r">
                <a:lnSpc>
                  <a:spcPts val="1800"/>
                </a:lnSpc>
              </a:pPr>
              <a:r>
                <a:rPr lang="es-ES" b="1" cap="small" dirty="0"/>
                <a:t> </a:t>
              </a:r>
              <a:r>
                <a:rPr lang="es-ES" b="1" cap="small" dirty="0" err="1"/>
                <a:t>FreeChoice</a:t>
              </a:r>
              <a:endParaRPr lang="en-US" b="1" dirty="0"/>
            </a:p>
          </p:txBody>
        </p:sp>
        <p:grpSp>
          <p:nvGrpSpPr>
            <p:cNvPr id="205" name="Grupo 97"/>
            <p:cNvGrpSpPr/>
            <p:nvPr/>
          </p:nvGrpSpPr>
          <p:grpSpPr>
            <a:xfrm>
              <a:off x="7203127" y="1799018"/>
              <a:ext cx="241624" cy="193873"/>
              <a:chOff x="8670601" y="1381978"/>
              <a:chExt cx="362748" cy="252000"/>
            </a:xfrm>
          </p:grpSpPr>
          <p:sp>
            <p:nvSpPr>
              <p:cNvPr id="206" name="Rectángulo 98"/>
              <p:cNvSpPr/>
              <p:nvPr/>
            </p:nvSpPr>
            <p:spPr>
              <a:xfrm>
                <a:off x="8760601" y="1381978"/>
                <a:ext cx="272748" cy="252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sp>
            <p:nvSpPr>
              <p:cNvPr id="207" name="Rectángulo 99"/>
              <p:cNvSpPr/>
              <p:nvPr/>
            </p:nvSpPr>
            <p:spPr>
              <a:xfrm>
                <a:off x="8670601" y="1433386"/>
                <a:ext cx="180000" cy="54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sp>
            <p:nvSpPr>
              <p:cNvPr id="208" name="Rectángulo 100"/>
              <p:cNvSpPr/>
              <p:nvPr/>
            </p:nvSpPr>
            <p:spPr>
              <a:xfrm>
                <a:off x="8670601" y="1534052"/>
                <a:ext cx="180000" cy="54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grpSp>
      </p:grpSp>
      <p:grpSp>
        <p:nvGrpSpPr>
          <p:cNvPr id="209" name="Grupo 208">
            <a:extLst>
              <a:ext uri="{FF2B5EF4-FFF2-40B4-BE49-F238E27FC236}">
                <a16:creationId xmlns:a16="http://schemas.microsoft.com/office/drawing/2014/main" id="{1FD64E73-7BE0-4F5D-AA0C-46F2040C213A}"/>
              </a:ext>
            </a:extLst>
          </p:cNvPr>
          <p:cNvGrpSpPr/>
          <p:nvPr/>
        </p:nvGrpSpPr>
        <p:grpSpPr>
          <a:xfrm>
            <a:off x="6513021" y="3817441"/>
            <a:ext cx="413186" cy="346285"/>
            <a:chOff x="5208717" y="3722522"/>
            <a:chExt cx="413186" cy="346285"/>
          </a:xfrm>
        </p:grpSpPr>
        <p:sp>
          <p:nvSpPr>
            <p:cNvPr id="210" name="Freeform 11"/>
            <p:cNvSpPr>
              <a:spLocks noEditPoints="1"/>
            </p:cNvSpPr>
            <p:nvPr/>
          </p:nvSpPr>
          <p:spPr bwMode="auto">
            <a:xfrm rot="5400000">
              <a:off x="5304568" y="3751472"/>
              <a:ext cx="346285" cy="288385"/>
            </a:xfrm>
            <a:custGeom>
              <a:avLst/>
              <a:gdLst>
                <a:gd name="T0" fmla="*/ 119 w 247"/>
                <a:gd name="T1" fmla="*/ 0 h 239"/>
                <a:gd name="T2" fmla="*/ 119 w 247"/>
                <a:gd name="T3" fmla="*/ 99 h 239"/>
                <a:gd name="T4" fmla="*/ 234 w 247"/>
                <a:gd name="T5" fmla="*/ 239 h 239"/>
                <a:gd name="T6" fmla="*/ 142 w 247"/>
                <a:gd name="T7" fmla="*/ 101 h 239"/>
                <a:gd name="T8" fmla="*/ 3 w 247"/>
                <a:gd name="T9" fmla="*/ 193 h 239"/>
                <a:gd name="T10" fmla="*/ 3 w 247"/>
                <a:gd name="T11" fmla="*/ 239 h 239"/>
              </a:gdLst>
              <a:ahLst/>
              <a:cxnLst>
                <a:cxn ang="0">
                  <a:pos x="T0" y="T1"/>
                </a:cxn>
                <a:cxn ang="0">
                  <a:pos x="T2" y="T3"/>
                </a:cxn>
                <a:cxn ang="0">
                  <a:pos x="T4" y="T5"/>
                </a:cxn>
                <a:cxn ang="0">
                  <a:pos x="T6" y="T7"/>
                </a:cxn>
                <a:cxn ang="0">
                  <a:pos x="T8" y="T9"/>
                </a:cxn>
                <a:cxn ang="0">
                  <a:pos x="T10" y="T11"/>
                </a:cxn>
              </a:cxnLst>
              <a:rect l="0" t="0" r="r" b="b"/>
              <a:pathLst>
                <a:path w="247" h="239">
                  <a:moveTo>
                    <a:pt x="119" y="0"/>
                  </a:moveTo>
                  <a:lnTo>
                    <a:pt x="119" y="99"/>
                  </a:lnTo>
                  <a:moveTo>
                    <a:pt x="234" y="239"/>
                  </a:moveTo>
                  <a:cubicBezTo>
                    <a:pt x="247" y="175"/>
                    <a:pt x="205" y="114"/>
                    <a:pt x="142" y="101"/>
                  </a:cubicBezTo>
                  <a:cubicBezTo>
                    <a:pt x="78" y="88"/>
                    <a:pt x="16" y="130"/>
                    <a:pt x="3" y="193"/>
                  </a:cubicBezTo>
                  <a:cubicBezTo>
                    <a:pt x="0" y="208"/>
                    <a:pt x="0" y="224"/>
                    <a:pt x="3" y="239"/>
                  </a:cubicBezTo>
                </a:path>
              </a:pathLst>
            </a:cu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19" rIns="91440" bIns="45719" numCol="1" anchor="t" anchorCtr="0" compatLnSpc="1">
              <a:prstTxWarp prst="textNoShape">
                <a:avLst/>
              </a:prstTxWarp>
            </a:bodyPr>
            <a:lstStyle/>
            <a:p>
              <a:endParaRPr lang="es-ES"/>
            </a:p>
          </p:txBody>
        </p:sp>
        <p:sp>
          <p:nvSpPr>
            <p:cNvPr id="211" name="1 Elipse"/>
            <p:cNvSpPr/>
            <p:nvPr/>
          </p:nvSpPr>
          <p:spPr>
            <a:xfrm>
              <a:off x="5208717" y="3776733"/>
              <a:ext cx="228600" cy="228600"/>
            </a:xfrm>
            <a:prstGeom prst="ellipse">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cap="small">
                <a:solidFill>
                  <a:schemeClr val="tx1"/>
                </a:solidFill>
              </a:endParaRPr>
            </a:p>
          </p:txBody>
        </p:sp>
      </p:grpSp>
      <p:sp>
        <p:nvSpPr>
          <p:cNvPr id="212" name="68 Flecha abajo"/>
          <p:cNvSpPr/>
          <p:nvPr/>
        </p:nvSpPr>
        <p:spPr>
          <a:xfrm>
            <a:off x="8264357" y="5463612"/>
            <a:ext cx="426808" cy="4084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3" name="69 Rectángulo"/>
          <p:cNvSpPr/>
          <p:nvPr/>
        </p:nvSpPr>
        <p:spPr>
          <a:xfrm>
            <a:off x="7884558" y="5842306"/>
            <a:ext cx="1210216" cy="553998"/>
          </a:xfrm>
          <a:prstGeom prst="rect">
            <a:avLst/>
          </a:prstGeom>
          <a:noFill/>
        </p:spPr>
        <p:txBody>
          <a:bodyPr wrap="square" rtlCol="0">
            <a:spAutoFit/>
          </a:bodyPr>
          <a:lstStyle/>
          <a:p>
            <a:pPr algn="ctr">
              <a:lnSpc>
                <a:spcPts val="1800"/>
              </a:lnSpc>
            </a:pPr>
            <a:r>
              <a:rPr lang="es-ES" b="1" dirty="0" err="1"/>
              <a:t>Analysis</a:t>
            </a:r>
            <a:r>
              <a:rPr lang="es-ES" b="1" dirty="0"/>
              <a:t> </a:t>
            </a:r>
            <a:r>
              <a:rPr lang="es-ES" b="1" dirty="0" err="1"/>
              <a:t>result</a:t>
            </a:r>
            <a:endParaRPr lang="es-ES" b="1" dirty="0"/>
          </a:p>
        </p:txBody>
      </p:sp>
      <p:grpSp>
        <p:nvGrpSpPr>
          <p:cNvPr id="214" name="116 Grupo"/>
          <p:cNvGrpSpPr/>
          <p:nvPr/>
        </p:nvGrpSpPr>
        <p:grpSpPr>
          <a:xfrm>
            <a:off x="7348018" y="2952135"/>
            <a:ext cx="2412000" cy="326371"/>
            <a:chOff x="7121022" y="1734477"/>
            <a:chExt cx="1843466" cy="326371"/>
          </a:xfrm>
        </p:grpSpPr>
        <p:sp>
          <p:nvSpPr>
            <p:cNvPr id="215" name="86 Rectángulo"/>
            <p:cNvSpPr/>
            <p:nvPr/>
          </p:nvSpPr>
          <p:spPr>
            <a:xfrm>
              <a:off x="7121022" y="1734477"/>
              <a:ext cx="1843466" cy="326371"/>
            </a:xfrm>
            <a:prstGeom prst="rect">
              <a:avLst/>
            </a:prstGeom>
            <a:solidFill>
              <a:schemeClr val="bg1"/>
            </a:solidFill>
            <a:ln w="25400">
              <a:solidFill>
                <a:schemeClr val="tx1"/>
              </a:solidFill>
            </a:ln>
          </p:spPr>
          <p:txBody>
            <a:bodyPr wrap="square">
              <a:spAutoFit/>
            </a:bodyPr>
            <a:lstStyle/>
            <a:p>
              <a:pPr algn="r">
                <a:lnSpc>
                  <a:spcPts val="1800"/>
                </a:lnSpc>
              </a:pPr>
              <a:r>
                <a:rPr lang="es-ES" b="1" cap="small" dirty="0"/>
                <a:t> </a:t>
              </a:r>
              <a:r>
                <a:rPr lang="es-ES" b="1" cap="small" dirty="0" err="1"/>
                <a:t>MarkedGraph</a:t>
              </a:r>
              <a:endParaRPr lang="en-US" b="1" dirty="0"/>
            </a:p>
          </p:txBody>
        </p:sp>
        <p:grpSp>
          <p:nvGrpSpPr>
            <p:cNvPr id="216" name="Grupo 97"/>
            <p:cNvGrpSpPr/>
            <p:nvPr/>
          </p:nvGrpSpPr>
          <p:grpSpPr>
            <a:xfrm>
              <a:off x="7203127" y="1799018"/>
              <a:ext cx="241624" cy="193873"/>
              <a:chOff x="8670601" y="1381978"/>
              <a:chExt cx="362748" cy="252000"/>
            </a:xfrm>
          </p:grpSpPr>
          <p:sp>
            <p:nvSpPr>
              <p:cNvPr id="217" name="Rectángulo 98"/>
              <p:cNvSpPr/>
              <p:nvPr/>
            </p:nvSpPr>
            <p:spPr>
              <a:xfrm>
                <a:off x="8760601" y="1381978"/>
                <a:ext cx="272748" cy="252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sp>
            <p:nvSpPr>
              <p:cNvPr id="218" name="Rectángulo 99"/>
              <p:cNvSpPr/>
              <p:nvPr/>
            </p:nvSpPr>
            <p:spPr>
              <a:xfrm>
                <a:off x="8670601" y="1433386"/>
                <a:ext cx="180000" cy="54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sp>
            <p:nvSpPr>
              <p:cNvPr id="219" name="Rectángulo 100"/>
              <p:cNvSpPr/>
              <p:nvPr/>
            </p:nvSpPr>
            <p:spPr>
              <a:xfrm>
                <a:off x="8670601" y="1534052"/>
                <a:ext cx="180000" cy="54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grpSp>
      </p:grpSp>
      <p:cxnSp>
        <p:nvCxnSpPr>
          <p:cNvPr id="220" name="65 Conector recto"/>
          <p:cNvCxnSpPr>
            <a:cxnSpLocks/>
            <a:stCxn id="211" idx="2"/>
          </p:cNvCxnSpPr>
          <p:nvPr/>
        </p:nvCxnSpPr>
        <p:spPr>
          <a:xfrm rot="10800000">
            <a:off x="5928917" y="3490699"/>
            <a:ext cx="584104" cy="495252"/>
          </a:xfrm>
          <a:prstGeom prst="bentConnector3">
            <a:avLst>
              <a:gd name="adj1" fmla="val 65813"/>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grpSp>
        <p:nvGrpSpPr>
          <p:cNvPr id="221" name="116 Grupo"/>
          <p:cNvGrpSpPr/>
          <p:nvPr/>
        </p:nvGrpSpPr>
        <p:grpSpPr>
          <a:xfrm>
            <a:off x="7348018" y="4145605"/>
            <a:ext cx="2412000" cy="327600"/>
            <a:chOff x="7121022" y="1734477"/>
            <a:chExt cx="1843466" cy="327600"/>
          </a:xfrm>
        </p:grpSpPr>
        <p:sp>
          <p:nvSpPr>
            <p:cNvPr id="222" name="86 Rectángulo"/>
            <p:cNvSpPr/>
            <p:nvPr/>
          </p:nvSpPr>
          <p:spPr>
            <a:xfrm>
              <a:off x="7121022" y="1734477"/>
              <a:ext cx="1843466" cy="327600"/>
            </a:xfrm>
            <a:prstGeom prst="rect">
              <a:avLst/>
            </a:prstGeom>
            <a:solidFill>
              <a:schemeClr val="bg1"/>
            </a:solidFill>
            <a:ln w="25400">
              <a:solidFill>
                <a:schemeClr val="tx1"/>
              </a:solidFill>
            </a:ln>
          </p:spPr>
          <p:txBody>
            <a:bodyPr wrap="square">
              <a:spAutoFit/>
            </a:bodyPr>
            <a:lstStyle/>
            <a:p>
              <a:pPr algn="r">
                <a:lnSpc>
                  <a:spcPts val="1800"/>
                </a:lnSpc>
              </a:pPr>
              <a:r>
                <a:rPr lang="es-ES" b="1" cap="small" dirty="0"/>
                <a:t> </a:t>
              </a:r>
              <a:r>
                <a:rPr lang="es-ES" sz="1600" b="1" cap="small" dirty="0" err="1"/>
                <a:t>ExtendedFreeChoice</a:t>
              </a:r>
              <a:endParaRPr lang="en-US" b="1" dirty="0"/>
            </a:p>
          </p:txBody>
        </p:sp>
        <p:grpSp>
          <p:nvGrpSpPr>
            <p:cNvPr id="223" name="Grupo 97"/>
            <p:cNvGrpSpPr/>
            <p:nvPr/>
          </p:nvGrpSpPr>
          <p:grpSpPr>
            <a:xfrm>
              <a:off x="7203127" y="1799018"/>
              <a:ext cx="241624" cy="193873"/>
              <a:chOff x="8670601" y="1381978"/>
              <a:chExt cx="362748" cy="252000"/>
            </a:xfrm>
          </p:grpSpPr>
          <p:sp>
            <p:nvSpPr>
              <p:cNvPr id="224" name="Rectángulo 98"/>
              <p:cNvSpPr/>
              <p:nvPr/>
            </p:nvSpPr>
            <p:spPr>
              <a:xfrm>
                <a:off x="8760601" y="1381978"/>
                <a:ext cx="272748" cy="252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sp>
            <p:nvSpPr>
              <p:cNvPr id="225" name="Rectángulo 99"/>
              <p:cNvSpPr/>
              <p:nvPr/>
            </p:nvSpPr>
            <p:spPr>
              <a:xfrm>
                <a:off x="8670601" y="1433386"/>
                <a:ext cx="180000" cy="54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sp>
            <p:nvSpPr>
              <p:cNvPr id="226" name="Rectángulo 100"/>
              <p:cNvSpPr/>
              <p:nvPr/>
            </p:nvSpPr>
            <p:spPr>
              <a:xfrm>
                <a:off x="8670601" y="1534052"/>
                <a:ext cx="180000" cy="54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grpSp>
      </p:grpSp>
      <p:sp>
        <p:nvSpPr>
          <p:cNvPr id="227" name="119 CuadroTexto"/>
          <p:cNvSpPr txBox="1"/>
          <p:nvPr/>
        </p:nvSpPr>
        <p:spPr>
          <a:xfrm>
            <a:off x="8298166" y="5192592"/>
            <a:ext cx="343363" cy="326371"/>
          </a:xfrm>
          <a:prstGeom prst="rect">
            <a:avLst/>
          </a:prstGeom>
          <a:noFill/>
        </p:spPr>
        <p:txBody>
          <a:bodyPr wrap="none" rtlCol="0">
            <a:spAutoFit/>
          </a:bodyPr>
          <a:lstStyle/>
          <a:p>
            <a:pPr algn="ctr">
              <a:lnSpc>
                <a:spcPts val="1800"/>
              </a:lnSpc>
            </a:pPr>
            <a:r>
              <a:rPr lang="es-ES" dirty="0"/>
              <a:t>…</a:t>
            </a:r>
            <a:endParaRPr lang="en-US" dirty="0"/>
          </a:p>
        </p:txBody>
      </p:sp>
      <p:grpSp>
        <p:nvGrpSpPr>
          <p:cNvPr id="228" name="116 Grupo"/>
          <p:cNvGrpSpPr/>
          <p:nvPr/>
        </p:nvGrpSpPr>
        <p:grpSpPr>
          <a:xfrm>
            <a:off x="7348018" y="4556631"/>
            <a:ext cx="2412000" cy="327600"/>
            <a:chOff x="7121022" y="1734477"/>
            <a:chExt cx="1843466" cy="327600"/>
          </a:xfrm>
        </p:grpSpPr>
        <p:sp>
          <p:nvSpPr>
            <p:cNvPr id="229" name="86 Rectángulo"/>
            <p:cNvSpPr/>
            <p:nvPr/>
          </p:nvSpPr>
          <p:spPr>
            <a:xfrm>
              <a:off x="7121022" y="1734477"/>
              <a:ext cx="1843466" cy="327600"/>
            </a:xfrm>
            <a:prstGeom prst="rect">
              <a:avLst/>
            </a:prstGeom>
            <a:solidFill>
              <a:schemeClr val="bg1"/>
            </a:solidFill>
            <a:ln w="25400">
              <a:solidFill>
                <a:schemeClr val="tx1"/>
              </a:solidFill>
            </a:ln>
          </p:spPr>
          <p:txBody>
            <a:bodyPr wrap="square">
              <a:spAutoFit/>
            </a:bodyPr>
            <a:lstStyle/>
            <a:p>
              <a:pPr algn="r">
                <a:lnSpc>
                  <a:spcPts val="1800"/>
                </a:lnSpc>
              </a:pPr>
              <a:r>
                <a:rPr lang="es-ES" b="1" cap="small" dirty="0"/>
                <a:t> P-</a:t>
              </a:r>
              <a:r>
                <a:rPr lang="es-ES" b="1" cap="small" dirty="0" err="1"/>
                <a:t>Invariants</a:t>
              </a:r>
              <a:endParaRPr lang="en-US" b="1" dirty="0"/>
            </a:p>
          </p:txBody>
        </p:sp>
        <p:grpSp>
          <p:nvGrpSpPr>
            <p:cNvPr id="230" name="Grupo 97"/>
            <p:cNvGrpSpPr/>
            <p:nvPr/>
          </p:nvGrpSpPr>
          <p:grpSpPr>
            <a:xfrm>
              <a:off x="7203127" y="1799018"/>
              <a:ext cx="241624" cy="193873"/>
              <a:chOff x="8670601" y="1381978"/>
              <a:chExt cx="362748" cy="252000"/>
            </a:xfrm>
          </p:grpSpPr>
          <p:sp>
            <p:nvSpPr>
              <p:cNvPr id="231" name="Rectángulo 98"/>
              <p:cNvSpPr/>
              <p:nvPr/>
            </p:nvSpPr>
            <p:spPr>
              <a:xfrm>
                <a:off x="8760601" y="1381978"/>
                <a:ext cx="272748" cy="252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sp>
            <p:nvSpPr>
              <p:cNvPr id="232" name="Rectángulo 99"/>
              <p:cNvSpPr/>
              <p:nvPr/>
            </p:nvSpPr>
            <p:spPr>
              <a:xfrm>
                <a:off x="8670601" y="1433386"/>
                <a:ext cx="180000" cy="54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sp>
            <p:nvSpPr>
              <p:cNvPr id="233" name="Rectángulo 100"/>
              <p:cNvSpPr/>
              <p:nvPr/>
            </p:nvSpPr>
            <p:spPr>
              <a:xfrm>
                <a:off x="8670601" y="1534052"/>
                <a:ext cx="180000" cy="54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grpSp>
      </p:grpSp>
      <p:grpSp>
        <p:nvGrpSpPr>
          <p:cNvPr id="234" name="116 Grupo"/>
          <p:cNvGrpSpPr/>
          <p:nvPr/>
        </p:nvGrpSpPr>
        <p:grpSpPr>
          <a:xfrm>
            <a:off x="7348018" y="4966315"/>
            <a:ext cx="2412000" cy="327600"/>
            <a:chOff x="7121022" y="1734477"/>
            <a:chExt cx="1843466" cy="327600"/>
          </a:xfrm>
        </p:grpSpPr>
        <p:sp>
          <p:nvSpPr>
            <p:cNvPr id="235" name="86 Rectángulo"/>
            <p:cNvSpPr/>
            <p:nvPr/>
          </p:nvSpPr>
          <p:spPr>
            <a:xfrm>
              <a:off x="7121022" y="1734477"/>
              <a:ext cx="1843466" cy="327600"/>
            </a:xfrm>
            <a:prstGeom prst="rect">
              <a:avLst/>
            </a:prstGeom>
            <a:solidFill>
              <a:schemeClr val="bg1"/>
            </a:solidFill>
            <a:ln w="25400">
              <a:solidFill>
                <a:schemeClr val="tx1"/>
              </a:solidFill>
            </a:ln>
          </p:spPr>
          <p:txBody>
            <a:bodyPr wrap="square">
              <a:spAutoFit/>
            </a:bodyPr>
            <a:lstStyle/>
            <a:p>
              <a:pPr algn="r">
                <a:lnSpc>
                  <a:spcPts val="1800"/>
                </a:lnSpc>
              </a:pPr>
              <a:r>
                <a:rPr lang="es-ES" b="1" cap="small" dirty="0"/>
                <a:t> T-</a:t>
              </a:r>
              <a:r>
                <a:rPr lang="es-ES" b="1" cap="small" dirty="0" err="1"/>
                <a:t>Invariants</a:t>
              </a:r>
              <a:endParaRPr lang="en-US" b="1" dirty="0"/>
            </a:p>
          </p:txBody>
        </p:sp>
        <p:grpSp>
          <p:nvGrpSpPr>
            <p:cNvPr id="236" name="Grupo 97"/>
            <p:cNvGrpSpPr/>
            <p:nvPr/>
          </p:nvGrpSpPr>
          <p:grpSpPr>
            <a:xfrm>
              <a:off x="7203127" y="1799018"/>
              <a:ext cx="241624" cy="193873"/>
              <a:chOff x="8670601" y="1381978"/>
              <a:chExt cx="362748" cy="252000"/>
            </a:xfrm>
          </p:grpSpPr>
          <p:sp>
            <p:nvSpPr>
              <p:cNvPr id="237" name="Rectángulo 98"/>
              <p:cNvSpPr/>
              <p:nvPr/>
            </p:nvSpPr>
            <p:spPr>
              <a:xfrm>
                <a:off x="8760601" y="1381978"/>
                <a:ext cx="272748" cy="252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sp>
            <p:nvSpPr>
              <p:cNvPr id="238" name="Rectángulo 99"/>
              <p:cNvSpPr/>
              <p:nvPr/>
            </p:nvSpPr>
            <p:spPr>
              <a:xfrm>
                <a:off x="8670601" y="1433386"/>
                <a:ext cx="180000" cy="54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sp>
            <p:nvSpPr>
              <p:cNvPr id="239" name="Rectángulo 100"/>
              <p:cNvSpPr/>
              <p:nvPr/>
            </p:nvSpPr>
            <p:spPr>
              <a:xfrm>
                <a:off x="8670601" y="1534052"/>
                <a:ext cx="180000" cy="54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grpSp>
      </p:grpSp>
      <p:cxnSp>
        <p:nvCxnSpPr>
          <p:cNvPr id="240" name="118 Conector recto"/>
          <p:cNvCxnSpPr>
            <a:cxnSpLocks/>
            <a:stCxn id="215" idx="1"/>
            <a:endCxn id="210" idx="0"/>
          </p:cNvCxnSpPr>
          <p:nvPr/>
        </p:nvCxnSpPr>
        <p:spPr>
          <a:xfrm flipH="1">
            <a:off x="6926208" y="3115320"/>
            <a:ext cx="421811" cy="868954"/>
          </a:xfrm>
          <a:prstGeom prst="line">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241" name="119 Conector recto"/>
          <p:cNvCxnSpPr>
            <a:cxnSpLocks/>
            <a:stCxn id="198" idx="1"/>
            <a:endCxn id="210" idx="0"/>
          </p:cNvCxnSpPr>
          <p:nvPr/>
        </p:nvCxnSpPr>
        <p:spPr>
          <a:xfrm flipH="1">
            <a:off x="6926208" y="3508250"/>
            <a:ext cx="421811" cy="476024"/>
          </a:xfrm>
          <a:prstGeom prst="line">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242" name="120 Conector recto"/>
          <p:cNvCxnSpPr>
            <a:stCxn id="204" idx="1"/>
            <a:endCxn id="210" idx="0"/>
          </p:cNvCxnSpPr>
          <p:nvPr/>
        </p:nvCxnSpPr>
        <p:spPr>
          <a:xfrm flipH="1">
            <a:off x="6926208" y="3904456"/>
            <a:ext cx="421811" cy="79819"/>
          </a:xfrm>
          <a:prstGeom prst="line">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243" name="121 Conector recto"/>
          <p:cNvCxnSpPr>
            <a:cxnSpLocks/>
            <a:stCxn id="222" idx="1"/>
            <a:endCxn id="210" idx="0"/>
          </p:cNvCxnSpPr>
          <p:nvPr/>
        </p:nvCxnSpPr>
        <p:spPr>
          <a:xfrm flipH="1" flipV="1">
            <a:off x="6926208" y="3984275"/>
            <a:ext cx="421811" cy="325131"/>
          </a:xfrm>
          <a:prstGeom prst="line">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244" name="122 Conector recto"/>
          <p:cNvCxnSpPr>
            <a:stCxn id="229" idx="1"/>
            <a:endCxn id="210" idx="0"/>
          </p:cNvCxnSpPr>
          <p:nvPr/>
        </p:nvCxnSpPr>
        <p:spPr>
          <a:xfrm flipH="1" flipV="1">
            <a:off x="6926208" y="3984275"/>
            <a:ext cx="421811" cy="736157"/>
          </a:xfrm>
          <a:prstGeom prst="line">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245" name="123 Conector recto"/>
          <p:cNvCxnSpPr>
            <a:cxnSpLocks/>
            <a:stCxn id="235" idx="1"/>
            <a:endCxn id="210" idx="0"/>
          </p:cNvCxnSpPr>
          <p:nvPr/>
        </p:nvCxnSpPr>
        <p:spPr>
          <a:xfrm flipH="1" flipV="1">
            <a:off x="6926208" y="3984275"/>
            <a:ext cx="421811" cy="1145841"/>
          </a:xfrm>
          <a:prstGeom prst="line">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grpSp>
        <p:nvGrpSpPr>
          <p:cNvPr id="246" name="156 Grupo">
            <a:extLst>
              <a:ext uri="{FF2B5EF4-FFF2-40B4-BE49-F238E27FC236}">
                <a16:creationId xmlns:a16="http://schemas.microsoft.com/office/drawing/2014/main" id="{5A52C9E7-BAA2-459A-BED5-4CD7D63B515B}"/>
              </a:ext>
            </a:extLst>
          </p:cNvPr>
          <p:cNvGrpSpPr/>
          <p:nvPr/>
        </p:nvGrpSpPr>
        <p:grpSpPr>
          <a:xfrm>
            <a:off x="9540742" y="5552230"/>
            <a:ext cx="1008112" cy="338554"/>
            <a:chOff x="5133584" y="4435403"/>
            <a:chExt cx="1334565" cy="372741"/>
          </a:xfrm>
        </p:grpSpPr>
        <p:sp>
          <p:nvSpPr>
            <p:cNvPr id="247" name="86 Rectángulo">
              <a:extLst>
                <a:ext uri="{FF2B5EF4-FFF2-40B4-BE49-F238E27FC236}">
                  <a16:creationId xmlns:a16="http://schemas.microsoft.com/office/drawing/2014/main" id="{20558951-3044-47F4-AFAD-8724231B8E0B}"/>
                </a:ext>
              </a:extLst>
            </p:cNvPr>
            <p:cNvSpPr/>
            <p:nvPr/>
          </p:nvSpPr>
          <p:spPr>
            <a:xfrm>
              <a:off x="5133584" y="4435403"/>
              <a:ext cx="1334565" cy="372741"/>
            </a:xfrm>
            <a:prstGeom prst="rect">
              <a:avLst/>
            </a:prstGeom>
            <a:solidFill>
              <a:schemeClr val="bg1"/>
            </a:solidFill>
            <a:ln w="25400">
              <a:solidFill>
                <a:schemeClr val="tx1"/>
              </a:solidFill>
            </a:ln>
          </p:spPr>
          <p:txBody>
            <a:bodyPr wrap="square">
              <a:spAutoFit/>
            </a:bodyPr>
            <a:lstStyle/>
            <a:p>
              <a:pPr algn="r"/>
              <a:r>
                <a:rPr lang="es-ES" sz="1600" b="1" cap="small" dirty="0"/>
                <a:t>     </a:t>
              </a:r>
              <a:r>
                <a:rPr lang="es-ES" sz="1400" b="1" cap="small" dirty="0" err="1"/>
                <a:t>JaCoP</a:t>
              </a:r>
              <a:endParaRPr lang="en-US" sz="1400" b="1" dirty="0"/>
            </a:p>
          </p:txBody>
        </p:sp>
        <p:grpSp>
          <p:nvGrpSpPr>
            <p:cNvPr id="248" name="Grupo 97">
              <a:extLst>
                <a:ext uri="{FF2B5EF4-FFF2-40B4-BE49-F238E27FC236}">
                  <a16:creationId xmlns:a16="http://schemas.microsoft.com/office/drawing/2014/main" id="{D9A2456C-BE84-4EAC-A8F6-A4A335385233}"/>
                </a:ext>
              </a:extLst>
            </p:cNvPr>
            <p:cNvGrpSpPr/>
            <p:nvPr/>
          </p:nvGrpSpPr>
          <p:grpSpPr>
            <a:xfrm>
              <a:off x="5215690" y="4499944"/>
              <a:ext cx="299742" cy="193873"/>
              <a:chOff x="8670601" y="1381978"/>
              <a:chExt cx="450000" cy="252000"/>
            </a:xfrm>
          </p:grpSpPr>
          <p:sp>
            <p:nvSpPr>
              <p:cNvPr id="249" name="Rectángulo 98">
                <a:extLst>
                  <a:ext uri="{FF2B5EF4-FFF2-40B4-BE49-F238E27FC236}">
                    <a16:creationId xmlns:a16="http://schemas.microsoft.com/office/drawing/2014/main" id="{340764B1-DADB-4A8B-918A-61FB773C77D6}"/>
                  </a:ext>
                </a:extLst>
              </p:cNvPr>
              <p:cNvSpPr/>
              <p:nvPr/>
            </p:nvSpPr>
            <p:spPr>
              <a:xfrm>
                <a:off x="8760601" y="1381978"/>
                <a:ext cx="360000" cy="252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sp>
            <p:nvSpPr>
              <p:cNvPr id="250" name="Rectángulo 99">
                <a:extLst>
                  <a:ext uri="{FF2B5EF4-FFF2-40B4-BE49-F238E27FC236}">
                    <a16:creationId xmlns:a16="http://schemas.microsoft.com/office/drawing/2014/main" id="{4A155669-D90C-4934-8840-B7576FB647E1}"/>
                  </a:ext>
                </a:extLst>
              </p:cNvPr>
              <p:cNvSpPr/>
              <p:nvPr/>
            </p:nvSpPr>
            <p:spPr>
              <a:xfrm>
                <a:off x="8670601" y="1433386"/>
                <a:ext cx="180000" cy="54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sp>
            <p:nvSpPr>
              <p:cNvPr id="251" name="Rectángulo 100">
                <a:extLst>
                  <a:ext uri="{FF2B5EF4-FFF2-40B4-BE49-F238E27FC236}">
                    <a16:creationId xmlns:a16="http://schemas.microsoft.com/office/drawing/2014/main" id="{3F5253A5-F5D4-4E5D-ADD7-44726FAF055F}"/>
                  </a:ext>
                </a:extLst>
              </p:cNvPr>
              <p:cNvSpPr/>
              <p:nvPr/>
            </p:nvSpPr>
            <p:spPr>
              <a:xfrm>
                <a:off x="8670601" y="1534052"/>
                <a:ext cx="180000" cy="54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grpSp>
      </p:grpSp>
      <p:cxnSp>
        <p:nvCxnSpPr>
          <p:cNvPr id="252" name="Conector recto de flecha 3">
            <a:extLst>
              <a:ext uri="{FF2B5EF4-FFF2-40B4-BE49-F238E27FC236}">
                <a16:creationId xmlns:a16="http://schemas.microsoft.com/office/drawing/2014/main" id="{991600B5-9031-4202-9624-911BE442A676}"/>
              </a:ext>
            </a:extLst>
          </p:cNvPr>
          <p:cNvCxnSpPr>
            <a:cxnSpLocks/>
          </p:cNvCxnSpPr>
          <p:nvPr/>
        </p:nvCxnSpPr>
        <p:spPr>
          <a:xfrm>
            <a:off x="9788429" y="4722212"/>
            <a:ext cx="226921" cy="837462"/>
          </a:xfrm>
          <a:prstGeom prst="bentConnector2">
            <a:avLst/>
          </a:prstGeom>
          <a:ln>
            <a:solidFill>
              <a:schemeClr val="tx1"/>
            </a:solidFill>
            <a:prstDash val="dash"/>
            <a:tailEnd type="arrow" w="lg" len="lg"/>
          </a:ln>
        </p:spPr>
        <p:style>
          <a:lnRef idx="1">
            <a:schemeClr val="accent1"/>
          </a:lnRef>
          <a:fillRef idx="0">
            <a:schemeClr val="accent1"/>
          </a:fillRef>
          <a:effectRef idx="0">
            <a:schemeClr val="accent1"/>
          </a:effectRef>
          <a:fontRef idx="minor">
            <a:schemeClr val="tx1"/>
          </a:fontRef>
        </p:style>
      </p:cxnSp>
      <p:sp>
        <p:nvSpPr>
          <p:cNvPr id="253" name="CuadroTexto 145">
            <a:extLst>
              <a:ext uri="{FF2B5EF4-FFF2-40B4-BE49-F238E27FC236}">
                <a16:creationId xmlns:a16="http://schemas.microsoft.com/office/drawing/2014/main" id="{7D93E335-D23C-43FF-AB26-5E37B70808D0}"/>
              </a:ext>
            </a:extLst>
          </p:cNvPr>
          <p:cNvSpPr txBox="1"/>
          <p:nvPr/>
        </p:nvSpPr>
        <p:spPr>
          <a:xfrm>
            <a:off x="9981654" y="5192191"/>
            <a:ext cx="766557" cy="338554"/>
          </a:xfrm>
          <a:prstGeom prst="rect">
            <a:avLst/>
          </a:prstGeom>
          <a:noFill/>
        </p:spPr>
        <p:txBody>
          <a:bodyPr wrap="none" rtlCol="0">
            <a:spAutoFit/>
          </a:bodyPr>
          <a:lstStyle/>
          <a:p>
            <a:r>
              <a:rPr lang="en-GB" sz="1600" dirty="0"/>
              <a:t>«uses»</a:t>
            </a:r>
          </a:p>
        </p:txBody>
      </p:sp>
      <p:cxnSp>
        <p:nvCxnSpPr>
          <p:cNvPr id="254" name="Conector recto 6">
            <a:extLst>
              <a:ext uri="{FF2B5EF4-FFF2-40B4-BE49-F238E27FC236}">
                <a16:creationId xmlns:a16="http://schemas.microsoft.com/office/drawing/2014/main" id="{3770FC6E-3970-4B48-BA00-2BF886E73073}"/>
              </a:ext>
            </a:extLst>
          </p:cNvPr>
          <p:cNvCxnSpPr>
            <a:stCxn id="235" idx="3"/>
          </p:cNvCxnSpPr>
          <p:nvPr/>
        </p:nvCxnSpPr>
        <p:spPr>
          <a:xfrm flipV="1">
            <a:off x="9760018" y="5127793"/>
            <a:ext cx="252000" cy="2322"/>
          </a:xfrm>
          <a:prstGeom prst="line">
            <a:avLst/>
          </a:prstGeom>
          <a:ln>
            <a:solidFill>
              <a:schemeClr val="tx1"/>
            </a:solidFill>
            <a:prstDash val="dash"/>
            <a:tailEnd type="none" w="lg" len="lg"/>
          </a:ln>
        </p:spPr>
        <p:style>
          <a:lnRef idx="1">
            <a:schemeClr val="accent1"/>
          </a:lnRef>
          <a:fillRef idx="0">
            <a:schemeClr val="accent1"/>
          </a:fillRef>
          <a:effectRef idx="0">
            <a:schemeClr val="accent1"/>
          </a:effectRef>
          <a:fontRef idx="minor">
            <a:schemeClr val="tx1"/>
          </a:fontRef>
        </p:style>
      </p:cxnSp>
      <p:grpSp>
        <p:nvGrpSpPr>
          <p:cNvPr id="255" name="22 Grupo">
            <a:extLst>
              <a:ext uri="{FF2B5EF4-FFF2-40B4-BE49-F238E27FC236}">
                <a16:creationId xmlns:a16="http://schemas.microsoft.com/office/drawing/2014/main" id="{98C9A138-19D4-433B-B9E9-41ECADB9E4A2}"/>
              </a:ext>
            </a:extLst>
          </p:cNvPr>
          <p:cNvGrpSpPr/>
          <p:nvPr/>
        </p:nvGrpSpPr>
        <p:grpSpPr>
          <a:xfrm>
            <a:off x="7323364" y="1575068"/>
            <a:ext cx="2412000" cy="326371"/>
            <a:chOff x="7121022" y="1734477"/>
            <a:chExt cx="1843466" cy="326371"/>
          </a:xfrm>
        </p:grpSpPr>
        <p:sp>
          <p:nvSpPr>
            <p:cNvPr id="256" name="86 Rectángulo">
              <a:extLst>
                <a:ext uri="{FF2B5EF4-FFF2-40B4-BE49-F238E27FC236}">
                  <a16:creationId xmlns:a16="http://schemas.microsoft.com/office/drawing/2014/main" id="{EBBA8E5F-E0D8-4D07-97D1-BB73960921C5}"/>
                </a:ext>
              </a:extLst>
            </p:cNvPr>
            <p:cNvSpPr/>
            <p:nvPr/>
          </p:nvSpPr>
          <p:spPr>
            <a:xfrm>
              <a:off x="7121022" y="1734477"/>
              <a:ext cx="1843466" cy="326371"/>
            </a:xfrm>
            <a:prstGeom prst="rect">
              <a:avLst/>
            </a:prstGeom>
            <a:solidFill>
              <a:schemeClr val="bg1"/>
            </a:solidFill>
            <a:ln w="25400">
              <a:solidFill>
                <a:schemeClr val="tx1"/>
              </a:solidFill>
            </a:ln>
          </p:spPr>
          <p:txBody>
            <a:bodyPr wrap="square">
              <a:spAutoFit/>
            </a:bodyPr>
            <a:lstStyle/>
            <a:p>
              <a:pPr algn="r">
                <a:lnSpc>
                  <a:spcPts val="1800"/>
                </a:lnSpc>
              </a:pPr>
              <a:r>
                <a:rPr lang="es-ES" b="1" cap="small" dirty="0"/>
                <a:t> </a:t>
              </a:r>
              <a:r>
                <a:rPr lang="es-ES" b="1" cap="small" dirty="0" err="1"/>
                <a:t>TimeNET</a:t>
              </a:r>
              <a:endParaRPr lang="en-US" b="1" dirty="0"/>
            </a:p>
          </p:txBody>
        </p:sp>
        <p:grpSp>
          <p:nvGrpSpPr>
            <p:cNvPr id="257" name="Grupo 97">
              <a:extLst>
                <a:ext uri="{FF2B5EF4-FFF2-40B4-BE49-F238E27FC236}">
                  <a16:creationId xmlns:a16="http://schemas.microsoft.com/office/drawing/2014/main" id="{E01296D3-8164-45C2-A484-3BBBAEC740AE}"/>
                </a:ext>
              </a:extLst>
            </p:cNvPr>
            <p:cNvGrpSpPr/>
            <p:nvPr/>
          </p:nvGrpSpPr>
          <p:grpSpPr>
            <a:xfrm>
              <a:off x="7203127" y="1799018"/>
              <a:ext cx="241624" cy="193873"/>
              <a:chOff x="8670601" y="1381978"/>
              <a:chExt cx="362748" cy="252000"/>
            </a:xfrm>
          </p:grpSpPr>
          <p:sp>
            <p:nvSpPr>
              <p:cNvPr id="258" name="Rectángulo 98">
                <a:extLst>
                  <a:ext uri="{FF2B5EF4-FFF2-40B4-BE49-F238E27FC236}">
                    <a16:creationId xmlns:a16="http://schemas.microsoft.com/office/drawing/2014/main" id="{C3C91F2D-67EA-4C21-8698-2519F48A6408}"/>
                  </a:ext>
                </a:extLst>
              </p:cNvPr>
              <p:cNvSpPr/>
              <p:nvPr/>
            </p:nvSpPr>
            <p:spPr>
              <a:xfrm>
                <a:off x="8760601" y="1381978"/>
                <a:ext cx="272748" cy="252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sp>
            <p:nvSpPr>
              <p:cNvPr id="259" name="Rectángulo 99">
                <a:extLst>
                  <a:ext uri="{FF2B5EF4-FFF2-40B4-BE49-F238E27FC236}">
                    <a16:creationId xmlns:a16="http://schemas.microsoft.com/office/drawing/2014/main" id="{049977BB-AB87-4C83-953A-91E2DF48645E}"/>
                  </a:ext>
                </a:extLst>
              </p:cNvPr>
              <p:cNvSpPr/>
              <p:nvPr/>
            </p:nvSpPr>
            <p:spPr>
              <a:xfrm>
                <a:off x="8670601" y="1433386"/>
                <a:ext cx="180000" cy="54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sp>
            <p:nvSpPr>
              <p:cNvPr id="260" name="Rectángulo 100">
                <a:extLst>
                  <a:ext uri="{FF2B5EF4-FFF2-40B4-BE49-F238E27FC236}">
                    <a16:creationId xmlns:a16="http://schemas.microsoft.com/office/drawing/2014/main" id="{970A9B54-7A76-4A81-9E34-0EEB3823C178}"/>
                  </a:ext>
                </a:extLst>
              </p:cNvPr>
              <p:cNvSpPr/>
              <p:nvPr/>
            </p:nvSpPr>
            <p:spPr>
              <a:xfrm>
                <a:off x="8670601" y="1534052"/>
                <a:ext cx="180000" cy="54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grpSp>
      </p:grpSp>
      <p:grpSp>
        <p:nvGrpSpPr>
          <p:cNvPr id="261" name="28 Grupo">
            <a:extLst>
              <a:ext uri="{FF2B5EF4-FFF2-40B4-BE49-F238E27FC236}">
                <a16:creationId xmlns:a16="http://schemas.microsoft.com/office/drawing/2014/main" id="{6B22DB05-640E-47D3-B0DC-EA03C1428FBF}"/>
              </a:ext>
            </a:extLst>
          </p:cNvPr>
          <p:cNvGrpSpPr/>
          <p:nvPr/>
        </p:nvGrpSpPr>
        <p:grpSpPr>
          <a:xfrm>
            <a:off x="7323364" y="1971273"/>
            <a:ext cx="2412000" cy="326371"/>
            <a:chOff x="7121022" y="1734477"/>
            <a:chExt cx="1843466" cy="326371"/>
          </a:xfrm>
        </p:grpSpPr>
        <p:sp>
          <p:nvSpPr>
            <p:cNvPr id="262" name="86 Rectángulo">
              <a:extLst>
                <a:ext uri="{FF2B5EF4-FFF2-40B4-BE49-F238E27FC236}">
                  <a16:creationId xmlns:a16="http://schemas.microsoft.com/office/drawing/2014/main" id="{DF87448F-5080-41B3-8E37-D3044C046195}"/>
                </a:ext>
              </a:extLst>
            </p:cNvPr>
            <p:cNvSpPr/>
            <p:nvPr/>
          </p:nvSpPr>
          <p:spPr>
            <a:xfrm>
              <a:off x="7121022" y="1734477"/>
              <a:ext cx="1843466" cy="326371"/>
            </a:xfrm>
            <a:prstGeom prst="rect">
              <a:avLst/>
            </a:prstGeom>
            <a:solidFill>
              <a:schemeClr val="bg1"/>
            </a:solidFill>
            <a:ln w="25400">
              <a:solidFill>
                <a:schemeClr val="tx1"/>
              </a:solidFill>
            </a:ln>
          </p:spPr>
          <p:txBody>
            <a:bodyPr wrap="square">
              <a:spAutoFit/>
            </a:bodyPr>
            <a:lstStyle/>
            <a:p>
              <a:pPr algn="r">
                <a:lnSpc>
                  <a:spcPts val="1800"/>
                </a:lnSpc>
              </a:pPr>
              <a:r>
                <a:rPr lang="es-ES" b="1" cap="small" dirty="0"/>
                <a:t> </a:t>
              </a:r>
              <a:r>
                <a:rPr lang="es-ES" b="1" cap="small" dirty="0" err="1"/>
                <a:t>WoPeD</a:t>
              </a:r>
              <a:endParaRPr lang="en-US" b="1" dirty="0"/>
            </a:p>
          </p:txBody>
        </p:sp>
        <p:grpSp>
          <p:nvGrpSpPr>
            <p:cNvPr id="263" name="Grupo 97">
              <a:extLst>
                <a:ext uri="{FF2B5EF4-FFF2-40B4-BE49-F238E27FC236}">
                  <a16:creationId xmlns:a16="http://schemas.microsoft.com/office/drawing/2014/main" id="{F8F17216-4859-4461-93C7-7DE3BCA1F729}"/>
                </a:ext>
              </a:extLst>
            </p:cNvPr>
            <p:cNvGrpSpPr/>
            <p:nvPr/>
          </p:nvGrpSpPr>
          <p:grpSpPr>
            <a:xfrm>
              <a:off x="7203127" y="1799018"/>
              <a:ext cx="241624" cy="193873"/>
              <a:chOff x="8670601" y="1381978"/>
              <a:chExt cx="362748" cy="252000"/>
            </a:xfrm>
          </p:grpSpPr>
          <p:sp>
            <p:nvSpPr>
              <p:cNvPr id="264" name="Rectángulo 98">
                <a:extLst>
                  <a:ext uri="{FF2B5EF4-FFF2-40B4-BE49-F238E27FC236}">
                    <a16:creationId xmlns:a16="http://schemas.microsoft.com/office/drawing/2014/main" id="{8F052BE7-4C83-4602-B67E-22D6728D4E82}"/>
                  </a:ext>
                </a:extLst>
              </p:cNvPr>
              <p:cNvSpPr/>
              <p:nvPr/>
            </p:nvSpPr>
            <p:spPr>
              <a:xfrm>
                <a:off x="8760601" y="1381978"/>
                <a:ext cx="272748" cy="252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sp>
            <p:nvSpPr>
              <p:cNvPr id="265" name="Rectángulo 99">
                <a:extLst>
                  <a:ext uri="{FF2B5EF4-FFF2-40B4-BE49-F238E27FC236}">
                    <a16:creationId xmlns:a16="http://schemas.microsoft.com/office/drawing/2014/main" id="{9255D679-B65C-4540-99D2-E6BAB9B48734}"/>
                  </a:ext>
                </a:extLst>
              </p:cNvPr>
              <p:cNvSpPr/>
              <p:nvPr/>
            </p:nvSpPr>
            <p:spPr>
              <a:xfrm>
                <a:off x="8670601" y="1433386"/>
                <a:ext cx="180000" cy="54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sp>
            <p:nvSpPr>
              <p:cNvPr id="266" name="Rectángulo 100">
                <a:extLst>
                  <a:ext uri="{FF2B5EF4-FFF2-40B4-BE49-F238E27FC236}">
                    <a16:creationId xmlns:a16="http://schemas.microsoft.com/office/drawing/2014/main" id="{E152E91E-F376-4236-B42C-18E6D845C245}"/>
                  </a:ext>
                </a:extLst>
              </p:cNvPr>
              <p:cNvSpPr/>
              <p:nvPr/>
            </p:nvSpPr>
            <p:spPr>
              <a:xfrm>
                <a:off x="8670601" y="1534052"/>
                <a:ext cx="180000" cy="54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grpSp>
      </p:grpSp>
      <p:grpSp>
        <p:nvGrpSpPr>
          <p:cNvPr id="267" name="116 Grupo">
            <a:extLst>
              <a:ext uri="{FF2B5EF4-FFF2-40B4-BE49-F238E27FC236}">
                <a16:creationId xmlns:a16="http://schemas.microsoft.com/office/drawing/2014/main" id="{7645A9E9-2A90-4533-A7C1-D83DE124A334}"/>
              </a:ext>
            </a:extLst>
          </p:cNvPr>
          <p:cNvGrpSpPr/>
          <p:nvPr/>
        </p:nvGrpSpPr>
        <p:grpSpPr>
          <a:xfrm>
            <a:off x="7323364" y="1182138"/>
            <a:ext cx="2412000" cy="326371"/>
            <a:chOff x="7121022" y="1734477"/>
            <a:chExt cx="1843466" cy="326371"/>
          </a:xfrm>
        </p:grpSpPr>
        <p:sp>
          <p:nvSpPr>
            <p:cNvPr id="268" name="86 Rectángulo">
              <a:extLst>
                <a:ext uri="{FF2B5EF4-FFF2-40B4-BE49-F238E27FC236}">
                  <a16:creationId xmlns:a16="http://schemas.microsoft.com/office/drawing/2014/main" id="{B9A53681-A060-4C09-AA39-23CF819840BB}"/>
                </a:ext>
              </a:extLst>
            </p:cNvPr>
            <p:cNvSpPr/>
            <p:nvPr/>
          </p:nvSpPr>
          <p:spPr>
            <a:xfrm>
              <a:off x="7121022" y="1734477"/>
              <a:ext cx="1843466" cy="326371"/>
            </a:xfrm>
            <a:prstGeom prst="rect">
              <a:avLst/>
            </a:prstGeom>
            <a:solidFill>
              <a:schemeClr val="bg1"/>
            </a:solidFill>
            <a:ln w="25400">
              <a:solidFill>
                <a:schemeClr val="tx1"/>
              </a:solidFill>
            </a:ln>
          </p:spPr>
          <p:txBody>
            <a:bodyPr wrap="square">
              <a:spAutoFit/>
            </a:bodyPr>
            <a:lstStyle/>
            <a:p>
              <a:pPr algn="r">
                <a:lnSpc>
                  <a:spcPts val="1800"/>
                </a:lnSpc>
              </a:pPr>
              <a:r>
                <a:rPr lang="es-ES" b="1" cap="small" dirty="0"/>
                <a:t> CPN Tools</a:t>
              </a:r>
              <a:endParaRPr lang="en-US" b="1" dirty="0"/>
            </a:p>
          </p:txBody>
        </p:sp>
        <p:grpSp>
          <p:nvGrpSpPr>
            <p:cNvPr id="269" name="Grupo 97">
              <a:extLst>
                <a:ext uri="{FF2B5EF4-FFF2-40B4-BE49-F238E27FC236}">
                  <a16:creationId xmlns:a16="http://schemas.microsoft.com/office/drawing/2014/main" id="{90D8949A-6A99-4B8D-9499-A45E696416BD}"/>
                </a:ext>
              </a:extLst>
            </p:cNvPr>
            <p:cNvGrpSpPr/>
            <p:nvPr/>
          </p:nvGrpSpPr>
          <p:grpSpPr>
            <a:xfrm>
              <a:off x="7203127" y="1799018"/>
              <a:ext cx="241624" cy="193873"/>
              <a:chOff x="8670601" y="1381978"/>
              <a:chExt cx="362748" cy="252000"/>
            </a:xfrm>
          </p:grpSpPr>
          <p:sp>
            <p:nvSpPr>
              <p:cNvPr id="270" name="Rectángulo 98">
                <a:extLst>
                  <a:ext uri="{FF2B5EF4-FFF2-40B4-BE49-F238E27FC236}">
                    <a16:creationId xmlns:a16="http://schemas.microsoft.com/office/drawing/2014/main" id="{9D46D9A5-D984-42EA-B3DA-7DD64E96AB04}"/>
                  </a:ext>
                </a:extLst>
              </p:cNvPr>
              <p:cNvSpPr/>
              <p:nvPr/>
            </p:nvSpPr>
            <p:spPr>
              <a:xfrm>
                <a:off x="8760601" y="1381978"/>
                <a:ext cx="272748" cy="252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sp>
            <p:nvSpPr>
              <p:cNvPr id="271" name="Rectángulo 99">
                <a:extLst>
                  <a:ext uri="{FF2B5EF4-FFF2-40B4-BE49-F238E27FC236}">
                    <a16:creationId xmlns:a16="http://schemas.microsoft.com/office/drawing/2014/main" id="{605BCB69-8E54-4AB7-B43F-D8CD7360BB49}"/>
                  </a:ext>
                </a:extLst>
              </p:cNvPr>
              <p:cNvSpPr/>
              <p:nvPr/>
            </p:nvSpPr>
            <p:spPr>
              <a:xfrm>
                <a:off x="8670601" y="1433386"/>
                <a:ext cx="180000" cy="54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sp>
            <p:nvSpPr>
              <p:cNvPr id="272" name="Rectángulo 100">
                <a:extLst>
                  <a:ext uri="{FF2B5EF4-FFF2-40B4-BE49-F238E27FC236}">
                    <a16:creationId xmlns:a16="http://schemas.microsoft.com/office/drawing/2014/main" id="{17BFFD07-28AF-4331-BD0C-CB2BD372BDD5}"/>
                  </a:ext>
                </a:extLst>
              </p:cNvPr>
              <p:cNvSpPr/>
              <p:nvPr/>
            </p:nvSpPr>
            <p:spPr>
              <a:xfrm>
                <a:off x="8670601" y="1534052"/>
                <a:ext cx="180000" cy="54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grpSp>
      </p:grpSp>
      <p:grpSp>
        <p:nvGrpSpPr>
          <p:cNvPr id="273" name="116 Grupo">
            <a:extLst>
              <a:ext uri="{FF2B5EF4-FFF2-40B4-BE49-F238E27FC236}">
                <a16:creationId xmlns:a16="http://schemas.microsoft.com/office/drawing/2014/main" id="{C7623DAC-6ABD-4704-85B0-FC2E784A2D56}"/>
              </a:ext>
            </a:extLst>
          </p:cNvPr>
          <p:cNvGrpSpPr/>
          <p:nvPr/>
        </p:nvGrpSpPr>
        <p:grpSpPr>
          <a:xfrm>
            <a:off x="7323364" y="2375608"/>
            <a:ext cx="2412000" cy="327600"/>
            <a:chOff x="7121022" y="1734477"/>
            <a:chExt cx="1843466" cy="327600"/>
          </a:xfrm>
        </p:grpSpPr>
        <p:sp>
          <p:nvSpPr>
            <p:cNvPr id="274" name="86 Rectángulo">
              <a:extLst>
                <a:ext uri="{FF2B5EF4-FFF2-40B4-BE49-F238E27FC236}">
                  <a16:creationId xmlns:a16="http://schemas.microsoft.com/office/drawing/2014/main" id="{8EF2DE61-3548-40F6-B980-1A2211E295FF}"/>
                </a:ext>
              </a:extLst>
            </p:cNvPr>
            <p:cNvSpPr/>
            <p:nvPr/>
          </p:nvSpPr>
          <p:spPr>
            <a:xfrm>
              <a:off x="7121022" y="1734477"/>
              <a:ext cx="1843466" cy="327600"/>
            </a:xfrm>
            <a:prstGeom prst="rect">
              <a:avLst/>
            </a:prstGeom>
            <a:solidFill>
              <a:schemeClr val="bg1"/>
            </a:solidFill>
            <a:ln w="25400">
              <a:solidFill>
                <a:schemeClr val="tx1"/>
              </a:solidFill>
            </a:ln>
          </p:spPr>
          <p:txBody>
            <a:bodyPr wrap="square">
              <a:spAutoFit/>
            </a:bodyPr>
            <a:lstStyle/>
            <a:p>
              <a:pPr algn="r">
                <a:lnSpc>
                  <a:spcPts val="1800"/>
                </a:lnSpc>
              </a:pPr>
              <a:r>
                <a:rPr lang="es-ES" b="1" cap="small" dirty="0"/>
                <a:t> </a:t>
              </a:r>
              <a:r>
                <a:rPr lang="es-ES" b="1" cap="small"/>
                <a:t>GreatSPN</a:t>
              </a:r>
              <a:endParaRPr lang="en-US" b="1" dirty="0"/>
            </a:p>
          </p:txBody>
        </p:sp>
        <p:grpSp>
          <p:nvGrpSpPr>
            <p:cNvPr id="275" name="Grupo 97">
              <a:extLst>
                <a:ext uri="{FF2B5EF4-FFF2-40B4-BE49-F238E27FC236}">
                  <a16:creationId xmlns:a16="http://schemas.microsoft.com/office/drawing/2014/main" id="{ABBE36D7-D7B6-49EF-B1EB-7232CD5CC90A}"/>
                </a:ext>
              </a:extLst>
            </p:cNvPr>
            <p:cNvGrpSpPr/>
            <p:nvPr/>
          </p:nvGrpSpPr>
          <p:grpSpPr>
            <a:xfrm>
              <a:off x="7203127" y="1799018"/>
              <a:ext cx="241624" cy="193873"/>
              <a:chOff x="8670601" y="1381978"/>
              <a:chExt cx="362748" cy="252000"/>
            </a:xfrm>
          </p:grpSpPr>
          <p:sp>
            <p:nvSpPr>
              <p:cNvPr id="276" name="Rectángulo 98">
                <a:extLst>
                  <a:ext uri="{FF2B5EF4-FFF2-40B4-BE49-F238E27FC236}">
                    <a16:creationId xmlns:a16="http://schemas.microsoft.com/office/drawing/2014/main" id="{F5CC59A7-8482-4103-BBB2-C6410E259438}"/>
                  </a:ext>
                </a:extLst>
              </p:cNvPr>
              <p:cNvSpPr/>
              <p:nvPr/>
            </p:nvSpPr>
            <p:spPr>
              <a:xfrm>
                <a:off x="8760601" y="1381978"/>
                <a:ext cx="272748" cy="252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sp>
            <p:nvSpPr>
              <p:cNvPr id="277" name="Rectángulo 99">
                <a:extLst>
                  <a:ext uri="{FF2B5EF4-FFF2-40B4-BE49-F238E27FC236}">
                    <a16:creationId xmlns:a16="http://schemas.microsoft.com/office/drawing/2014/main" id="{BBED00F7-A249-4A76-82BF-A30DD438BA96}"/>
                  </a:ext>
                </a:extLst>
              </p:cNvPr>
              <p:cNvSpPr/>
              <p:nvPr/>
            </p:nvSpPr>
            <p:spPr>
              <a:xfrm>
                <a:off x="8670601" y="1433386"/>
                <a:ext cx="180000" cy="54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sp>
            <p:nvSpPr>
              <p:cNvPr id="278" name="Rectángulo 100">
                <a:extLst>
                  <a:ext uri="{FF2B5EF4-FFF2-40B4-BE49-F238E27FC236}">
                    <a16:creationId xmlns:a16="http://schemas.microsoft.com/office/drawing/2014/main" id="{CCEF6613-B128-431E-94F4-1DFAD264498B}"/>
                  </a:ext>
                </a:extLst>
              </p:cNvPr>
              <p:cNvSpPr/>
              <p:nvPr/>
            </p:nvSpPr>
            <p:spPr>
              <a:xfrm>
                <a:off x="8670601" y="1534052"/>
                <a:ext cx="180000" cy="54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grpSp>
      </p:grpSp>
      <p:sp>
        <p:nvSpPr>
          <p:cNvPr id="279" name="119 CuadroTexto">
            <a:extLst>
              <a:ext uri="{FF2B5EF4-FFF2-40B4-BE49-F238E27FC236}">
                <a16:creationId xmlns:a16="http://schemas.microsoft.com/office/drawing/2014/main" id="{D611959F-9989-4045-8A24-07118D399A93}"/>
              </a:ext>
            </a:extLst>
          </p:cNvPr>
          <p:cNvSpPr txBox="1"/>
          <p:nvPr/>
        </p:nvSpPr>
        <p:spPr>
          <a:xfrm>
            <a:off x="6194150" y="1386891"/>
            <a:ext cx="797013" cy="326371"/>
          </a:xfrm>
          <a:prstGeom prst="rect">
            <a:avLst/>
          </a:prstGeom>
          <a:noFill/>
        </p:spPr>
        <p:txBody>
          <a:bodyPr wrap="none" rtlCol="0">
            <a:spAutoFit/>
          </a:bodyPr>
          <a:lstStyle/>
          <a:p>
            <a:pPr algn="ctr">
              <a:lnSpc>
                <a:spcPts val="1800"/>
              </a:lnSpc>
            </a:pPr>
            <a:r>
              <a:rPr lang="es-ES" dirty="0" err="1"/>
              <a:t>Export</a:t>
            </a:r>
            <a:endParaRPr lang="en-US" dirty="0"/>
          </a:p>
        </p:txBody>
      </p:sp>
      <p:grpSp>
        <p:nvGrpSpPr>
          <p:cNvPr id="280" name="Grupo 279">
            <a:extLst>
              <a:ext uri="{FF2B5EF4-FFF2-40B4-BE49-F238E27FC236}">
                <a16:creationId xmlns:a16="http://schemas.microsoft.com/office/drawing/2014/main" id="{B34FE764-BAF7-4AB6-B34F-A1DB19A11FE8}"/>
              </a:ext>
            </a:extLst>
          </p:cNvPr>
          <p:cNvGrpSpPr/>
          <p:nvPr/>
        </p:nvGrpSpPr>
        <p:grpSpPr>
          <a:xfrm>
            <a:off x="6513021" y="1808424"/>
            <a:ext cx="413186" cy="346285"/>
            <a:chOff x="5239827" y="2546165"/>
            <a:chExt cx="413186" cy="346285"/>
          </a:xfrm>
        </p:grpSpPr>
        <p:sp>
          <p:nvSpPr>
            <p:cNvPr id="281" name="Freeform 11">
              <a:extLst>
                <a:ext uri="{FF2B5EF4-FFF2-40B4-BE49-F238E27FC236}">
                  <a16:creationId xmlns:a16="http://schemas.microsoft.com/office/drawing/2014/main" id="{B5A2AC0D-B5E8-4A1D-9233-EF8568F76E08}"/>
                </a:ext>
              </a:extLst>
            </p:cNvPr>
            <p:cNvSpPr>
              <a:spLocks noEditPoints="1"/>
            </p:cNvSpPr>
            <p:nvPr/>
          </p:nvSpPr>
          <p:spPr bwMode="auto">
            <a:xfrm rot="5400000">
              <a:off x="5335678" y="2575115"/>
              <a:ext cx="346285" cy="288385"/>
            </a:xfrm>
            <a:custGeom>
              <a:avLst/>
              <a:gdLst>
                <a:gd name="T0" fmla="*/ 119 w 247"/>
                <a:gd name="T1" fmla="*/ 0 h 239"/>
                <a:gd name="T2" fmla="*/ 119 w 247"/>
                <a:gd name="T3" fmla="*/ 99 h 239"/>
                <a:gd name="T4" fmla="*/ 234 w 247"/>
                <a:gd name="T5" fmla="*/ 239 h 239"/>
                <a:gd name="T6" fmla="*/ 142 w 247"/>
                <a:gd name="T7" fmla="*/ 101 h 239"/>
                <a:gd name="T8" fmla="*/ 3 w 247"/>
                <a:gd name="T9" fmla="*/ 193 h 239"/>
                <a:gd name="T10" fmla="*/ 3 w 247"/>
                <a:gd name="T11" fmla="*/ 239 h 239"/>
              </a:gdLst>
              <a:ahLst/>
              <a:cxnLst>
                <a:cxn ang="0">
                  <a:pos x="T0" y="T1"/>
                </a:cxn>
                <a:cxn ang="0">
                  <a:pos x="T2" y="T3"/>
                </a:cxn>
                <a:cxn ang="0">
                  <a:pos x="T4" y="T5"/>
                </a:cxn>
                <a:cxn ang="0">
                  <a:pos x="T6" y="T7"/>
                </a:cxn>
                <a:cxn ang="0">
                  <a:pos x="T8" y="T9"/>
                </a:cxn>
                <a:cxn ang="0">
                  <a:pos x="T10" y="T11"/>
                </a:cxn>
              </a:cxnLst>
              <a:rect l="0" t="0" r="r" b="b"/>
              <a:pathLst>
                <a:path w="247" h="239">
                  <a:moveTo>
                    <a:pt x="119" y="0"/>
                  </a:moveTo>
                  <a:lnTo>
                    <a:pt x="119" y="99"/>
                  </a:lnTo>
                  <a:moveTo>
                    <a:pt x="234" y="239"/>
                  </a:moveTo>
                  <a:cubicBezTo>
                    <a:pt x="247" y="175"/>
                    <a:pt x="205" y="114"/>
                    <a:pt x="142" y="101"/>
                  </a:cubicBezTo>
                  <a:cubicBezTo>
                    <a:pt x="78" y="88"/>
                    <a:pt x="16" y="130"/>
                    <a:pt x="3" y="193"/>
                  </a:cubicBezTo>
                  <a:cubicBezTo>
                    <a:pt x="0" y="208"/>
                    <a:pt x="0" y="224"/>
                    <a:pt x="3" y="239"/>
                  </a:cubicBezTo>
                </a:path>
              </a:pathLst>
            </a:cu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19" rIns="91440" bIns="45719" numCol="1" anchor="t" anchorCtr="0" compatLnSpc="1">
              <a:prstTxWarp prst="textNoShape">
                <a:avLst/>
              </a:prstTxWarp>
            </a:bodyPr>
            <a:lstStyle/>
            <a:p>
              <a:endParaRPr lang="es-ES"/>
            </a:p>
          </p:txBody>
        </p:sp>
        <p:sp>
          <p:nvSpPr>
            <p:cNvPr id="282" name="1 Elipse">
              <a:extLst>
                <a:ext uri="{FF2B5EF4-FFF2-40B4-BE49-F238E27FC236}">
                  <a16:creationId xmlns:a16="http://schemas.microsoft.com/office/drawing/2014/main" id="{AC650A8E-D67E-44F8-8DD3-95D2698CD194}"/>
                </a:ext>
              </a:extLst>
            </p:cNvPr>
            <p:cNvSpPr/>
            <p:nvPr/>
          </p:nvSpPr>
          <p:spPr>
            <a:xfrm>
              <a:off x="5239827" y="2600376"/>
              <a:ext cx="228600" cy="228600"/>
            </a:xfrm>
            <a:prstGeom prst="ellipse">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cap="small">
                <a:solidFill>
                  <a:schemeClr val="tx1"/>
                </a:solidFill>
              </a:endParaRPr>
            </a:p>
          </p:txBody>
        </p:sp>
      </p:grpSp>
      <p:cxnSp>
        <p:nvCxnSpPr>
          <p:cNvPr id="283" name="118 Conector recto">
            <a:extLst>
              <a:ext uri="{FF2B5EF4-FFF2-40B4-BE49-F238E27FC236}">
                <a16:creationId xmlns:a16="http://schemas.microsoft.com/office/drawing/2014/main" id="{3F87D094-A278-4662-935A-A288681B5039}"/>
              </a:ext>
            </a:extLst>
          </p:cNvPr>
          <p:cNvCxnSpPr>
            <a:cxnSpLocks/>
            <a:stCxn id="268" idx="1"/>
            <a:endCxn id="281" idx="0"/>
          </p:cNvCxnSpPr>
          <p:nvPr/>
        </p:nvCxnSpPr>
        <p:spPr>
          <a:xfrm flipH="1">
            <a:off x="6926208" y="1345323"/>
            <a:ext cx="397157" cy="629934"/>
          </a:xfrm>
          <a:prstGeom prst="line">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284" name="119 Conector recto">
            <a:extLst>
              <a:ext uri="{FF2B5EF4-FFF2-40B4-BE49-F238E27FC236}">
                <a16:creationId xmlns:a16="http://schemas.microsoft.com/office/drawing/2014/main" id="{54906552-5BE3-4547-9202-BA84527D812C}"/>
              </a:ext>
            </a:extLst>
          </p:cNvPr>
          <p:cNvCxnSpPr>
            <a:cxnSpLocks/>
            <a:stCxn id="256" idx="1"/>
            <a:endCxn id="281" idx="0"/>
          </p:cNvCxnSpPr>
          <p:nvPr/>
        </p:nvCxnSpPr>
        <p:spPr>
          <a:xfrm flipH="1">
            <a:off x="6926208" y="1738253"/>
            <a:ext cx="397157" cy="237004"/>
          </a:xfrm>
          <a:prstGeom prst="line">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285" name="120 Conector recto">
            <a:extLst>
              <a:ext uri="{FF2B5EF4-FFF2-40B4-BE49-F238E27FC236}">
                <a16:creationId xmlns:a16="http://schemas.microsoft.com/office/drawing/2014/main" id="{87B6037E-5CDB-4FB6-BABF-7F1165F1B536}"/>
              </a:ext>
            </a:extLst>
          </p:cNvPr>
          <p:cNvCxnSpPr>
            <a:cxnSpLocks/>
            <a:stCxn id="262" idx="1"/>
            <a:endCxn id="281" idx="0"/>
          </p:cNvCxnSpPr>
          <p:nvPr/>
        </p:nvCxnSpPr>
        <p:spPr>
          <a:xfrm flipH="1" flipV="1">
            <a:off x="6926208" y="1975258"/>
            <a:ext cx="397157" cy="159201"/>
          </a:xfrm>
          <a:prstGeom prst="line">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286" name="121 Conector recto">
            <a:extLst>
              <a:ext uri="{FF2B5EF4-FFF2-40B4-BE49-F238E27FC236}">
                <a16:creationId xmlns:a16="http://schemas.microsoft.com/office/drawing/2014/main" id="{B397E306-6884-4D95-B5D1-FF2EE97F6C5C}"/>
              </a:ext>
            </a:extLst>
          </p:cNvPr>
          <p:cNvCxnSpPr>
            <a:cxnSpLocks/>
            <a:stCxn id="274" idx="1"/>
          </p:cNvCxnSpPr>
          <p:nvPr/>
        </p:nvCxnSpPr>
        <p:spPr>
          <a:xfrm flipH="1" flipV="1">
            <a:off x="6926208" y="1994590"/>
            <a:ext cx="397157" cy="544819"/>
          </a:xfrm>
          <a:prstGeom prst="line">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287" name="65 Conector recto">
            <a:extLst>
              <a:ext uri="{FF2B5EF4-FFF2-40B4-BE49-F238E27FC236}">
                <a16:creationId xmlns:a16="http://schemas.microsoft.com/office/drawing/2014/main" id="{4D1FBE14-E4C6-4E3B-9B95-D539983FA557}"/>
              </a:ext>
            </a:extLst>
          </p:cNvPr>
          <p:cNvCxnSpPr>
            <a:cxnSpLocks/>
            <a:stCxn id="282" idx="2"/>
            <a:endCxn id="136" idx="3"/>
          </p:cNvCxnSpPr>
          <p:nvPr/>
        </p:nvCxnSpPr>
        <p:spPr>
          <a:xfrm rot="10800000" flipV="1">
            <a:off x="5928918" y="1976934"/>
            <a:ext cx="584105" cy="1412460"/>
          </a:xfrm>
          <a:prstGeom prst="bentConnector3">
            <a:avLst>
              <a:gd name="adj1" fmla="val 67394"/>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288" name="86 Rectángulo">
            <a:extLst>
              <a:ext uri="{FF2B5EF4-FFF2-40B4-BE49-F238E27FC236}">
                <a16:creationId xmlns:a16="http://schemas.microsoft.com/office/drawing/2014/main" id="{6847A788-E229-4DA2-841F-FBCFE4BAFFE3}"/>
              </a:ext>
            </a:extLst>
          </p:cNvPr>
          <p:cNvSpPr/>
          <p:nvPr/>
        </p:nvSpPr>
        <p:spPr>
          <a:xfrm>
            <a:off x="9540742" y="742330"/>
            <a:ext cx="1008112" cy="307777"/>
          </a:xfrm>
          <a:prstGeom prst="rect">
            <a:avLst/>
          </a:prstGeom>
          <a:solidFill>
            <a:schemeClr val="bg1"/>
          </a:solidFill>
          <a:ln w="25400">
            <a:solidFill>
              <a:schemeClr val="tx1"/>
            </a:solidFill>
          </a:ln>
        </p:spPr>
        <p:txBody>
          <a:bodyPr wrap="square">
            <a:spAutoFit/>
          </a:bodyPr>
          <a:lstStyle/>
          <a:p>
            <a:pPr algn="r"/>
            <a:r>
              <a:rPr lang="es-ES" sz="1400" b="1" cap="small" dirty="0"/>
              <a:t>CPN Tools</a:t>
            </a:r>
            <a:endParaRPr lang="en-US" sz="1400" b="1" dirty="0"/>
          </a:p>
        </p:txBody>
      </p:sp>
      <p:sp>
        <p:nvSpPr>
          <p:cNvPr id="289" name="CuadroTexto 145">
            <a:extLst>
              <a:ext uri="{FF2B5EF4-FFF2-40B4-BE49-F238E27FC236}">
                <a16:creationId xmlns:a16="http://schemas.microsoft.com/office/drawing/2014/main" id="{98D7497D-D635-4408-B071-04AC2F72ABF5}"/>
              </a:ext>
            </a:extLst>
          </p:cNvPr>
          <p:cNvSpPr txBox="1"/>
          <p:nvPr/>
        </p:nvSpPr>
        <p:spPr>
          <a:xfrm>
            <a:off x="9808066" y="1295021"/>
            <a:ext cx="766557" cy="338554"/>
          </a:xfrm>
          <a:prstGeom prst="rect">
            <a:avLst/>
          </a:prstGeom>
          <a:noFill/>
        </p:spPr>
        <p:txBody>
          <a:bodyPr wrap="none" rtlCol="0">
            <a:spAutoFit/>
          </a:bodyPr>
          <a:lstStyle/>
          <a:p>
            <a:r>
              <a:rPr lang="en-GB" sz="1600" dirty="0"/>
              <a:t>«uses»</a:t>
            </a:r>
          </a:p>
        </p:txBody>
      </p:sp>
      <p:cxnSp>
        <p:nvCxnSpPr>
          <p:cNvPr id="290" name="Conector recto de flecha 3">
            <a:extLst>
              <a:ext uri="{FF2B5EF4-FFF2-40B4-BE49-F238E27FC236}">
                <a16:creationId xmlns:a16="http://schemas.microsoft.com/office/drawing/2014/main" id="{F685660B-44C2-4ABA-8DA8-6387D287A1DF}"/>
              </a:ext>
            </a:extLst>
          </p:cNvPr>
          <p:cNvCxnSpPr>
            <a:cxnSpLocks/>
            <a:stCxn id="268" idx="3"/>
          </p:cNvCxnSpPr>
          <p:nvPr/>
        </p:nvCxnSpPr>
        <p:spPr>
          <a:xfrm flipV="1">
            <a:off x="9735364" y="1020683"/>
            <a:ext cx="309434" cy="324640"/>
          </a:xfrm>
          <a:prstGeom prst="bentConnector2">
            <a:avLst/>
          </a:prstGeom>
          <a:ln>
            <a:solidFill>
              <a:schemeClr val="tx1"/>
            </a:solidFill>
            <a:prstDash val="dash"/>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2513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Tool Support</a:t>
            </a:r>
          </a:p>
        </p:txBody>
      </p:sp>
      <p:sp>
        <p:nvSpPr>
          <p:cNvPr id="3" name="Marcador de contenido 2"/>
          <p:cNvSpPr>
            <a:spLocks noGrp="1"/>
          </p:cNvSpPr>
          <p:nvPr>
            <p:ph idx="1"/>
          </p:nvPr>
        </p:nvSpPr>
        <p:spPr/>
        <p:txBody>
          <a:bodyPr>
            <a:normAutofit/>
          </a:bodyPr>
          <a:lstStyle/>
          <a:p>
            <a:pPr marL="228600" lvl="3">
              <a:spcBef>
                <a:spcPts val="1000"/>
              </a:spcBef>
              <a:spcAft>
                <a:spcPts val="200"/>
              </a:spcAft>
              <a:buSzPct val="100000"/>
            </a:pPr>
            <a:r>
              <a:rPr lang="es-ES" sz="2800" b="1" dirty="0">
                <a:solidFill>
                  <a:schemeClr val="accent1">
                    <a:lumMod val="75000"/>
                  </a:schemeClr>
                </a:solidFill>
              </a:rPr>
              <a:t>Eclipse plugin</a:t>
            </a:r>
            <a:endParaRPr lang="en-GB" sz="2800" b="1" dirty="0">
              <a:solidFill>
                <a:schemeClr val="accent1">
                  <a:lumMod val="75000"/>
                </a:schemeClr>
              </a:solidFill>
            </a:endParaRPr>
          </a:p>
          <a:p>
            <a:pPr marL="472936" lvl="1" indent="-457189">
              <a:lnSpc>
                <a:spcPct val="110000"/>
              </a:lnSpc>
              <a:buSzPct val="100000"/>
            </a:pPr>
            <a:endParaRPr lang="en-GB" dirty="0"/>
          </a:p>
          <a:p>
            <a:pPr marL="472936" lvl="1" indent="-457189">
              <a:lnSpc>
                <a:spcPct val="110000"/>
              </a:lnSpc>
              <a:buSzPct val="100000"/>
            </a:pPr>
            <a:endParaRPr lang="es-ES" b="0" dirty="0"/>
          </a:p>
        </p:txBody>
      </p:sp>
      <p:sp>
        <p:nvSpPr>
          <p:cNvPr id="5" name="Marcador de número de diapositiva 4"/>
          <p:cNvSpPr>
            <a:spLocks noGrp="1"/>
          </p:cNvSpPr>
          <p:nvPr>
            <p:ph type="sldNum" sz="quarter" idx="12"/>
          </p:nvPr>
        </p:nvSpPr>
        <p:spPr/>
        <p:txBody>
          <a:bodyPr/>
          <a:lstStyle/>
          <a:p>
            <a:fld id="{A7E09D32-447C-433F-910E-6450FEBB1FB8}" type="slidenum">
              <a:rPr lang="en-GB" smtClean="0"/>
              <a:t>74</a:t>
            </a:fld>
            <a:endParaRPr lang="en-GB" dirty="0"/>
          </a:p>
        </p:txBody>
      </p:sp>
      <p:grpSp>
        <p:nvGrpSpPr>
          <p:cNvPr id="319" name="Grupo 318">
            <a:extLst>
              <a:ext uri="{FF2B5EF4-FFF2-40B4-BE49-F238E27FC236}">
                <a16:creationId xmlns:a16="http://schemas.microsoft.com/office/drawing/2014/main" id="{96E8C7A8-781A-5CFD-BF4D-3FEAB140704F}"/>
              </a:ext>
            </a:extLst>
          </p:cNvPr>
          <p:cNvGrpSpPr/>
          <p:nvPr/>
        </p:nvGrpSpPr>
        <p:grpSpPr>
          <a:xfrm>
            <a:off x="3076904" y="1270292"/>
            <a:ext cx="8259401" cy="4908836"/>
            <a:chOff x="3076904" y="1270292"/>
            <a:chExt cx="8259401" cy="4908836"/>
          </a:xfrm>
        </p:grpSpPr>
        <p:grpSp>
          <p:nvGrpSpPr>
            <p:cNvPr id="6" name="4 Grupo">
              <a:extLst>
                <a:ext uri="{FF2B5EF4-FFF2-40B4-BE49-F238E27FC236}">
                  <a16:creationId xmlns:a16="http://schemas.microsoft.com/office/drawing/2014/main" id="{0AB9047A-B910-3FFB-6334-603F7993E503}"/>
                </a:ext>
              </a:extLst>
            </p:cNvPr>
            <p:cNvGrpSpPr/>
            <p:nvPr/>
          </p:nvGrpSpPr>
          <p:grpSpPr>
            <a:xfrm>
              <a:off x="3341014" y="2685631"/>
              <a:ext cx="1575526" cy="326371"/>
              <a:chOff x="836234" y="1734477"/>
              <a:chExt cx="1843466" cy="326371"/>
            </a:xfrm>
          </p:grpSpPr>
          <p:sp>
            <p:nvSpPr>
              <p:cNvPr id="7" name="86 Rectángulo">
                <a:extLst>
                  <a:ext uri="{FF2B5EF4-FFF2-40B4-BE49-F238E27FC236}">
                    <a16:creationId xmlns:a16="http://schemas.microsoft.com/office/drawing/2014/main" id="{D6AC8071-24FF-9D58-5945-B7C2B0F5827C}"/>
                  </a:ext>
                </a:extLst>
              </p:cNvPr>
              <p:cNvSpPr/>
              <p:nvPr/>
            </p:nvSpPr>
            <p:spPr>
              <a:xfrm>
                <a:off x="836234" y="1734477"/>
                <a:ext cx="1843466" cy="326371"/>
              </a:xfrm>
              <a:prstGeom prst="rect">
                <a:avLst/>
              </a:prstGeom>
              <a:solidFill>
                <a:schemeClr val="bg1"/>
              </a:solidFill>
              <a:ln w="25400">
                <a:solidFill>
                  <a:schemeClr val="tx1"/>
                </a:solidFill>
              </a:ln>
            </p:spPr>
            <p:txBody>
              <a:bodyPr wrap="square">
                <a:spAutoFit/>
              </a:bodyPr>
              <a:lstStyle/>
              <a:p>
                <a:pPr algn="r">
                  <a:lnSpc>
                    <a:spcPts val="1800"/>
                  </a:lnSpc>
                </a:pPr>
                <a:r>
                  <a:rPr lang="es-ES" b="1" cap="small" dirty="0"/>
                  <a:t>     </a:t>
                </a:r>
                <a:r>
                  <a:rPr lang="es-ES" b="1" cap="small" dirty="0" err="1"/>
                  <a:t>FeatureIDE</a:t>
                </a:r>
                <a:endParaRPr lang="en-US" b="1" dirty="0"/>
              </a:p>
            </p:txBody>
          </p:sp>
          <p:grpSp>
            <p:nvGrpSpPr>
              <p:cNvPr id="8" name="Grupo 97">
                <a:extLst>
                  <a:ext uri="{FF2B5EF4-FFF2-40B4-BE49-F238E27FC236}">
                    <a16:creationId xmlns:a16="http://schemas.microsoft.com/office/drawing/2014/main" id="{53110AB2-A3BD-75CD-92E3-4F4CE215BE95}"/>
                  </a:ext>
                </a:extLst>
              </p:cNvPr>
              <p:cNvGrpSpPr/>
              <p:nvPr/>
            </p:nvGrpSpPr>
            <p:grpSpPr>
              <a:xfrm>
                <a:off x="918340" y="1799018"/>
                <a:ext cx="299742" cy="193873"/>
                <a:chOff x="8670601" y="1381978"/>
                <a:chExt cx="450000" cy="252000"/>
              </a:xfrm>
            </p:grpSpPr>
            <p:sp>
              <p:nvSpPr>
                <p:cNvPr id="9" name="Rectángulo 98">
                  <a:extLst>
                    <a:ext uri="{FF2B5EF4-FFF2-40B4-BE49-F238E27FC236}">
                      <a16:creationId xmlns:a16="http://schemas.microsoft.com/office/drawing/2014/main" id="{6968A243-7047-F07A-C22D-708EE1DDD632}"/>
                    </a:ext>
                  </a:extLst>
                </p:cNvPr>
                <p:cNvSpPr/>
                <p:nvPr/>
              </p:nvSpPr>
              <p:spPr>
                <a:xfrm>
                  <a:off x="8760601" y="1381978"/>
                  <a:ext cx="360000" cy="252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sp>
              <p:nvSpPr>
                <p:cNvPr id="10" name="Rectángulo 99">
                  <a:extLst>
                    <a:ext uri="{FF2B5EF4-FFF2-40B4-BE49-F238E27FC236}">
                      <a16:creationId xmlns:a16="http://schemas.microsoft.com/office/drawing/2014/main" id="{4F074A2A-81FD-F069-44DE-E9FE69898CD0}"/>
                    </a:ext>
                  </a:extLst>
                </p:cNvPr>
                <p:cNvSpPr/>
                <p:nvPr/>
              </p:nvSpPr>
              <p:spPr>
                <a:xfrm>
                  <a:off x="8670601" y="1433386"/>
                  <a:ext cx="180000" cy="54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sp>
              <p:nvSpPr>
                <p:cNvPr id="11" name="Rectángulo 100">
                  <a:extLst>
                    <a:ext uri="{FF2B5EF4-FFF2-40B4-BE49-F238E27FC236}">
                      <a16:creationId xmlns:a16="http://schemas.microsoft.com/office/drawing/2014/main" id="{5F0DF04B-1699-BF87-8499-BA72D9E8BEEA}"/>
                    </a:ext>
                  </a:extLst>
                </p:cNvPr>
                <p:cNvSpPr/>
                <p:nvPr/>
              </p:nvSpPr>
              <p:spPr>
                <a:xfrm>
                  <a:off x="8670601" y="1534052"/>
                  <a:ext cx="180000" cy="54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grpSp>
        </p:grpSp>
        <p:sp>
          <p:nvSpPr>
            <p:cNvPr id="12" name="119 CuadroTexto">
              <a:extLst>
                <a:ext uri="{FF2B5EF4-FFF2-40B4-BE49-F238E27FC236}">
                  <a16:creationId xmlns:a16="http://schemas.microsoft.com/office/drawing/2014/main" id="{452A065A-012E-FCA0-5B4B-46EDD7305345}"/>
                </a:ext>
              </a:extLst>
            </p:cNvPr>
            <p:cNvSpPr txBox="1"/>
            <p:nvPr/>
          </p:nvSpPr>
          <p:spPr>
            <a:xfrm>
              <a:off x="4150681" y="3055706"/>
              <a:ext cx="1143262" cy="326371"/>
            </a:xfrm>
            <a:prstGeom prst="rect">
              <a:avLst/>
            </a:prstGeom>
            <a:noFill/>
          </p:spPr>
          <p:txBody>
            <a:bodyPr wrap="none" rtlCol="0">
              <a:spAutoFit/>
            </a:bodyPr>
            <a:lstStyle/>
            <a:p>
              <a:pPr algn="ctr">
                <a:lnSpc>
                  <a:spcPts val="1800"/>
                </a:lnSpc>
              </a:pPr>
              <a:r>
                <a:rPr lang="es-ES" dirty="0" err="1"/>
                <a:t>Composer</a:t>
              </a:r>
              <a:endParaRPr lang="en-US" dirty="0"/>
            </a:p>
          </p:txBody>
        </p:sp>
        <p:sp>
          <p:nvSpPr>
            <p:cNvPr id="13" name="Freeform 11">
              <a:extLst>
                <a:ext uri="{FF2B5EF4-FFF2-40B4-BE49-F238E27FC236}">
                  <a16:creationId xmlns:a16="http://schemas.microsoft.com/office/drawing/2014/main" id="{1BC83B6E-EAC0-2C43-CC9D-0AA772E476A0}"/>
                </a:ext>
              </a:extLst>
            </p:cNvPr>
            <p:cNvSpPr>
              <a:spLocks noEditPoints="1"/>
            </p:cNvSpPr>
            <p:nvPr/>
          </p:nvSpPr>
          <p:spPr bwMode="auto">
            <a:xfrm rot="10800000">
              <a:off x="3955635" y="3318377"/>
              <a:ext cx="346285" cy="234255"/>
            </a:xfrm>
            <a:custGeom>
              <a:avLst/>
              <a:gdLst>
                <a:gd name="T0" fmla="*/ 119 w 247"/>
                <a:gd name="T1" fmla="*/ 0 h 239"/>
                <a:gd name="T2" fmla="*/ 119 w 247"/>
                <a:gd name="T3" fmla="*/ 99 h 239"/>
                <a:gd name="T4" fmla="*/ 234 w 247"/>
                <a:gd name="T5" fmla="*/ 239 h 239"/>
                <a:gd name="T6" fmla="*/ 142 w 247"/>
                <a:gd name="T7" fmla="*/ 101 h 239"/>
                <a:gd name="T8" fmla="*/ 3 w 247"/>
                <a:gd name="T9" fmla="*/ 193 h 239"/>
                <a:gd name="T10" fmla="*/ 3 w 247"/>
                <a:gd name="T11" fmla="*/ 239 h 239"/>
              </a:gdLst>
              <a:ahLst/>
              <a:cxnLst>
                <a:cxn ang="0">
                  <a:pos x="T0" y="T1"/>
                </a:cxn>
                <a:cxn ang="0">
                  <a:pos x="T2" y="T3"/>
                </a:cxn>
                <a:cxn ang="0">
                  <a:pos x="T4" y="T5"/>
                </a:cxn>
                <a:cxn ang="0">
                  <a:pos x="T6" y="T7"/>
                </a:cxn>
                <a:cxn ang="0">
                  <a:pos x="T8" y="T9"/>
                </a:cxn>
                <a:cxn ang="0">
                  <a:pos x="T10" y="T11"/>
                </a:cxn>
              </a:cxnLst>
              <a:rect l="0" t="0" r="r" b="b"/>
              <a:pathLst>
                <a:path w="247" h="239">
                  <a:moveTo>
                    <a:pt x="119" y="0"/>
                  </a:moveTo>
                  <a:lnTo>
                    <a:pt x="119" y="99"/>
                  </a:lnTo>
                  <a:moveTo>
                    <a:pt x="234" y="239"/>
                  </a:moveTo>
                  <a:cubicBezTo>
                    <a:pt x="247" y="175"/>
                    <a:pt x="205" y="114"/>
                    <a:pt x="142" y="101"/>
                  </a:cubicBezTo>
                  <a:cubicBezTo>
                    <a:pt x="78" y="88"/>
                    <a:pt x="16" y="130"/>
                    <a:pt x="3" y="193"/>
                  </a:cubicBezTo>
                  <a:cubicBezTo>
                    <a:pt x="0" y="208"/>
                    <a:pt x="0" y="224"/>
                    <a:pt x="3" y="239"/>
                  </a:cubicBezTo>
                </a:path>
              </a:pathLst>
            </a:cu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19" rIns="91440" bIns="45719" numCol="1" anchor="t" anchorCtr="0" compatLnSpc="1">
              <a:prstTxWarp prst="textNoShape">
                <a:avLst/>
              </a:prstTxWarp>
            </a:bodyPr>
            <a:lstStyle/>
            <a:p>
              <a:endParaRPr lang="es-ES"/>
            </a:p>
          </p:txBody>
        </p:sp>
        <p:cxnSp>
          <p:nvCxnSpPr>
            <p:cNvPr id="14" name="65 Conector recto">
              <a:extLst>
                <a:ext uri="{FF2B5EF4-FFF2-40B4-BE49-F238E27FC236}">
                  <a16:creationId xmlns:a16="http://schemas.microsoft.com/office/drawing/2014/main" id="{C2C02164-31D5-D505-2D0E-6F02B3ABC2DC}"/>
                </a:ext>
              </a:extLst>
            </p:cNvPr>
            <p:cNvCxnSpPr>
              <a:endCxn id="13" idx="0"/>
            </p:cNvCxnSpPr>
            <p:nvPr/>
          </p:nvCxnSpPr>
          <p:spPr>
            <a:xfrm flipH="1" flipV="1">
              <a:off x="4135086" y="3552632"/>
              <a:ext cx="4572" cy="331559"/>
            </a:xfrm>
            <a:prstGeom prst="line">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15" name="1 Elipse">
              <a:extLst>
                <a:ext uri="{FF2B5EF4-FFF2-40B4-BE49-F238E27FC236}">
                  <a16:creationId xmlns:a16="http://schemas.microsoft.com/office/drawing/2014/main" id="{9C9C45BC-C21B-D130-1FA8-0834533E4AC8}"/>
                </a:ext>
              </a:extLst>
            </p:cNvPr>
            <p:cNvSpPr/>
            <p:nvPr/>
          </p:nvSpPr>
          <p:spPr>
            <a:xfrm rot="5400000">
              <a:off x="4014477" y="3174608"/>
              <a:ext cx="228600" cy="228600"/>
            </a:xfrm>
            <a:prstGeom prst="ellipse">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cap="small">
                <a:solidFill>
                  <a:schemeClr val="tx1"/>
                </a:solidFill>
              </a:endParaRPr>
            </a:p>
          </p:txBody>
        </p:sp>
        <p:cxnSp>
          <p:nvCxnSpPr>
            <p:cNvPr id="16" name="65 Conector recto">
              <a:extLst>
                <a:ext uri="{FF2B5EF4-FFF2-40B4-BE49-F238E27FC236}">
                  <a16:creationId xmlns:a16="http://schemas.microsoft.com/office/drawing/2014/main" id="{D7BB4D20-B738-1504-56EA-3DC350DED847}"/>
                </a:ext>
              </a:extLst>
            </p:cNvPr>
            <p:cNvCxnSpPr>
              <a:stCxn id="15" idx="2"/>
              <a:endCxn id="7" idx="2"/>
            </p:cNvCxnSpPr>
            <p:nvPr/>
          </p:nvCxnSpPr>
          <p:spPr>
            <a:xfrm flipV="1">
              <a:off x="4128777" y="3012002"/>
              <a:ext cx="0" cy="162606"/>
            </a:xfrm>
            <a:prstGeom prst="straightConnector1">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17" name="86 Rectángulo">
              <a:extLst>
                <a:ext uri="{FF2B5EF4-FFF2-40B4-BE49-F238E27FC236}">
                  <a16:creationId xmlns:a16="http://schemas.microsoft.com/office/drawing/2014/main" id="{63E7C733-96A1-EA7D-05DE-F6CD670041F3}"/>
                </a:ext>
              </a:extLst>
            </p:cNvPr>
            <p:cNvSpPr/>
            <p:nvPr/>
          </p:nvSpPr>
          <p:spPr>
            <a:xfrm>
              <a:off x="3241087" y="3586694"/>
              <a:ext cx="1879838" cy="1246495"/>
            </a:xfrm>
            <a:prstGeom prst="rect">
              <a:avLst/>
            </a:prstGeom>
            <a:solidFill>
              <a:schemeClr val="bg1"/>
            </a:solidFill>
            <a:ln w="25400">
              <a:solidFill>
                <a:schemeClr val="tx1"/>
              </a:solidFill>
            </a:ln>
          </p:spPr>
          <p:txBody>
            <a:bodyPr wrap="square">
              <a:spAutoFit/>
            </a:bodyPr>
            <a:lstStyle/>
            <a:p>
              <a:pPr algn="r">
                <a:lnSpc>
                  <a:spcPts val="1800"/>
                </a:lnSpc>
              </a:pPr>
              <a:r>
                <a:rPr lang="es-ES" b="1" cap="small" dirty="0"/>
                <a:t> </a:t>
              </a:r>
              <a:r>
                <a:rPr lang="es-ES" b="1" cap="small" dirty="0" err="1"/>
                <a:t>Titan</a:t>
              </a:r>
              <a:endParaRPr lang="es-ES" b="1" cap="small" dirty="0"/>
            </a:p>
            <a:p>
              <a:pPr algn="r">
                <a:lnSpc>
                  <a:spcPts val="1800"/>
                </a:lnSpc>
              </a:pPr>
              <a:endParaRPr lang="es-ES" b="1" cap="small" dirty="0"/>
            </a:p>
            <a:p>
              <a:pPr algn="r">
                <a:lnSpc>
                  <a:spcPts val="1800"/>
                </a:lnSpc>
              </a:pPr>
              <a:endParaRPr lang="es-ES" sz="2200" b="1" cap="small" dirty="0"/>
            </a:p>
            <a:p>
              <a:pPr algn="r">
                <a:lnSpc>
                  <a:spcPts val="1800"/>
                </a:lnSpc>
              </a:pPr>
              <a:endParaRPr lang="es-ES" b="1" cap="small" dirty="0"/>
            </a:p>
            <a:p>
              <a:pPr algn="r">
                <a:lnSpc>
                  <a:spcPts val="1800"/>
                </a:lnSpc>
              </a:pPr>
              <a:endParaRPr lang="en-US" b="1" dirty="0"/>
            </a:p>
          </p:txBody>
        </p:sp>
        <p:grpSp>
          <p:nvGrpSpPr>
            <p:cNvPr id="18" name="Grupo 97">
              <a:extLst>
                <a:ext uri="{FF2B5EF4-FFF2-40B4-BE49-F238E27FC236}">
                  <a16:creationId xmlns:a16="http://schemas.microsoft.com/office/drawing/2014/main" id="{5ED5C84B-6B72-4DB2-24DB-9E17322B3FDE}"/>
                </a:ext>
              </a:extLst>
            </p:cNvPr>
            <p:cNvGrpSpPr/>
            <p:nvPr/>
          </p:nvGrpSpPr>
          <p:grpSpPr>
            <a:xfrm>
              <a:off x="3350134" y="3687350"/>
              <a:ext cx="409426" cy="302359"/>
              <a:chOff x="8670601" y="1381978"/>
              <a:chExt cx="450000" cy="252000"/>
            </a:xfrm>
          </p:grpSpPr>
          <p:sp>
            <p:nvSpPr>
              <p:cNvPr id="19" name="Rectángulo 98">
                <a:extLst>
                  <a:ext uri="{FF2B5EF4-FFF2-40B4-BE49-F238E27FC236}">
                    <a16:creationId xmlns:a16="http://schemas.microsoft.com/office/drawing/2014/main" id="{E261C4CD-91F3-3DB1-39EC-2A9C25F1D56D}"/>
                  </a:ext>
                </a:extLst>
              </p:cNvPr>
              <p:cNvSpPr/>
              <p:nvPr/>
            </p:nvSpPr>
            <p:spPr>
              <a:xfrm>
                <a:off x="8760601" y="1381978"/>
                <a:ext cx="360000" cy="252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sp>
            <p:nvSpPr>
              <p:cNvPr id="20" name="Rectángulo 99">
                <a:extLst>
                  <a:ext uri="{FF2B5EF4-FFF2-40B4-BE49-F238E27FC236}">
                    <a16:creationId xmlns:a16="http://schemas.microsoft.com/office/drawing/2014/main" id="{A88AC46B-6B29-08FE-2FB2-C4D719AB85B7}"/>
                  </a:ext>
                </a:extLst>
              </p:cNvPr>
              <p:cNvSpPr/>
              <p:nvPr/>
            </p:nvSpPr>
            <p:spPr>
              <a:xfrm>
                <a:off x="8670601" y="1433386"/>
                <a:ext cx="180000" cy="54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sp>
            <p:nvSpPr>
              <p:cNvPr id="21" name="Rectángulo 100">
                <a:extLst>
                  <a:ext uri="{FF2B5EF4-FFF2-40B4-BE49-F238E27FC236}">
                    <a16:creationId xmlns:a16="http://schemas.microsoft.com/office/drawing/2014/main" id="{BD613925-BB61-DE55-4A9F-E147144CC43A}"/>
                  </a:ext>
                </a:extLst>
              </p:cNvPr>
              <p:cNvSpPr/>
              <p:nvPr/>
            </p:nvSpPr>
            <p:spPr>
              <a:xfrm>
                <a:off x="8670601" y="1534052"/>
                <a:ext cx="180000" cy="54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grpSp>
        <p:cxnSp>
          <p:nvCxnSpPr>
            <p:cNvPr id="22" name="Conector recto 2">
              <a:extLst>
                <a:ext uri="{FF2B5EF4-FFF2-40B4-BE49-F238E27FC236}">
                  <a16:creationId xmlns:a16="http://schemas.microsoft.com/office/drawing/2014/main" id="{57B000FC-191E-8FCF-5505-117D3E70CBF5}"/>
                </a:ext>
              </a:extLst>
            </p:cNvPr>
            <p:cNvCxnSpPr>
              <a:stCxn id="7" idx="0"/>
              <a:endCxn id="32" idx="2"/>
            </p:cNvCxnSpPr>
            <p:nvPr/>
          </p:nvCxnSpPr>
          <p:spPr>
            <a:xfrm flipH="1" flipV="1">
              <a:off x="3700836" y="2381594"/>
              <a:ext cx="427941" cy="304037"/>
            </a:xfrm>
            <a:prstGeom prst="line">
              <a:avLst/>
            </a:prstGeom>
            <a:solidFill>
              <a:schemeClr val="bg1"/>
            </a:solidFill>
            <a:ln>
              <a:solidFill>
                <a:schemeClr val="tx1"/>
              </a:solidFill>
              <a:prstDash val="sysDot"/>
              <a:headEnd type="arrow"/>
              <a:tailEnd type="none"/>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grpSp>
          <p:nvGrpSpPr>
            <p:cNvPr id="23" name="35 Grupo">
              <a:extLst>
                <a:ext uri="{FF2B5EF4-FFF2-40B4-BE49-F238E27FC236}">
                  <a16:creationId xmlns:a16="http://schemas.microsoft.com/office/drawing/2014/main" id="{AFC1F7DA-1CD9-A5AD-79D4-3F4E6A4DA469}"/>
                </a:ext>
              </a:extLst>
            </p:cNvPr>
            <p:cNvGrpSpPr/>
            <p:nvPr/>
          </p:nvGrpSpPr>
          <p:grpSpPr>
            <a:xfrm>
              <a:off x="3376616" y="4079245"/>
              <a:ext cx="1118541" cy="553998"/>
              <a:chOff x="5133584" y="4435403"/>
              <a:chExt cx="1334565" cy="609941"/>
            </a:xfrm>
          </p:grpSpPr>
          <p:sp>
            <p:nvSpPr>
              <p:cNvPr id="24" name="86 Rectángulo">
                <a:extLst>
                  <a:ext uri="{FF2B5EF4-FFF2-40B4-BE49-F238E27FC236}">
                    <a16:creationId xmlns:a16="http://schemas.microsoft.com/office/drawing/2014/main" id="{68E11830-111F-15F0-A7CB-E0C3C3F6EF67}"/>
                  </a:ext>
                </a:extLst>
              </p:cNvPr>
              <p:cNvSpPr/>
              <p:nvPr/>
            </p:nvSpPr>
            <p:spPr>
              <a:xfrm>
                <a:off x="5133584" y="4435403"/>
                <a:ext cx="1334565" cy="609941"/>
              </a:xfrm>
              <a:prstGeom prst="rect">
                <a:avLst/>
              </a:prstGeom>
              <a:solidFill>
                <a:schemeClr val="bg1"/>
              </a:solidFill>
              <a:ln w="25400">
                <a:solidFill>
                  <a:schemeClr val="tx1"/>
                </a:solidFill>
              </a:ln>
            </p:spPr>
            <p:txBody>
              <a:bodyPr wrap="square">
                <a:spAutoFit/>
              </a:bodyPr>
              <a:lstStyle/>
              <a:p>
                <a:pPr algn="r">
                  <a:lnSpc>
                    <a:spcPts val="1800"/>
                  </a:lnSpc>
                </a:pPr>
                <a:r>
                  <a:rPr lang="es-ES" sz="1600" b="1" cap="small" dirty="0"/>
                  <a:t>     </a:t>
                </a:r>
                <a:r>
                  <a:rPr lang="es-ES" sz="1400" b="1" cap="small" dirty="0" err="1"/>
                  <a:t>Petrinets</a:t>
                </a:r>
                <a:endParaRPr lang="es-ES" sz="1400" b="1" cap="small" dirty="0"/>
              </a:p>
              <a:p>
                <a:pPr algn="r">
                  <a:lnSpc>
                    <a:spcPts val="1800"/>
                  </a:lnSpc>
                </a:pPr>
                <a:r>
                  <a:rPr lang="es-ES" sz="1400" b="1" cap="small" dirty="0"/>
                  <a:t>Sirius Editor</a:t>
                </a:r>
                <a:endParaRPr lang="en-US" sz="1400" b="1" dirty="0"/>
              </a:p>
            </p:txBody>
          </p:sp>
          <p:grpSp>
            <p:nvGrpSpPr>
              <p:cNvPr id="25" name="Grupo 97">
                <a:extLst>
                  <a:ext uri="{FF2B5EF4-FFF2-40B4-BE49-F238E27FC236}">
                    <a16:creationId xmlns:a16="http://schemas.microsoft.com/office/drawing/2014/main" id="{D20729A6-2F4A-758F-5BE2-8687B2A5FB11}"/>
                  </a:ext>
                </a:extLst>
              </p:cNvPr>
              <p:cNvGrpSpPr/>
              <p:nvPr/>
            </p:nvGrpSpPr>
            <p:grpSpPr>
              <a:xfrm>
                <a:off x="5215690" y="4499944"/>
                <a:ext cx="299742" cy="193873"/>
                <a:chOff x="8670601" y="1381978"/>
                <a:chExt cx="450000" cy="252000"/>
              </a:xfrm>
            </p:grpSpPr>
            <p:sp>
              <p:nvSpPr>
                <p:cNvPr id="26" name="Rectángulo 98">
                  <a:extLst>
                    <a:ext uri="{FF2B5EF4-FFF2-40B4-BE49-F238E27FC236}">
                      <a16:creationId xmlns:a16="http://schemas.microsoft.com/office/drawing/2014/main" id="{34956325-5A62-C6A8-DE56-93DEA66D3A85}"/>
                    </a:ext>
                  </a:extLst>
                </p:cNvPr>
                <p:cNvSpPr/>
                <p:nvPr/>
              </p:nvSpPr>
              <p:spPr>
                <a:xfrm>
                  <a:off x="8760601" y="1381978"/>
                  <a:ext cx="360000" cy="252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sp>
              <p:nvSpPr>
                <p:cNvPr id="27" name="Rectángulo 99">
                  <a:extLst>
                    <a:ext uri="{FF2B5EF4-FFF2-40B4-BE49-F238E27FC236}">
                      <a16:creationId xmlns:a16="http://schemas.microsoft.com/office/drawing/2014/main" id="{4031A5A5-362E-B450-913B-7FB0D0339043}"/>
                    </a:ext>
                  </a:extLst>
                </p:cNvPr>
                <p:cNvSpPr/>
                <p:nvPr/>
              </p:nvSpPr>
              <p:spPr>
                <a:xfrm>
                  <a:off x="8670601" y="1433386"/>
                  <a:ext cx="180000" cy="54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sp>
              <p:nvSpPr>
                <p:cNvPr id="28" name="Rectángulo 100">
                  <a:extLst>
                    <a:ext uri="{FF2B5EF4-FFF2-40B4-BE49-F238E27FC236}">
                      <a16:creationId xmlns:a16="http://schemas.microsoft.com/office/drawing/2014/main" id="{21F459E6-B0F2-65A5-C817-2FE12D71F60D}"/>
                    </a:ext>
                  </a:extLst>
                </p:cNvPr>
                <p:cNvSpPr/>
                <p:nvPr/>
              </p:nvSpPr>
              <p:spPr>
                <a:xfrm>
                  <a:off x="8670601" y="1534052"/>
                  <a:ext cx="180000" cy="54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grpSp>
        </p:grpSp>
        <p:cxnSp>
          <p:nvCxnSpPr>
            <p:cNvPr id="29" name="Conector recto 2">
              <a:extLst>
                <a:ext uri="{FF2B5EF4-FFF2-40B4-BE49-F238E27FC236}">
                  <a16:creationId xmlns:a16="http://schemas.microsoft.com/office/drawing/2014/main" id="{838CA41F-55BD-DCAE-ED20-709119CA0769}"/>
                </a:ext>
              </a:extLst>
            </p:cNvPr>
            <p:cNvCxnSpPr>
              <a:endCxn id="45" idx="0"/>
            </p:cNvCxnSpPr>
            <p:nvPr/>
          </p:nvCxnSpPr>
          <p:spPr>
            <a:xfrm>
              <a:off x="3761116" y="4633243"/>
              <a:ext cx="4356" cy="393757"/>
            </a:xfrm>
            <a:prstGeom prst="line">
              <a:avLst/>
            </a:prstGeom>
            <a:solidFill>
              <a:schemeClr val="bg1"/>
            </a:solidFill>
            <a:ln>
              <a:solidFill>
                <a:schemeClr val="tx1"/>
              </a:solidFill>
              <a:prstDash val="sysDot"/>
              <a:headEnd type="arrow"/>
              <a:tailEnd type="none"/>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grpSp>
          <p:nvGrpSpPr>
            <p:cNvPr id="30" name="Grupo 22">
              <a:extLst>
                <a:ext uri="{FF2B5EF4-FFF2-40B4-BE49-F238E27FC236}">
                  <a16:creationId xmlns:a16="http://schemas.microsoft.com/office/drawing/2014/main" id="{C0E1D198-4832-041E-01A3-6070F0406B74}"/>
                </a:ext>
              </a:extLst>
            </p:cNvPr>
            <p:cNvGrpSpPr/>
            <p:nvPr/>
          </p:nvGrpSpPr>
          <p:grpSpPr>
            <a:xfrm>
              <a:off x="3148837" y="1270292"/>
              <a:ext cx="1094240" cy="1111302"/>
              <a:chOff x="186051" y="2749674"/>
              <a:chExt cx="1094240" cy="1111302"/>
            </a:xfrm>
          </p:grpSpPr>
          <p:sp>
            <p:nvSpPr>
              <p:cNvPr id="31" name="69 Rectángulo">
                <a:extLst>
                  <a:ext uri="{FF2B5EF4-FFF2-40B4-BE49-F238E27FC236}">
                    <a16:creationId xmlns:a16="http://schemas.microsoft.com/office/drawing/2014/main" id="{108A1FC3-DAE4-36B8-A09F-8D76EC0A767B}"/>
                  </a:ext>
                </a:extLst>
              </p:cNvPr>
              <p:cNvSpPr/>
              <p:nvPr/>
            </p:nvSpPr>
            <p:spPr>
              <a:xfrm>
                <a:off x="186051" y="2749674"/>
                <a:ext cx="1094240" cy="502702"/>
              </a:xfrm>
              <a:prstGeom prst="rect">
                <a:avLst/>
              </a:prstGeom>
            </p:spPr>
            <p:txBody>
              <a:bodyPr wrap="square">
                <a:spAutoFit/>
              </a:bodyPr>
              <a:lstStyle/>
              <a:p>
                <a:pPr algn="ctr">
                  <a:lnSpc>
                    <a:spcPts val="1600"/>
                  </a:lnSpc>
                </a:pPr>
                <a:r>
                  <a:rPr lang="es-ES" sz="1400" dirty="0" err="1"/>
                  <a:t>Feature</a:t>
                </a:r>
                <a:endParaRPr lang="es-ES" sz="1400" dirty="0"/>
              </a:p>
              <a:p>
                <a:pPr algn="ctr">
                  <a:lnSpc>
                    <a:spcPts val="1600"/>
                  </a:lnSpc>
                </a:pPr>
                <a:r>
                  <a:rPr lang="es-ES" sz="1400" dirty="0" err="1"/>
                  <a:t>model</a:t>
                </a:r>
                <a:endParaRPr lang="en-US" sz="1400" dirty="0"/>
              </a:p>
            </p:txBody>
          </p:sp>
          <p:sp>
            <p:nvSpPr>
              <p:cNvPr id="32" name="45 Esquina doblada">
                <a:extLst>
                  <a:ext uri="{FF2B5EF4-FFF2-40B4-BE49-F238E27FC236}">
                    <a16:creationId xmlns:a16="http://schemas.microsoft.com/office/drawing/2014/main" id="{8CC0B099-0147-3811-B7F5-6F970927B066}"/>
                  </a:ext>
                </a:extLst>
              </p:cNvPr>
              <p:cNvSpPr/>
              <p:nvPr/>
            </p:nvSpPr>
            <p:spPr>
              <a:xfrm>
                <a:off x="432492" y="3212976"/>
                <a:ext cx="611116" cy="648000"/>
              </a:xfrm>
              <a:prstGeom prst="foldedCorner">
                <a:avLst>
                  <a:gd name="adj" fmla="val 394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grpSp>
            <p:nvGrpSpPr>
              <p:cNvPr id="33" name="46 Grupo">
                <a:extLst>
                  <a:ext uri="{FF2B5EF4-FFF2-40B4-BE49-F238E27FC236}">
                    <a16:creationId xmlns:a16="http://schemas.microsoft.com/office/drawing/2014/main" id="{F6672C4F-FDD4-F587-DEF6-DFC5BC9BD1DF}"/>
                  </a:ext>
                </a:extLst>
              </p:cNvPr>
              <p:cNvGrpSpPr/>
              <p:nvPr/>
            </p:nvGrpSpPr>
            <p:grpSpPr>
              <a:xfrm>
                <a:off x="503112" y="3284984"/>
                <a:ext cx="403505" cy="379648"/>
                <a:chOff x="2125381" y="4653136"/>
                <a:chExt cx="403505" cy="379648"/>
              </a:xfrm>
            </p:grpSpPr>
            <p:sp>
              <p:nvSpPr>
                <p:cNvPr id="34" name="47 Rectángulo">
                  <a:extLst>
                    <a:ext uri="{FF2B5EF4-FFF2-40B4-BE49-F238E27FC236}">
                      <a16:creationId xmlns:a16="http://schemas.microsoft.com/office/drawing/2014/main" id="{5A45CE80-EE1B-FB0D-EA51-5D965D7F5469}"/>
                    </a:ext>
                  </a:extLst>
                </p:cNvPr>
                <p:cNvSpPr/>
                <p:nvPr/>
              </p:nvSpPr>
              <p:spPr>
                <a:xfrm>
                  <a:off x="2301486" y="4653136"/>
                  <a:ext cx="117126" cy="72008"/>
                </a:xfrm>
                <a:prstGeom prst="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48 Rectángulo">
                  <a:extLst>
                    <a:ext uri="{FF2B5EF4-FFF2-40B4-BE49-F238E27FC236}">
                      <a16:creationId xmlns:a16="http://schemas.microsoft.com/office/drawing/2014/main" id="{B5B80DCA-0207-8733-8E59-9D47B789BB49}"/>
                    </a:ext>
                  </a:extLst>
                </p:cNvPr>
                <p:cNvSpPr/>
                <p:nvPr/>
              </p:nvSpPr>
              <p:spPr>
                <a:xfrm>
                  <a:off x="2220723" y="4805536"/>
                  <a:ext cx="117126" cy="72008"/>
                </a:xfrm>
                <a:prstGeom prst="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49 Rectángulo">
                  <a:extLst>
                    <a:ext uri="{FF2B5EF4-FFF2-40B4-BE49-F238E27FC236}">
                      <a16:creationId xmlns:a16="http://schemas.microsoft.com/office/drawing/2014/main" id="{C0F438B2-4274-4380-ADF5-796CD6E2AC49}"/>
                    </a:ext>
                  </a:extLst>
                </p:cNvPr>
                <p:cNvSpPr/>
                <p:nvPr/>
              </p:nvSpPr>
              <p:spPr>
                <a:xfrm>
                  <a:off x="2411760" y="4805536"/>
                  <a:ext cx="117126" cy="72008"/>
                </a:xfrm>
                <a:prstGeom prst="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50 Rectángulo">
                  <a:extLst>
                    <a:ext uri="{FF2B5EF4-FFF2-40B4-BE49-F238E27FC236}">
                      <a16:creationId xmlns:a16="http://schemas.microsoft.com/office/drawing/2014/main" id="{76FE835E-6608-03E0-D8FB-550A90E322B0}"/>
                    </a:ext>
                  </a:extLst>
                </p:cNvPr>
                <p:cNvSpPr/>
                <p:nvPr/>
              </p:nvSpPr>
              <p:spPr>
                <a:xfrm>
                  <a:off x="2125381" y="4957936"/>
                  <a:ext cx="117126" cy="72008"/>
                </a:xfrm>
                <a:prstGeom prst="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51 Rectángulo">
                  <a:extLst>
                    <a:ext uri="{FF2B5EF4-FFF2-40B4-BE49-F238E27FC236}">
                      <a16:creationId xmlns:a16="http://schemas.microsoft.com/office/drawing/2014/main" id="{1D19F4F9-593C-5863-57FB-8DF9D48BD66B}"/>
                    </a:ext>
                  </a:extLst>
                </p:cNvPr>
                <p:cNvSpPr/>
                <p:nvPr/>
              </p:nvSpPr>
              <p:spPr>
                <a:xfrm>
                  <a:off x="2308860" y="4960776"/>
                  <a:ext cx="117126" cy="72008"/>
                </a:xfrm>
                <a:prstGeom prst="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39" name="52 Conector recto">
                  <a:extLst>
                    <a:ext uri="{FF2B5EF4-FFF2-40B4-BE49-F238E27FC236}">
                      <a16:creationId xmlns:a16="http://schemas.microsoft.com/office/drawing/2014/main" id="{50351088-2614-651A-6E77-F60841A591C1}"/>
                    </a:ext>
                  </a:extLst>
                </p:cNvPr>
                <p:cNvCxnSpPr>
                  <a:stCxn id="34" idx="2"/>
                  <a:endCxn id="35" idx="0"/>
                </p:cNvCxnSpPr>
                <p:nvPr/>
              </p:nvCxnSpPr>
              <p:spPr>
                <a:xfrm flipH="1">
                  <a:off x="2279286" y="4725144"/>
                  <a:ext cx="80763" cy="80392"/>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53 Conector recto">
                  <a:extLst>
                    <a:ext uri="{FF2B5EF4-FFF2-40B4-BE49-F238E27FC236}">
                      <a16:creationId xmlns:a16="http://schemas.microsoft.com/office/drawing/2014/main" id="{738D687E-E65E-BC9A-4836-48AB4DA2351A}"/>
                    </a:ext>
                  </a:extLst>
                </p:cNvPr>
                <p:cNvCxnSpPr>
                  <a:stCxn id="34" idx="2"/>
                  <a:endCxn id="36" idx="0"/>
                </p:cNvCxnSpPr>
                <p:nvPr/>
              </p:nvCxnSpPr>
              <p:spPr>
                <a:xfrm>
                  <a:off x="2360049" y="4725144"/>
                  <a:ext cx="110274" cy="80392"/>
                </a:xfrm>
                <a:prstGeom prst="line">
                  <a:avLst/>
                </a:prstGeom>
                <a:ln w="12700"/>
              </p:spPr>
              <p:style>
                <a:lnRef idx="2">
                  <a:schemeClr val="accent1">
                    <a:shade val="50000"/>
                  </a:schemeClr>
                </a:lnRef>
                <a:fillRef idx="1">
                  <a:schemeClr val="accent1"/>
                </a:fillRef>
                <a:effectRef idx="0">
                  <a:schemeClr val="accent1"/>
                </a:effectRef>
                <a:fontRef idx="minor">
                  <a:schemeClr val="lt1"/>
                </a:fontRef>
              </p:style>
            </p:cxnSp>
            <p:cxnSp>
              <p:nvCxnSpPr>
                <p:cNvPr id="41" name="54 Conector recto">
                  <a:extLst>
                    <a:ext uri="{FF2B5EF4-FFF2-40B4-BE49-F238E27FC236}">
                      <a16:creationId xmlns:a16="http://schemas.microsoft.com/office/drawing/2014/main" id="{1CF26D58-82A4-FCFE-2758-896B27B390B8}"/>
                    </a:ext>
                  </a:extLst>
                </p:cNvPr>
                <p:cNvCxnSpPr>
                  <a:stCxn id="37" idx="0"/>
                  <a:endCxn id="35" idx="2"/>
                </p:cNvCxnSpPr>
                <p:nvPr/>
              </p:nvCxnSpPr>
              <p:spPr>
                <a:xfrm flipV="1">
                  <a:off x="2183944" y="4877544"/>
                  <a:ext cx="95342" cy="80392"/>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55 Conector recto">
                  <a:extLst>
                    <a:ext uri="{FF2B5EF4-FFF2-40B4-BE49-F238E27FC236}">
                      <a16:creationId xmlns:a16="http://schemas.microsoft.com/office/drawing/2014/main" id="{2750F95D-9D9A-02DD-0ECF-7828EE8C43C7}"/>
                    </a:ext>
                  </a:extLst>
                </p:cNvPr>
                <p:cNvCxnSpPr>
                  <a:stCxn id="35" idx="2"/>
                  <a:endCxn id="38" idx="0"/>
                </p:cNvCxnSpPr>
                <p:nvPr/>
              </p:nvCxnSpPr>
              <p:spPr>
                <a:xfrm>
                  <a:off x="2279286" y="4877544"/>
                  <a:ext cx="88137" cy="83232"/>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43" name="56 Grupo">
              <a:extLst>
                <a:ext uri="{FF2B5EF4-FFF2-40B4-BE49-F238E27FC236}">
                  <a16:creationId xmlns:a16="http://schemas.microsoft.com/office/drawing/2014/main" id="{8D936C20-D878-BB3A-4D7D-E1A4367F184D}"/>
                </a:ext>
              </a:extLst>
            </p:cNvPr>
            <p:cNvGrpSpPr/>
            <p:nvPr/>
          </p:nvGrpSpPr>
          <p:grpSpPr>
            <a:xfrm>
              <a:off x="3076904" y="5027000"/>
              <a:ext cx="1390402" cy="1152128"/>
              <a:chOff x="5165205" y="3212976"/>
              <a:chExt cx="1390402" cy="1152128"/>
            </a:xfrm>
          </p:grpSpPr>
          <p:sp>
            <p:nvSpPr>
              <p:cNvPr id="44" name="69 Rectángulo">
                <a:extLst>
                  <a:ext uri="{FF2B5EF4-FFF2-40B4-BE49-F238E27FC236}">
                    <a16:creationId xmlns:a16="http://schemas.microsoft.com/office/drawing/2014/main" id="{172539BD-C7F2-EDC6-CF63-9DCF297C0F55}"/>
                  </a:ext>
                </a:extLst>
              </p:cNvPr>
              <p:cNvSpPr/>
              <p:nvPr/>
            </p:nvSpPr>
            <p:spPr>
              <a:xfrm>
                <a:off x="5165205" y="3862402"/>
                <a:ext cx="1390402" cy="502702"/>
              </a:xfrm>
              <a:prstGeom prst="rect">
                <a:avLst/>
              </a:prstGeom>
            </p:spPr>
            <p:txBody>
              <a:bodyPr wrap="square">
                <a:spAutoFit/>
              </a:bodyPr>
              <a:lstStyle/>
              <a:p>
                <a:pPr algn="ctr">
                  <a:lnSpc>
                    <a:spcPts val="1600"/>
                  </a:lnSpc>
                </a:pPr>
                <a:r>
                  <a:rPr lang="es-ES" sz="1400" dirty="0"/>
                  <a:t>150% Petri net</a:t>
                </a:r>
              </a:p>
              <a:p>
                <a:pPr algn="ctr">
                  <a:lnSpc>
                    <a:spcPts val="1600"/>
                  </a:lnSpc>
                </a:pPr>
                <a:r>
                  <a:rPr lang="es-ES" sz="1400" dirty="0" err="1"/>
                  <a:t>model</a:t>
                </a:r>
                <a:r>
                  <a:rPr lang="es-ES" sz="1400" dirty="0"/>
                  <a:t> </a:t>
                </a:r>
                <a:r>
                  <a:rPr lang="es-ES" sz="1400" dirty="0" err="1"/>
                  <a:t>with</a:t>
                </a:r>
                <a:r>
                  <a:rPr lang="es-ES" sz="1400" dirty="0"/>
                  <a:t> </a:t>
                </a:r>
                <a:r>
                  <a:rPr lang="es-ES" sz="1400" dirty="0" err="1"/>
                  <a:t>PCs</a:t>
                </a:r>
                <a:endParaRPr lang="en-US" sz="1400" dirty="0"/>
              </a:p>
            </p:txBody>
          </p:sp>
          <p:sp>
            <p:nvSpPr>
              <p:cNvPr id="45" name="58 Esquina doblada">
                <a:extLst>
                  <a:ext uri="{FF2B5EF4-FFF2-40B4-BE49-F238E27FC236}">
                    <a16:creationId xmlns:a16="http://schemas.microsoft.com/office/drawing/2014/main" id="{45E38CCE-8E20-3396-7D8B-C7B35B3C7198}"/>
                  </a:ext>
                </a:extLst>
              </p:cNvPr>
              <p:cNvSpPr/>
              <p:nvPr/>
            </p:nvSpPr>
            <p:spPr>
              <a:xfrm>
                <a:off x="5602948" y="3212976"/>
                <a:ext cx="501650" cy="648000"/>
              </a:xfrm>
              <a:prstGeom prst="foldedCorner">
                <a:avLst>
                  <a:gd name="adj" fmla="val 394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46" name="59 Elipse">
                <a:extLst>
                  <a:ext uri="{FF2B5EF4-FFF2-40B4-BE49-F238E27FC236}">
                    <a16:creationId xmlns:a16="http://schemas.microsoft.com/office/drawing/2014/main" id="{000EA1CD-B621-7401-0264-C1CC3154E804}"/>
                  </a:ext>
                </a:extLst>
              </p:cNvPr>
              <p:cNvSpPr/>
              <p:nvPr/>
            </p:nvSpPr>
            <p:spPr>
              <a:xfrm>
                <a:off x="5772909" y="3663150"/>
                <a:ext cx="144000" cy="1440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 name="60 Elipse">
                <a:extLst>
                  <a:ext uri="{FF2B5EF4-FFF2-40B4-BE49-F238E27FC236}">
                    <a16:creationId xmlns:a16="http://schemas.microsoft.com/office/drawing/2014/main" id="{D4F414C7-DA29-0719-63DF-FA25B0F4E23D}"/>
                  </a:ext>
                </a:extLst>
              </p:cNvPr>
              <p:cNvSpPr/>
              <p:nvPr/>
            </p:nvSpPr>
            <p:spPr>
              <a:xfrm>
                <a:off x="5882208" y="3267286"/>
                <a:ext cx="144000" cy="1440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 name="61 Rectángulo">
                <a:extLst>
                  <a:ext uri="{FF2B5EF4-FFF2-40B4-BE49-F238E27FC236}">
                    <a16:creationId xmlns:a16="http://schemas.microsoft.com/office/drawing/2014/main" id="{8A3B4B1E-785D-75DB-6D2E-4FB6B82AAC2F}"/>
                  </a:ext>
                </a:extLst>
              </p:cNvPr>
              <p:cNvSpPr/>
              <p:nvPr/>
            </p:nvSpPr>
            <p:spPr>
              <a:xfrm>
                <a:off x="5779813" y="3492302"/>
                <a:ext cx="131192" cy="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49" name="62 Conector recto de flecha">
                <a:extLst>
                  <a:ext uri="{FF2B5EF4-FFF2-40B4-BE49-F238E27FC236}">
                    <a16:creationId xmlns:a16="http://schemas.microsoft.com/office/drawing/2014/main" id="{BD19E841-061B-11F6-D346-611C9F9C24E9}"/>
                  </a:ext>
                </a:extLst>
              </p:cNvPr>
              <p:cNvCxnSpPr>
                <a:stCxn id="53" idx="4"/>
                <a:endCxn id="48" idx="0"/>
              </p:cNvCxnSpPr>
              <p:nvPr/>
            </p:nvCxnSpPr>
            <p:spPr>
              <a:xfrm>
                <a:off x="5729786" y="3411286"/>
                <a:ext cx="115623" cy="81016"/>
              </a:xfrm>
              <a:prstGeom prst="straightConnector1">
                <a:avLst/>
              </a:prstGeom>
              <a:ln>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50" name="63 Conector recto de flecha">
                <a:extLst>
                  <a:ext uri="{FF2B5EF4-FFF2-40B4-BE49-F238E27FC236}">
                    <a16:creationId xmlns:a16="http://schemas.microsoft.com/office/drawing/2014/main" id="{29B93B49-DFD9-2764-A0CF-6765F33C6158}"/>
                  </a:ext>
                </a:extLst>
              </p:cNvPr>
              <p:cNvCxnSpPr>
                <a:stCxn id="47" idx="3"/>
                <a:endCxn id="48" idx="0"/>
              </p:cNvCxnSpPr>
              <p:nvPr/>
            </p:nvCxnSpPr>
            <p:spPr>
              <a:xfrm flipH="1">
                <a:off x="5845409" y="3390198"/>
                <a:ext cx="57887" cy="102104"/>
              </a:xfrm>
              <a:prstGeom prst="straightConnector1">
                <a:avLst/>
              </a:prstGeom>
              <a:ln>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51" name="64 Conector recto de flecha">
                <a:extLst>
                  <a:ext uri="{FF2B5EF4-FFF2-40B4-BE49-F238E27FC236}">
                    <a16:creationId xmlns:a16="http://schemas.microsoft.com/office/drawing/2014/main" id="{E215950E-F9C4-C264-981E-B70B8131D16E}"/>
                  </a:ext>
                </a:extLst>
              </p:cNvPr>
              <p:cNvCxnSpPr>
                <a:stCxn id="48" idx="2"/>
                <a:endCxn id="46" idx="0"/>
              </p:cNvCxnSpPr>
              <p:nvPr/>
            </p:nvCxnSpPr>
            <p:spPr>
              <a:xfrm flipH="1">
                <a:off x="5844909" y="3546302"/>
                <a:ext cx="500" cy="116848"/>
              </a:xfrm>
              <a:prstGeom prst="straightConnector1">
                <a:avLst/>
              </a:prstGeom>
              <a:ln>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nvGrpSpPr>
              <p:cNvPr id="52" name="65 Grupo">
                <a:extLst>
                  <a:ext uri="{FF2B5EF4-FFF2-40B4-BE49-F238E27FC236}">
                    <a16:creationId xmlns:a16="http://schemas.microsoft.com/office/drawing/2014/main" id="{BEDD4B1B-89A8-B1BC-829D-A8359381AD99}"/>
                  </a:ext>
                </a:extLst>
              </p:cNvPr>
              <p:cNvGrpSpPr/>
              <p:nvPr/>
            </p:nvGrpSpPr>
            <p:grpSpPr>
              <a:xfrm>
                <a:off x="5657786" y="3267286"/>
                <a:ext cx="144000" cy="144000"/>
                <a:chOff x="1893677" y="4682554"/>
                <a:chExt cx="144000" cy="144000"/>
              </a:xfrm>
            </p:grpSpPr>
            <p:sp>
              <p:nvSpPr>
                <p:cNvPr id="53" name="66 Elipse">
                  <a:extLst>
                    <a:ext uri="{FF2B5EF4-FFF2-40B4-BE49-F238E27FC236}">
                      <a16:creationId xmlns:a16="http://schemas.microsoft.com/office/drawing/2014/main" id="{AA94EB10-E20D-B554-BD8B-01E65DEE3F5E}"/>
                    </a:ext>
                  </a:extLst>
                </p:cNvPr>
                <p:cNvSpPr/>
                <p:nvPr/>
              </p:nvSpPr>
              <p:spPr>
                <a:xfrm>
                  <a:off x="1893677" y="4682554"/>
                  <a:ext cx="144000" cy="1440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 name="67 Elipse">
                  <a:extLst>
                    <a:ext uri="{FF2B5EF4-FFF2-40B4-BE49-F238E27FC236}">
                      <a16:creationId xmlns:a16="http://schemas.microsoft.com/office/drawing/2014/main" id="{9642DD38-3718-232E-0393-FDEC1E286289}"/>
                    </a:ext>
                  </a:extLst>
                </p:cNvPr>
                <p:cNvSpPr/>
                <p:nvPr/>
              </p:nvSpPr>
              <p:spPr>
                <a:xfrm>
                  <a:off x="1943712" y="4725144"/>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cxnSp>
          <p:nvCxnSpPr>
            <p:cNvPr id="55" name="Conector recto 2">
              <a:extLst>
                <a:ext uri="{FF2B5EF4-FFF2-40B4-BE49-F238E27FC236}">
                  <a16:creationId xmlns:a16="http://schemas.microsoft.com/office/drawing/2014/main" id="{56EDAF59-F69F-024A-DCFD-486EAB0DD198}"/>
                </a:ext>
              </a:extLst>
            </p:cNvPr>
            <p:cNvCxnSpPr>
              <a:stCxn id="7" idx="0"/>
              <a:endCxn id="58" idx="2"/>
            </p:cNvCxnSpPr>
            <p:nvPr/>
          </p:nvCxnSpPr>
          <p:spPr>
            <a:xfrm flipV="1">
              <a:off x="4128777" y="2389671"/>
              <a:ext cx="569419" cy="295960"/>
            </a:xfrm>
            <a:prstGeom prst="line">
              <a:avLst/>
            </a:prstGeom>
            <a:solidFill>
              <a:schemeClr val="bg1"/>
            </a:solidFill>
            <a:ln>
              <a:solidFill>
                <a:schemeClr val="tx1"/>
              </a:solidFill>
              <a:prstDash val="sysDot"/>
              <a:headEnd type="arrow"/>
              <a:tailEnd type="none"/>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grpSp>
          <p:nvGrpSpPr>
            <p:cNvPr id="56" name="Grupo 21">
              <a:extLst>
                <a:ext uri="{FF2B5EF4-FFF2-40B4-BE49-F238E27FC236}">
                  <a16:creationId xmlns:a16="http://schemas.microsoft.com/office/drawing/2014/main" id="{A1416C1C-B26C-B7EA-61D9-D6C63123B1E9}"/>
                </a:ext>
              </a:extLst>
            </p:cNvPr>
            <p:cNvGrpSpPr/>
            <p:nvPr/>
          </p:nvGrpSpPr>
          <p:grpSpPr>
            <a:xfrm>
              <a:off x="4137372" y="1286932"/>
              <a:ext cx="1179072" cy="1102739"/>
              <a:chOff x="1027202" y="2758237"/>
              <a:chExt cx="1179072" cy="1102739"/>
            </a:xfrm>
          </p:grpSpPr>
          <p:sp>
            <p:nvSpPr>
              <p:cNvPr id="57" name="69 Rectángulo">
                <a:extLst>
                  <a:ext uri="{FF2B5EF4-FFF2-40B4-BE49-F238E27FC236}">
                    <a16:creationId xmlns:a16="http://schemas.microsoft.com/office/drawing/2014/main" id="{CB672EE2-AC1E-B2C2-1221-2C578B49AB71}"/>
                  </a:ext>
                </a:extLst>
              </p:cNvPr>
              <p:cNvSpPr/>
              <p:nvPr/>
            </p:nvSpPr>
            <p:spPr>
              <a:xfrm>
                <a:off x="1027202" y="2758237"/>
                <a:ext cx="1179072" cy="502702"/>
              </a:xfrm>
              <a:prstGeom prst="rect">
                <a:avLst/>
              </a:prstGeom>
            </p:spPr>
            <p:txBody>
              <a:bodyPr wrap="square">
                <a:spAutoFit/>
              </a:bodyPr>
              <a:lstStyle/>
              <a:p>
                <a:pPr algn="ctr">
                  <a:lnSpc>
                    <a:spcPts val="1600"/>
                  </a:lnSpc>
                </a:pPr>
                <a:r>
                  <a:rPr lang="es-ES" sz="1400" dirty="0" err="1"/>
                  <a:t>Feature</a:t>
                </a:r>
                <a:endParaRPr lang="es-ES" sz="1400" dirty="0"/>
              </a:p>
              <a:p>
                <a:pPr algn="ctr">
                  <a:lnSpc>
                    <a:spcPts val="1600"/>
                  </a:lnSpc>
                </a:pPr>
                <a:r>
                  <a:rPr lang="es-ES" sz="1400" dirty="0" err="1"/>
                  <a:t>configuration</a:t>
                </a:r>
                <a:endParaRPr lang="en-US" sz="1400" dirty="0"/>
              </a:p>
            </p:txBody>
          </p:sp>
          <p:sp>
            <p:nvSpPr>
              <p:cNvPr id="58" name="140 Esquina doblada">
                <a:extLst>
                  <a:ext uri="{FF2B5EF4-FFF2-40B4-BE49-F238E27FC236}">
                    <a16:creationId xmlns:a16="http://schemas.microsoft.com/office/drawing/2014/main" id="{254B2B9C-C305-F0DE-6AA4-11FDC8C8F399}"/>
                  </a:ext>
                </a:extLst>
              </p:cNvPr>
              <p:cNvSpPr/>
              <p:nvPr/>
            </p:nvSpPr>
            <p:spPr>
              <a:xfrm>
                <a:off x="1282468" y="3212976"/>
                <a:ext cx="611116" cy="648000"/>
              </a:xfrm>
              <a:prstGeom prst="foldedCorner">
                <a:avLst>
                  <a:gd name="adj" fmla="val 394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grpSp>
            <p:nvGrpSpPr>
              <p:cNvPr id="59" name="Grupo 19">
                <a:extLst>
                  <a:ext uri="{FF2B5EF4-FFF2-40B4-BE49-F238E27FC236}">
                    <a16:creationId xmlns:a16="http://schemas.microsoft.com/office/drawing/2014/main" id="{C867675B-9CA3-104C-6D9B-B980414320A8}"/>
                  </a:ext>
                </a:extLst>
              </p:cNvPr>
              <p:cNvGrpSpPr/>
              <p:nvPr/>
            </p:nvGrpSpPr>
            <p:grpSpPr>
              <a:xfrm>
                <a:off x="1356809" y="3280715"/>
                <a:ext cx="255333" cy="508325"/>
                <a:chOff x="2232000" y="4941168"/>
                <a:chExt cx="288000" cy="648072"/>
              </a:xfrm>
            </p:grpSpPr>
            <p:sp>
              <p:nvSpPr>
                <p:cNvPr id="60" name="Rectángulo 1">
                  <a:extLst>
                    <a:ext uri="{FF2B5EF4-FFF2-40B4-BE49-F238E27FC236}">
                      <a16:creationId xmlns:a16="http://schemas.microsoft.com/office/drawing/2014/main" id="{DAF8DC2E-3AE8-B942-4947-3CAD9D1EEDB1}"/>
                    </a:ext>
                  </a:extLst>
                </p:cNvPr>
                <p:cNvSpPr/>
                <p:nvPr/>
              </p:nvSpPr>
              <p:spPr>
                <a:xfrm>
                  <a:off x="2232000" y="4941168"/>
                  <a:ext cx="72000" cy="72008"/>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1" name="Rectángulo 111">
                  <a:extLst>
                    <a:ext uri="{FF2B5EF4-FFF2-40B4-BE49-F238E27FC236}">
                      <a16:creationId xmlns:a16="http://schemas.microsoft.com/office/drawing/2014/main" id="{D5131063-E8E9-0995-E1B4-019CFF760AE8}"/>
                    </a:ext>
                  </a:extLst>
                </p:cNvPr>
                <p:cNvSpPr/>
                <p:nvPr/>
              </p:nvSpPr>
              <p:spPr>
                <a:xfrm>
                  <a:off x="2339752" y="5085184"/>
                  <a:ext cx="72000" cy="72008"/>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2" name="Rectángulo 112">
                  <a:extLst>
                    <a:ext uri="{FF2B5EF4-FFF2-40B4-BE49-F238E27FC236}">
                      <a16:creationId xmlns:a16="http://schemas.microsoft.com/office/drawing/2014/main" id="{18C22945-E609-F285-06C7-09D35CE7D9B7}"/>
                    </a:ext>
                  </a:extLst>
                </p:cNvPr>
                <p:cNvSpPr/>
                <p:nvPr/>
              </p:nvSpPr>
              <p:spPr>
                <a:xfrm>
                  <a:off x="2448000" y="5229200"/>
                  <a:ext cx="72000" cy="7200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3" name="Rectángulo 113">
                  <a:extLst>
                    <a:ext uri="{FF2B5EF4-FFF2-40B4-BE49-F238E27FC236}">
                      <a16:creationId xmlns:a16="http://schemas.microsoft.com/office/drawing/2014/main" id="{F2AF33C7-0234-65F1-566B-2B1B483FF766}"/>
                    </a:ext>
                  </a:extLst>
                </p:cNvPr>
                <p:cNvSpPr/>
                <p:nvPr/>
              </p:nvSpPr>
              <p:spPr>
                <a:xfrm>
                  <a:off x="2448000" y="5372582"/>
                  <a:ext cx="72000" cy="72008"/>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 name="Rectángulo 114">
                  <a:extLst>
                    <a:ext uri="{FF2B5EF4-FFF2-40B4-BE49-F238E27FC236}">
                      <a16:creationId xmlns:a16="http://schemas.microsoft.com/office/drawing/2014/main" id="{B3174948-3CB0-05D2-BA16-49004B9F936D}"/>
                    </a:ext>
                  </a:extLst>
                </p:cNvPr>
                <p:cNvSpPr/>
                <p:nvPr/>
              </p:nvSpPr>
              <p:spPr>
                <a:xfrm>
                  <a:off x="2339752" y="5517232"/>
                  <a:ext cx="72000" cy="7200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65" name="Conector angular 5">
                  <a:extLst>
                    <a:ext uri="{FF2B5EF4-FFF2-40B4-BE49-F238E27FC236}">
                      <a16:creationId xmlns:a16="http://schemas.microsoft.com/office/drawing/2014/main" id="{FAB0EF77-4827-4FBE-815B-2F4C084C36B9}"/>
                    </a:ext>
                  </a:extLst>
                </p:cNvPr>
                <p:cNvCxnSpPr>
                  <a:stCxn id="61" idx="1"/>
                  <a:endCxn id="60" idx="2"/>
                </p:cNvCxnSpPr>
                <p:nvPr/>
              </p:nvCxnSpPr>
              <p:spPr>
                <a:xfrm rot="10800000">
                  <a:off x="2268000" y="5013176"/>
                  <a:ext cx="71752" cy="108012"/>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Conector angular 115">
                  <a:extLst>
                    <a:ext uri="{FF2B5EF4-FFF2-40B4-BE49-F238E27FC236}">
                      <a16:creationId xmlns:a16="http://schemas.microsoft.com/office/drawing/2014/main" id="{6ABAA3FF-F14E-1FBB-E749-1610327D612D}"/>
                    </a:ext>
                  </a:extLst>
                </p:cNvPr>
                <p:cNvCxnSpPr>
                  <a:stCxn id="64" idx="1"/>
                  <a:endCxn id="60" idx="2"/>
                </p:cNvCxnSpPr>
                <p:nvPr/>
              </p:nvCxnSpPr>
              <p:spPr>
                <a:xfrm rot="10800000">
                  <a:off x="2268000" y="5013176"/>
                  <a:ext cx="71752" cy="540060"/>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Conector angular 124">
                  <a:extLst>
                    <a:ext uri="{FF2B5EF4-FFF2-40B4-BE49-F238E27FC236}">
                      <a16:creationId xmlns:a16="http://schemas.microsoft.com/office/drawing/2014/main" id="{A037DE76-FB01-A36D-79EE-42A887D0006D}"/>
                    </a:ext>
                  </a:extLst>
                </p:cNvPr>
                <p:cNvCxnSpPr>
                  <a:stCxn id="62" idx="1"/>
                  <a:endCxn id="61" idx="2"/>
                </p:cNvCxnSpPr>
                <p:nvPr/>
              </p:nvCxnSpPr>
              <p:spPr>
                <a:xfrm rot="10800000">
                  <a:off x="2375752" y="5157192"/>
                  <a:ext cx="72248" cy="108012"/>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Conector angular 125">
                  <a:extLst>
                    <a:ext uri="{FF2B5EF4-FFF2-40B4-BE49-F238E27FC236}">
                      <a16:creationId xmlns:a16="http://schemas.microsoft.com/office/drawing/2014/main" id="{5380E813-9463-78ED-21D5-C11476629BD0}"/>
                    </a:ext>
                  </a:extLst>
                </p:cNvPr>
                <p:cNvCxnSpPr>
                  <a:stCxn id="63" idx="1"/>
                  <a:endCxn id="61" idx="2"/>
                </p:cNvCxnSpPr>
                <p:nvPr/>
              </p:nvCxnSpPr>
              <p:spPr>
                <a:xfrm rot="10800000">
                  <a:off x="2375752" y="5157192"/>
                  <a:ext cx="72248" cy="251394"/>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69" name="156 Grupo">
              <a:extLst>
                <a:ext uri="{FF2B5EF4-FFF2-40B4-BE49-F238E27FC236}">
                  <a16:creationId xmlns:a16="http://schemas.microsoft.com/office/drawing/2014/main" id="{76547AEA-6A85-1625-E778-BAB9B64BEF26}"/>
                </a:ext>
              </a:extLst>
            </p:cNvPr>
            <p:cNvGrpSpPr/>
            <p:nvPr/>
          </p:nvGrpSpPr>
          <p:grpSpPr>
            <a:xfrm>
              <a:off x="4408820" y="5319254"/>
              <a:ext cx="805861" cy="323165"/>
              <a:chOff x="5133584" y="4435403"/>
              <a:chExt cx="1334565" cy="355798"/>
            </a:xfrm>
          </p:grpSpPr>
          <p:sp>
            <p:nvSpPr>
              <p:cNvPr id="70" name="86 Rectángulo">
                <a:extLst>
                  <a:ext uri="{FF2B5EF4-FFF2-40B4-BE49-F238E27FC236}">
                    <a16:creationId xmlns:a16="http://schemas.microsoft.com/office/drawing/2014/main" id="{273A17F2-9226-B0DA-E578-D5733381CB86}"/>
                  </a:ext>
                </a:extLst>
              </p:cNvPr>
              <p:cNvSpPr/>
              <p:nvPr/>
            </p:nvSpPr>
            <p:spPr>
              <a:xfrm>
                <a:off x="5133584" y="4435403"/>
                <a:ext cx="1334565" cy="355798"/>
              </a:xfrm>
              <a:prstGeom prst="rect">
                <a:avLst/>
              </a:prstGeom>
              <a:solidFill>
                <a:schemeClr val="bg1"/>
              </a:solidFill>
              <a:ln w="25400">
                <a:solidFill>
                  <a:schemeClr val="tx1"/>
                </a:solidFill>
              </a:ln>
            </p:spPr>
            <p:txBody>
              <a:bodyPr wrap="square">
                <a:spAutoFit/>
              </a:bodyPr>
              <a:lstStyle/>
              <a:p>
                <a:pPr algn="r">
                  <a:lnSpc>
                    <a:spcPts val="1800"/>
                  </a:lnSpc>
                </a:pPr>
                <a:r>
                  <a:rPr lang="es-ES" sz="1600" b="1" cap="small" dirty="0"/>
                  <a:t>     </a:t>
                </a:r>
                <a:r>
                  <a:rPr lang="es-ES" sz="1400" b="1" cap="small" dirty="0"/>
                  <a:t>Sat4j</a:t>
                </a:r>
                <a:endParaRPr lang="en-US" sz="1400" b="1" dirty="0"/>
              </a:p>
            </p:txBody>
          </p:sp>
          <p:grpSp>
            <p:nvGrpSpPr>
              <p:cNvPr id="71" name="Grupo 97">
                <a:extLst>
                  <a:ext uri="{FF2B5EF4-FFF2-40B4-BE49-F238E27FC236}">
                    <a16:creationId xmlns:a16="http://schemas.microsoft.com/office/drawing/2014/main" id="{62783CB3-0A43-2119-627D-12B2634350BC}"/>
                  </a:ext>
                </a:extLst>
              </p:cNvPr>
              <p:cNvGrpSpPr/>
              <p:nvPr/>
            </p:nvGrpSpPr>
            <p:grpSpPr>
              <a:xfrm>
                <a:off x="5215690" y="4499944"/>
                <a:ext cx="299742" cy="193873"/>
                <a:chOff x="8670601" y="1381978"/>
                <a:chExt cx="450000" cy="252000"/>
              </a:xfrm>
            </p:grpSpPr>
            <p:sp>
              <p:nvSpPr>
                <p:cNvPr id="72" name="Rectángulo 98">
                  <a:extLst>
                    <a:ext uri="{FF2B5EF4-FFF2-40B4-BE49-F238E27FC236}">
                      <a16:creationId xmlns:a16="http://schemas.microsoft.com/office/drawing/2014/main" id="{88FA3186-15CE-8518-63E1-836C5CE3EE61}"/>
                    </a:ext>
                  </a:extLst>
                </p:cNvPr>
                <p:cNvSpPr/>
                <p:nvPr/>
              </p:nvSpPr>
              <p:spPr>
                <a:xfrm>
                  <a:off x="8760601" y="1381978"/>
                  <a:ext cx="360000" cy="252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sp>
              <p:nvSpPr>
                <p:cNvPr id="73" name="Rectángulo 99">
                  <a:extLst>
                    <a:ext uri="{FF2B5EF4-FFF2-40B4-BE49-F238E27FC236}">
                      <a16:creationId xmlns:a16="http://schemas.microsoft.com/office/drawing/2014/main" id="{C74258C8-E2D2-8C16-38B6-056F24CF4B66}"/>
                    </a:ext>
                  </a:extLst>
                </p:cNvPr>
                <p:cNvSpPr/>
                <p:nvPr/>
              </p:nvSpPr>
              <p:spPr>
                <a:xfrm>
                  <a:off x="8670601" y="1433386"/>
                  <a:ext cx="180000" cy="54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sp>
              <p:nvSpPr>
                <p:cNvPr id="74" name="Rectángulo 100">
                  <a:extLst>
                    <a:ext uri="{FF2B5EF4-FFF2-40B4-BE49-F238E27FC236}">
                      <a16:creationId xmlns:a16="http://schemas.microsoft.com/office/drawing/2014/main" id="{43574E93-017B-A1E8-EA23-82C2B224CA03}"/>
                    </a:ext>
                  </a:extLst>
                </p:cNvPr>
                <p:cNvSpPr/>
                <p:nvPr/>
              </p:nvSpPr>
              <p:spPr>
                <a:xfrm>
                  <a:off x="8670601" y="1534052"/>
                  <a:ext cx="180000" cy="54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grpSp>
        </p:grpSp>
        <p:cxnSp>
          <p:nvCxnSpPr>
            <p:cNvPr id="75" name="Conector recto de flecha 3">
              <a:extLst>
                <a:ext uri="{FF2B5EF4-FFF2-40B4-BE49-F238E27FC236}">
                  <a16:creationId xmlns:a16="http://schemas.microsoft.com/office/drawing/2014/main" id="{DDE6FFB5-DBFA-EF9A-96E9-5349D3DF56A6}"/>
                </a:ext>
              </a:extLst>
            </p:cNvPr>
            <p:cNvCxnSpPr>
              <a:cxnSpLocks/>
            </p:cNvCxnSpPr>
            <p:nvPr/>
          </p:nvCxnSpPr>
          <p:spPr>
            <a:xfrm>
              <a:off x="4651165" y="4842484"/>
              <a:ext cx="6223" cy="485267"/>
            </a:xfrm>
            <a:prstGeom prst="straightConnector1">
              <a:avLst/>
            </a:prstGeom>
            <a:ln>
              <a:solidFill>
                <a:schemeClr val="tx1"/>
              </a:solidFill>
              <a:prstDash val="dash"/>
              <a:tailEnd type="arrow" w="lg" len="lg"/>
            </a:ln>
          </p:spPr>
          <p:style>
            <a:lnRef idx="1">
              <a:schemeClr val="accent1"/>
            </a:lnRef>
            <a:fillRef idx="0">
              <a:schemeClr val="accent1"/>
            </a:fillRef>
            <a:effectRef idx="0">
              <a:schemeClr val="accent1"/>
            </a:effectRef>
            <a:fontRef idx="minor">
              <a:schemeClr val="tx1"/>
            </a:fontRef>
          </p:style>
        </p:cxnSp>
        <p:sp>
          <p:nvSpPr>
            <p:cNvPr id="76" name="CuadroTexto 4">
              <a:extLst>
                <a:ext uri="{FF2B5EF4-FFF2-40B4-BE49-F238E27FC236}">
                  <a16:creationId xmlns:a16="http://schemas.microsoft.com/office/drawing/2014/main" id="{4EF08445-9503-C624-93C5-82F018E880E2}"/>
                </a:ext>
              </a:extLst>
            </p:cNvPr>
            <p:cNvSpPr txBox="1"/>
            <p:nvPr/>
          </p:nvSpPr>
          <p:spPr>
            <a:xfrm>
              <a:off x="4589290" y="4950286"/>
              <a:ext cx="766557" cy="338554"/>
            </a:xfrm>
            <a:prstGeom prst="rect">
              <a:avLst/>
            </a:prstGeom>
            <a:noFill/>
          </p:spPr>
          <p:txBody>
            <a:bodyPr wrap="square" rtlCol="0">
              <a:spAutoFit/>
            </a:bodyPr>
            <a:lstStyle/>
            <a:p>
              <a:r>
                <a:rPr lang="en-GB" sz="1600" dirty="0"/>
                <a:t>«uses»</a:t>
              </a:r>
            </a:p>
          </p:txBody>
        </p:sp>
        <p:sp>
          <p:nvSpPr>
            <p:cNvPr id="77" name="119 CuadroTexto">
              <a:extLst>
                <a:ext uri="{FF2B5EF4-FFF2-40B4-BE49-F238E27FC236}">
                  <a16:creationId xmlns:a16="http://schemas.microsoft.com/office/drawing/2014/main" id="{81B1EBC8-97A2-EFEA-C2EB-E87482FBE8EB}"/>
                </a:ext>
              </a:extLst>
            </p:cNvPr>
            <p:cNvSpPr txBox="1"/>
            <p:nvPr/>
          </p:nvSpPr>
          <p:spPr>
            <a:xfrm>
              <a:off x="5272717" y="4660109"/>
              <a:ext cx="937564" cy="326371"/>
            </a:xfrm>
            <a:prstGeom prst="rect">
              <a:avLst/>
            </a:prstGeom>
            <a:noFill/>
          </p:spPr>
          <p:txBody>
            <a:bodyPr wrap="none" rtlCol="0">
              <a:spAutoFit/>
            </a:bodyPr>
            <a:lstStyle/>
            <a:p>
              <a:pPr algn="ctr">
                <a:lnSpc>
                  <a:spcPts val="1800"/>
                </a:lnSpc>
              </a:pPr>
              <a:r>
                <a:rPr lang="es-ES" dirty="0" err="1"/>
                <a:t>Analysis</a:t>
              </a:r>
              <a:endParaRPr lang="en-US" dirty="0"/>
            </a:p>
          </p:txBody>
        </p:sp>
        <p:grpSp>
          <p:nvGrpSpPr>
            <p:cNvPr id="78" name="Grupo 77">
              <a:extLst>
                <a:ext uri="{FF2B5EF4-FFF2-40B4-BE49-F238E27FC236}">
                  <a16:creationId xmlns:a16="http://schemas.microsoft.com/office/drawing/2014/main" id="{B6762113-E07C-27F3-6B13-FD8F4CB82042}"/>
                </a:ext>
              </a:extLst>
            </p:cNvPr>
            <p:cNvGrpSpPr/>
            <p:nvPr/>
          </p:nvGrpSpPr>
          <p:grpSpPr>
            <a:xfrm>
              <a:off x="5705030" y="4347909"/>
              <a:ext cx="413186" cy="346285"/>
              <a:chOff x="5208717" y="3722522"/>
              <a:chExt cx="413186" cy="346285"/>
            </a:xfrm>
          </p:grpSpPr>
          <p:sp>
            <p:nvSpPr>
              <p:cNvPr id="79" name="Freeform 11">
                <a:extLst>
                  <a:ext uri="{FF2B5EF4-FFF2-40B4-BE49-F238E27FC236}">
                    <a16:creationId xmlns:a16="http://schemas.microsoft.com/office/drawing/2014/main" id="{8DDF6939-43BA-591A-532E-E68F787B2F58}"/>
                  </a:ext>
                </a:extLst>
              </p:cNvPr>
              <p:cNvSpPr>
                <a:spLocks noEditPoints="1"/>
              </p:cNvSpPr>
              <p:nvPr/>
            </p:nvSpPr>
            <p:spPr bwMode="auto">
              <a:xfrm rot="5400000">
                <a:off x="5304568" y="3751472"/>
                <a:ext cx="346285" cy="288385"/>
              </a:xfrm>
              <a:custGeom>
                <a:avLst/>
                <a:gdLst>
                  <a:gd name="T0" fmla="*/ 119 w 247"/>
                  <a:gd name="T1" fmla="*/ 0 h 239"/>
                  <a:gd name="T2" fmla="*/ 119 w 247"/>
                  <a:gd name="T3" fmla="*/ 99 h 239"/>
                  <a:gd name="T4" fmla="*/ 234 w 247"/>
                  <a:gd name="T5" fmla="*/ 239 h 239"/>
                  <a:gd name="T6" fmla="*/ 142 w 247"/>
                  <a:gd name="T7" fmla="*/ 101 h 239"/>
                  <a:gd name="T8" fmla="*/ 3 w 247"/>
                  <a:gd name="T9" fmla="*/ 193 h 239"/>
                  <a:gd name="T10" fmla="*/ 3 w 247"/>
                  <a:gd name="T11" fmla="*/ 239 h 239"/>
                </a:gdLst>
                <a:ahLst/>
                <a:cxnLst>
                  <a:cxn ang="0">
                    <a:pos x="T0" y="T1"/>
                  </a:cxn>
                  <a:cxn ang="0">
                    <a:pos x="T2" y="T3"/>
                  </a:cxn>
                  <a:cxn ang="0">
                    <a:pos x="T4" y="T5"/>
                  </a:cxn>
                  <a:cxn ang="0">
                    <a:pos x="T6" y="T7"/>
                  </a:cxn>
                  <a:cxn ang="0">
                    <a:pos x="T8" y="T9"/>
                  </a:cxn>
                  <a:cxn ang="0">
                    <a:pos x="T10" y="T11"/>
                  </a:cxn>
                </a:cxnLst>
                <a:rect l="0" t="0" r="r" b="b"/>
                <a:pathLst>
                  <a:path w="247" h="239">
                    <a:moveTo>
                      <a:pt x="119" y="0"/>
                    </a:moveTo>
                    <a:lnTo>
                      <a:pt x="119" y="99"/>
                    </a:lnTo>
                    <a:moveTo>
                      <a:pt x="234" y="239"/>
                    </a:moveTo>
                    <a:cubicBezTo>
                      <a:pt x="247" y="175"/>
                      <a:pt x="205" y="114"/>
                      <a:pt x="142" y="101"/>
                    </a:cubicBezTo>
                    <a:cubicBezTo>
                      <a:pt x="78" y="88"/>
                      <a:pt x="16" y="130"/>
                      <a:pt x="3" y="193"/>
                    </a:cubicBezTo>
                    <a:cubicBezTo>
                      <a:pt x="0" y="208"/>
                      <a:pt x="0" y="224"/>
                      <a:pt x="3" y="239"/>
                    </a:cubicBezTo>
                  </a:path>
                </a:pathLst>
              </a:cu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19" rIns="91440" bIns="45719" numCol="1" anchor="t" anchorCtr="0" compatLnSpc="1">
                <a:prstTxWarp prst="textNoShape">
                  <a:avLst/>
                </a:prstTxWarp>
              </a:bodyPr>
              <a:lstStyle/>
              <a:p>
                <a:endParaRPr lang="es-ES"/>
              </a:p>
            </p:txBody>
          </p:sp>
          <p:sp>
            <p:nvSpPr>
              <p:cNvPr id="80" name="1 Elipse">
                <a:extLst>
                  <a:ext uri="{FF2B5EF4-FFF2-40B4-BE49-F238E27FC236}">
                    <a16:creationId xmlns:a16="http://schemas.microsoft.com/office/drawing/2014/main" id="{A164B0BE-B4C9-1DB8-E6C8-C8FA40248667}"/>
                  </a:ext>
                </a:extLst>
              </p:cNvPr>
              <p:cNvSpPr/>
              <p:nvPr/>
            </p:nvSpPr>
            <p:spPr>
              <a:xfrm>
                <a:off x="5208717" y="3776733"/>
                <a:ext cx="228600" cy="228600"/>
              </a:xfrm>
              <a:prstGeom prst="ellipse">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cap="small">
                  <a:solidFill>
                    <a:schemeClr val="tx1"/>
                  </a:solidFill>
                </a:endParaRPr>
              </a:p>
            </p:txBody>
          </p:sp>
        </p:grpSp>
        <p:cxnSp>
          <p:nvCxnSpPr>
            <p:cNvPr id="81" name="65 Conector recto">
              <a:extLst>
                <a:ext uri="{FF2B5EF4-FFF2-40B4-BE49-F238E27FC236}">
                  <a16:creationId xmlns:a16="http://schemas.microsoft.com/office/drawing/2014/main" id="{1B98EF5F-739F-A537-A77E-D9D91553CB64}"/>
                </a:ext>
              </a:extLst>
            </p:cNvPr>
            <p:cNvCxnSpPr>
              <a:cxnSpLocks/>
              <a:stCxn id="80" idx="2"/>
            </p:cNvCxnSpPr>
            <p:nvPr/>
          </p:nvCxnSpPr>
          <p:spPr>
            <a:xfrm rot="10800000">
              <a:off x="5120926" y="4311248"/>
              <a:ext cx="584104" cy="205173"/>
            </a:xfrm>
            <a:prstGeom prst="bentConnector3">
              <a:avLst>
                <a:gd name="adj1" fmla="val 50000"/>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grpSp>
          <p:nvGrpSpPr>
            <p:cNvPr id="82" name="116 Grupo">
              <a:extLst>
                <a:ext uri="{FF2B5EF4-FFF2-40B4-BE49-F238E27FC236}">
                  <a16:creationId xmlns:a16="http://schemas.microsoft.com/office/drawing/2014/main" id="{BA066983-129B-4082-98DA-F9ECE4A78396}"/>
                </a:ext>
              </a:extLst>
            </p:cNvPr>
            <p:cNvGrpSpPr/>
            <p:nvPr/>
          </p:nvGrpSpPr>
          <p:grpSpPr>
            <a:xfrm>
              <a:off x="6546801" y="3876468"/>
              <a:ext cx="2412000" cy="327600"/>
              <a:chOff x="7121022" y="1734477"/>
              <a:chExt cx="1843466" cy="327600"/>
            </a:xfrm>
          </p:grpSpPr>
          <p:sp>
            <p:nvSpPr>
              <p:cNvPr id="83" name="86 Rectángulo">
                <a:extLst>
                  <a:ext uri="{FF2B5EF4-FFF2-40B4-BE49-F238E27FC236}">
                    <a16:creationId xmlns:a16="http://schemas.microsoft.com/office/drawing/2014/main" id="{F46E4911-E311-D04E-5DDC-9924275B4C7F}"/>
                  </a:ext>
                </a:extLst>
              </p:cNvPr>
              <p:cNvSpPr/>
              <p:nvPr/>
            </p:nvSpPr>
            <p:spPr>
              <a:xfrm>
                <a:off x="7121022" y="1734477"/>
                <a:ext cx="1843466" cy="327600"/>
              </a:xfrm>
              <a:prstGeom prst="rect">
                <a:avLst/>
              </a:prstGeom>
              <a:solidFill>
                <a:schemeClr val="bg1"/>
              </a:solidFill>
              <a:ln w="25400">
                <a:solidFill>
                  <a:schemeClr val="tx1"/>
                </a:solidFill>
              </a:ln>
            </p:spPr>
            <p:txBody>
              <a:bodyPr wrap="square">
                <a:spAutoFit/>
              </a:bodyPr>
              <a:lstStyle/>
              <a:p>
                <a:pPr algn="r">
                  <a:lnSpc>
                    <a:spcPts val="1800"/>
                  </a:lnSpc>
                </a:pPr>
                <a:r>
                  <a:rPr lang="es-ES" b="1" cap="small" dirty="0" err="1"/>
                  <a:t>RuntimeVerification</a:t>
                </a:r>
                <a:endParaRPr lang="en-US" b="1" dirty="0"/>
              </a:p>
            </p:txBody>
          </p:sp>
          <p:grpSp>
            <p:nvGrpSpPr>
              <p:cNvPr id="84" name="Grupo 97">
                <a:extLst>
                  <a:ext uri="{FF2B5EF4-FFF2-40B4-BE49-F238E27FC236}">
                    <a16:creationId xmlns:a16="http://schemas.microsoft.com/office/drawing/2014/main" id="{2CD7FB89-2EE0-09D2-226B-55E226FCED71}"/>
                  </a:ext>
                </a:extLst>
              </p:cNvPr>
              <p:cNvGrpSpPr/>
              <p:nvPr/>
            </p:nvGrpSpPr>
            <p:grpSpPr>
              <a:xfrm>
                <a:off x="7203127" y="1799018"/>
                <a:ext cx="241624" cy="193873"/>
                <a:chOff x="8670601" y="1381978"/>
                <a:chExt cx="362748" cy="252000"/>
              </a:xfrm>
            </p:grpSpPr>
            <p:sp>
              <p:nvSpPr>
                <p:cNvPr id="85" name="Rectángulo 98">
                  <a:extLst>
                    <a:ext uri="{FF2B5EF4-FFF2-40B4-BE49-F238E27FC236}">
                      <a16:creationId xmlns:a16="http://schemas.microsoft.com/office/drawing/2014/main" id="{F0DC5851-6810-548B-4381-C724CF1D431C}"/>
                    </a:ext>
                  </a:extLst>
                </p:cNvPr>
                <p:cNvSpPr/>
                <p:nvPr/>
              </p:nvSpPr>
              <p:spPr>
                <a:xfrm>
                  <a:off x="8760601" y="1381978"/>
                  <a:ext cx="272748" cy="252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sp>
              <p:nvSpPr>
                <p:cNvPr id="86" name="Rectángulo 99">
                  <a:extLst>
                    <a:ext uri="{FF2B5EF4-FFF2-40B4-BE49-F238E27FC236}">
                      <a16:creationId xmlns:a16="http://schemas.microsoft.com/office/drawing/2014/main" id="{86C10495-75B1-ED39-7D5B-6D07BE8D3BD6}"/>
                    </a:ext>
                  </a:extLst>
                </p:cNvPr>
                <p:cNvSpPr/>
                <p:nvPr/>
              </p:nvSpPr>
              <p:spPr>
                <a:xfrm>
                  <a:off x="8670601" y="1433386"/>
                  <a:ext cx="180000" cy="54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sp>
              <p:nvSpPr>
                <p:cNvPr id="87" name="Rectángulo 100">
                  <a:extLst>
                    <a:ext uri="{FF2B5EF4-FFF2-40B4-BE49-F238E27FC236}">
                      <a16:creationId xmlns:a16="http://schemas.microsoft.com/office/drawing/2014/main" id="{49646774-9CF2-305E-54F1-77A7463975F3}"/>
                    </a:ext>
                  </a:extLst>
                </p:cNvPr>
                <p:cNvSpPr/>
                <p:nvPr/>
              </p:nvSpPr>
              <p:spPr>
                <a:xfrm>
                  <a:off x="8670601" y="1534052"/>
                  <a:ext cx="180000" cy="54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grpSp>
        </p:grpSp>
        <p:grpSp>
          <p:nvGrpSpPr>
            <p:cNvPr id="88" name="Grupo 87">
              <a:extLst>
                <a:ext uri="{FF2B5EF4-FFF2-40B4-BE49-F238E27FC236}">
                  <a16:creationId xmlns:a16="http://schemas.microsoft.com/office/drawing/2014/main" id="{EAC81EE3-ED05-6C8B-0180-6F74396C2CF6}"/>
                </a:ext>
              </a:extLst>
            </p:cNvPr>
            <p:cNvGrpSpPr/>
            <p:nvPr/>
          </p:nvGrpSpPr>
          <p:grpSpPr>
            <a:xfrm>
              <a:off x="6546801" y="4337140"/>
              <a:ext cx="2412000" cy="327600"/>
              <a:chOff x="3517427" y="2738575"/>
              <a:chExt cx="2412000" cy="327600"/>
            </a:xfrm>
          </p:grpSpPr>
          <p:sp>
            <p:nvSpPr>
              <p:cNvPr id="89" name="86 Rectángulo">
                <a:extLst>
                  <a:ext uri="{FF2B5EF4-FFF2-40B4-BE49-F238E27FC236}">
                    <a16:creationId xmlns:a16="http://schemas.microsoft.com/office/drawing/2014/main" id="{2F2A0F73-9134-962F-0C13-89A18795FD7B}"/>
                  </a:ext>
                </a:extLst>
              </p:cNvPr>
              <p:cNvSpPr/>
              <p:nvPr/>
            </p:nvSpPr>
            <p:spPr>
              <a:xfrm>
                <a:off x="3517427" y="2738575"/>
                <a:ext cx="2412000" cy="327600"/>
              </a:xfrm>
              <a:prstGeom prst="rect">
                <a:avLst/>
              </a:prstGeom>
              <a:solidFill>
                <a:schemeClr val="bg1"/>
              </a:solidFill>
              <a:ln w="25400">
                <a:solidFill>
                  <a:schemeClr val="tx1"/>
                </a:solidFill>
              </a:ln>
            </p:spPr>
            <p:txBody>
              <a:bodyPr wrap="square">
                <a:spAutoFit/>
              </a:bodyPr>
              <a:lstStyle/>
              <a:p>
                <a:pPr algn="r">
                  <a:lnSpc>
                    <a:spcPts val="1800"/>
                  </a:lnSpc>
                </a:pPr>
                <a:r>
                  <a:rPr lang="es-ES" b="1" cap="small" dirty="0" err="1"/>
                  <a:t>Structural</a:t>
                </a:r>
                <a:endParaRPr lang="en-US" b="1" dirty="0"/>
              </a:p>
            </p:txBody>
          </p:sp>
          <p:grpSp>
            <p:nvGrpSpPr>
              <p:cNvPr id="90" name="Grupo 97">
                <a:extLst>
                  <a:ext uri="{FF2B5EF4-FFF2-40B4-BE49-F238E27FC236}">
                    <a16:creationId xmlns:a16="http://schemas.microsoft.com/office/drawing/2014/main" id="{15CD2ACA-75BC-695E-E86D-2087804B510D}"/>
                  </a:ext>
                </a:extLst>
              </p:cNvPr>
              <p:cNvGrpSpPr/>
              <p:nvPr/>
            </p:nvGrpSpPr>
            <p:grpSpPr>
              <a:xfrm>
                <a:off x="3624854" y="2803222"/>
                <a:ext cx="316142" cy="193873"/>
                <a:chOff x="8670601" y="1381978"/>
                <a:chExt cx="362748" cy="252000"/>
              </a:xfrm>
            </p:grpSpPr>
            <p:sp>
              <p:nvSpPr>
                <p:cNvPr id="91" name="Rectángulo 98">
                  <a:extLst>
                    <a:ext uri="{FF2B5EF4-FFF2-40B4-BE49-F238E27FC236}">
                      <a16:creationId xmlns:a16="http://schemas.microsoft.com/office/drawing/2014/main" id="{AF943E8B-3BB4-F5CF-3B37-D5E1AB4C926E}"/>
                    </a:ext>
                  </a:extLst>
                </p:cNvPr>
                <p:cNvSpPr/>
                <p:nvPr/>
              </p:nvSpPr>
              <p:spPr>
                <a:xfrm>
                  <a:off x="8760601" y="1381978"/>
                  <a:ext cx="272748" cy="252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sp>
              <p:nvSpPr>
                <p:cNvPr id="92" name="Rectángulo 99">
                  <a:extLst>
                    <a:ext uri="{FF2B5EF4-FFF2-40B4-BE49-F238E27FC236}">
                      <a16:creationId xmlns:a16="http://schemas.microsoft.com/office/drawing/2014/main" id="{ECEFF330-C54D-73BA-C87B-F64716E8617A}"/>
                    </a:ext>
                  </a:extLst>
                </p:cNvPr>
                <p:cNvSpPr/>
                <p:nvPr/>
              </p:nvSpPr>
              <p:spPr>
                <a:xfrm>
                  <a:off x="8670601" y="1433386"/>
                  <a:ext cx="180000" cy="54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sp>
              <p:nvSpPr>
                <p:cNvPr id="93" name="Rectángulo 100">
                  <a:extLst>
                    <a:ext uri="{FF2B5EF4-FFF2-40B4-BE49-F238E27FC236}">
                      <a16:creationId xmlns:a16="http://schemas.microsoft.com/office/drawing/2014/main" id="{B76F2B32-8301-D946-E988-F3F6B2E653A6}"/>
                    </a:ext>
                  </a:extLst>
                </p:cNvPr>
                <p:cNvSpPr/>
                <p:nvPr/>
              </p:nvSpPr>
              <p:spPr>
                <a:xfrm>
                  <a:off x="8670601" y="1534052"/>
                  <a:ext cx="180000" cy="54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grpSp>
        </p:grpSp>
        <p:cxnSp>
          <p:nvCxnSpPr>
            <p:cNvPr id="94" name="121 Conector recto">
              <a:extLst>
                <a:ext uri="{FF2B5EF4-FFF2-40B4-BE49-F238E27FC236}">
                  <a16:creationId xmlns:a16="http://schemas.microsoft.com/office/drawing/2014/main" id="{74350106-27E1-AEBF-0FB4-485A4C1DDD2C}"/>
                </a:ext>
              </a:extLst>
            </p:cNvPr>
            <p:cNvCxnSpPr>
              <a:cxnSpLocks/>
              <a:stCxn id="119" idx="1"/>
              <a:endCxn id="79" idx="0"/>
            </p:cNvCxnSpPr>
            <p:nvPr/>
          </p:nvCxnSpPr>
          <p:spPr>
            <a:xfrm flipH="1" flipV="1">
              <a:off x="6118216" y="4514743"/>
              <a:ext cx="428585" cy="446868"/>
            </a:xfrm>
            <a:prstGeom prst="line">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95" name="122 Conector recto">
              <a:extLst>
                <a:ext uri="{FF2B5EF4-FFF2-40B4-BE49-F238E27FC236}">
                  <a16:creationId xmlns:a16="http://schemas.microsoft.com/office/drawing/2014/main" id="{7E4948CD-CA4E-56C8-006A-E7C7235E7149}"/>
                </a:ext>
              </a:extLst>
            </p:cNvPr>
            <p:cNvCxnSpPr>
              <a:stCxn id="83" idx="1"/>
              <a:endCxn id="79" idx="0"/>
            </p:cNvCxnSpPr>
            <p:nvPr/>
          </p:nvCxnSpPr>
          <p:spPr>
            <a:xfrm flipH="1">
              <a:off x="6118216" y="4040268"/>
              <a:ext cx="428585" cy="474475"/>
            </a:xfrm>
            <a:prstGeom prst="line">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96" name="123 Conector recto">
              <a:extLst>
                <a:ext uri="{FF2B5EF4-FFF2-40B4-BE49-F238E27FC236}">
                  <a16:creationId xmlns:a16="http://schemas.microsoft.com/office/drawing/2014/main" id="{76E2D5BA-99F1-A4DE-E2DE-E59A7FC933F9}"/>
                </a:ext>
              </a:extLst>
            </p:cNvPr>
            <p:cNvCxnSpPr>
              <a:cxnSpLocks/>
              <a:stCxn id="89" idx="1"/>
              <a:endCxn id="79" idx="0"/>
            </p:cNvCxnSpPr>
            <p:nvPr/>
          </p:nvCxnSpPr>
          <p:spPr>
            <a:xfrm flipH="1">
              <a:off x="6118216" y="4500940"/>
              <a:ext cx="428585" cy="13803"/>
            </a:xfrm>
            <a:prstGeom prst="line">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grpSp>
          <p:nvGrpSpPr>
            <p:cNvPr id="97" name="156 Grupo">
              <a:extLst>
                <a:ext uri="{FF2B5EF4-FFF2-40B4-BE49-F238E27FC236}">
                  <a16:creationId xmlns:a16="http://schemas.microsoft.com/office/drawing/2014/main" id="{336A0AF0-88E6-1AFB-6683-1CC26AB1BAC3}"/>
                </a:ext>
              </a:extLst>
            </p:cNvPr>
            <p:cNvGrpSpPr/>
            <p:nvPr/>
          </p:nvGrpSpPr>
          <p:grpSpPr>
            <a:xfrm>
              <a:off x="6552903" y="5549174"/>
              <a:ext cx="1008112" cy="323165"/>
              <a:chOff x="5133584" y="4435403"/>
              <a:chExt cx="1334565" cy="355798"/>
            </a:xfrm>
          </p:grpSpPr>
          <p:sp>
            <p:nvSpPr>
              <p:cNvPr id="98" name="86 Rectángulo">
                <a:extLst>
                  <a:ext uri="{FF2B5EF4-FFF2-40B4-BE49-F238E27FC236}">
                    <a16:creationId xmlns:a16="http://schemas.microsoft.com/office/drawing/2014/main" id="{7754CB12-832A-D555-4DEE-1A0EAA5D9172}"/>
                  </a:ext>
                </a:extLst>
              </p:cNvPr>
              <p:cNvSpPr/>
              <p:nvPr/>
            </p:nvSpPr>
            <p:spPr>
              <a:xfrm>
                <a:off x="5133584" y="4435403"/>
                <a:ext cx="1334565" cy="355798"/>
              </a:xfrm>
              <a:prstGeom prst="rect">
                <a:avLst/>
              </a:prstGeom>
              <a:solidFill>
                <a:schemeClr val="bg1"/>
              </a:solidFill>
              <a:ln w="25400">
                <a:solidFill>
                  <a:schemeClr val="tx1"/>
                </a:solidFill>
              </a:ln>
            </p:spPr>
            <p:txBody>
              <a:bodyPr wrap="square">
                <a:spAutoFit/>
              </a:bodyPr>
              <a:lstStyle/>
              <a:p>
                <a:pPr algn="r">
                  <a:lnSpc>
                    <a:spcPts val="1800"/>
                  </a:lnSpc>
                </a:pPr>
                <a:r>
                  <a:rPr lang="es-ES" sz="1600" b="1" cap="small" dirty="0"/>
                  <a:t>     </a:t>
                </a:r>
                <a:r>
                  <a:rPr lang="es-ES" sz="1400" b="1" cap="small" dirty="0" err="1"/>
                  <a:t>JaCoP</a:t>
                </a:r>
                <a:endParaRPr lang="en-US" sz="1400" b="1" dirty="0"/>
              </a:p>
            </p:txBody>
          </p:sp>
          <p:grpSp>
            <p:nvGrpSpPr>
              <p:cNvPr id="99" name="Grupo 97">
                <a:extLst>
                  <a:ext uri="{FF2B5EF4-FFF2-40B4-BE49-F238E27FC236}">
                    <a16:creationId xmlns:a16="http://schemas.microsoft.com/office/drawing/2014/main" id="{12FBEB18-5ABF-4367-BC9F-A6CA988FD108}"/>
                  </a:ext>
                </a:extLst>
              </p:cNvPr>
              <p:cNvGrpSpPr/>
              <p:nvPr/>
            </p:nvGrpSpPr>
            <p:grpSpPr>
              <a:xfrm>
                <a:off x="5215690" y="4499944"/>
                <a:ext cx="299742" cy="193873"/>
                <a:chOff x="8670601" y="1381978"/>
                <a:chExt cx="450000" cy="252000"/>
              </a:xfrm>
            </p:grpSpPr>
            <p:sp>
              <p:nvSpPr>
                <p:cNvPr id="100" name="Rectángulo 98">
                  <a:extLst>
                    <a:ext uri="{FF2B5EF4-FFF2-40B4-BE49-F238E27FC236}">
                      <a16:creationId xmlns:a16="http://schemas.microsoft.com/office/drawing/2014/main" id="{C81D8AF2-D96B-5F04-03A0-0DC6CFF4989F}"/>
                    </a:ext>
                  </a:extLst>
                </p:cNvPr>
                <p:cNvSpPr/>
                <p:nvPr/>
              </p:nvSpPr>
              <p:spPr>
                <a:xfrm>
                  <a:off x="8760601" y="1381978"/>
                  <a:ext cx="360000" cy="252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sp>
              <p:nvSpPr>
                <p:cNvPr id="101" name="Rectángulo 99">
                  <a:extLst>
                    <a:ext uri="{FF2B5EF4-FFF2-40B4-BE49-F238E27FC236}">
                      <a16:creationId xmlns:a16="http://schemas.microsoft.com/office/drawing/2014/main" id="{EBD63A96-87FF-C2A2-CABA-D56B5C08243C}"/>
                    </a:ext>
                  </a:extLst>
                </p:cNvPr>
                <p:cNvSpPr/>
                <p:nvPr/>
              </p:nvSpPr>
              <p:spPr>
                <a:xfrm>
                  <a:off x="8670601" y="1433386"/>
                  <a:ext cx="180000" cy="54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sp>
              <p:nvSpPr>
                <p:cNvPr id="102" name="Rectángulo 100">
                  <a:extLst>
                    <a:ext uri="{FF2B5EF4-FFF2-40B4-BE49-F238E27FC236}">
                      <a16:creationId xmlns:a16="http://schemas.microsoft.com/office/drawing/2014/main" id="{95D70B24-5B82-F1C3-60E9-4177F222C0BA}"/>
                    </a:ext>
                  </a:extLst>
                </p:cNvPr>
                <p:cNvSpPr/>
                <p:nvPr/>
              </p:nvSpPr>
              <p:spPr>
                <a:xfrm>
                  <a:off x="8670601" y="1534052"/>
                  <a:ext cx="180000" cy="54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grpSp>
        </p:grpSp>
        <p:cxnSp>
          <p:nvCxnSpPr>
            <p:cNvPr id="103" name="Conector recto de flecha 3">
              <a:extLst>
                <a:ext uri="{FF2B5EF4-FFF2-40B4-BE49-F238E27FC236}">
                  <a16:creationId xmlns:a16="http://schemas.microsoft.com/office/drawing/2014/main" id="{E3C6677A-7EC5-D187-BD25-65FF57920FAF}"/>
                </a:ext>
              </a:extLst>
            </p:cNvPr>
            <p:cNvCxnSpPr>
              <a:cxnSpLocks/>
              <a:stCxn id="98" idx="3"/>
              <a:endCxn id="119" idx="2"/>
            </p:cNvCxnSpPr>
            <p:nvPr/>
          </p:nvCxnSpPr>
          <p:spPr>
            <a:xfrm flipV="1">
              <a:off x="7561015" y="5125411"/>
              <a:ext cx="191786" cy="585346"/>
            </a:xfrm>
            <a:prstGeom prst="bentConnector2">
              <a:avLst/>
            </a:prstGeom>
            <a:solidFill>
              <a:schemeClr val="bg1"/>
            </a:solidFill>
            <a:ln w="12700">
              <a:solidFill>
                <a:schemeClr val="tx1"/>
              </a:solidFill>
              <a:prstDash val="dash"/>
              <a:headEnd type="arrow"/>
              <a:tailEnd type="none"/>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104" name="CuadroTexto 145">
              <a:extLst>
                <a:ext uri="{FF2B5EF4-FFF2-40B4-BE49-F238E27FC236}">
                  <a16:creationId xmlns:a16="http://schemas.microsoft.com/office/drawing/2014/main" id="{F871DFA9-57AE-62D7-F95A-A42503AF2DE3}"/>
                </a:ext>
              </a:extLst>
            </p:cNvPr>
            <p:cNvSpPr txBox="1"/>
            <p:nvPr/>
          </p:nvSpPr>
          <p:spPr>
            <a:xfrm>
              <a:off x="7067403" y="5228354"/>
              <a:ext cx="766557" cy="338554"/>
            </a:xfrm>
            <a:prstGeom prst="rect">
              <a:avLst/>
            </a:prstGeom>
            <a:noFill/>
          </p:spPr>
          <p:txBody>
            <a:bodyPr wrap="none" rtlCol="0">
              <a:spAutoFit/>
            </a:bodyPr>
            <a:lstStyle/>
            <a:p>
              <a:r>
                <a:rPr lang="en-GB" sz="1600" dirty="0"/>
                <a:t>«uses»</a:t>
              </a:r>
            </a:p>
          </p:txBody>
        </p:sp>
        <p:grpSp>
          <p:nvGrpSpPr>
            <p:cNvPr id="105" name="116 Grupo">
              <a:extLst>
                <a:ext uri="{FF2B5EF4-FFF2-40B4-BE49-F238E27FC236}">
                  <a16:creationId xmlns:a16="http://schemas.microsoft.com/office/drawing/2014/main" id="{A8EB0C0F-9C77-5320-B15E-6CBE0A955FFA}"/>
                </a:ext>
              </a:extLst>
            </p:cNvPr>
            <p:cNvGrpSpPr/>
            <p:nvPr/>
          </p:nvGrpSpPr>
          <p:grpSpPr>
            <a:xfrm>
              <a:off x="6546801" y="3183067"/>
              <a:ext cx="2412000" cy="326371"/>
              <a:chOff x="7121022" y="1734477"/>
              <a:chExt cx="1843466" cy="326371"/>
            </a:xfrm>
          </p:grpSpPr>
          <p:sp>
            <p:nvSpPr>
              <p:cNvPr id="106" name="86 Rectángulo">
                <a:extLst>
                  <a:ext uri="{FF2B5EF4-FFF2-40B4-BE49-F238E27FC236}">
                    <a16:creationId xmlns:a16="http://schemas.microsoft.com/office/drawing/2014/main" id="{4EE8F97B-BD78-E0D2-9785-E5B790B195E6}"/>
                  </a:ext>
                </a:extLst>
              </p:cNvPr>
              <p:cNvSpPr/>
              <p:nvPr/>
            </p:nvSpPr>
            <p:spPr>
              <a:xfrm>
                <a:off x="7121022" y="1734477"/>
                <a:ext cx="1843466" cy="326371"/>
              </a:xfrm>
              <a:prstGeom prst="rect">
                <a:avLst/>
              </a:prstGeom>
              <a:solidFill>
                <a:schemeClr val="bg1"/>
              </a:solidFill>
              <a:ln w="25400">
                <a:solidFill>
                  <a:schemeClr val="tx1"/>
                </a:solidFill>
              </a:ln>
            </p:spPr>
            <p:txBody>
              <a:bodyPr wrap="square">
                <a:spAutoFit/>
              </a:bodyPr>
              <a:lstStyle/>
              <a:p>
                <a:pPr algn="r">
                  <a:lnSpc>
                    <a:spcPts val="1800"/>
                  </a:lnSpc>
                </a:pPr>
                <a:r>
                  <a:rPr lang="es-ES" b="1" cap="small" dirty="0"/>
                  <a:t> CPN Tools</a:t>
                </a:r>
                <a:endParaRPr lang="en-US" b="1" dirty="0"/>
              </a:p>
            </p:txBody>
          </p:sp>
          <p:grpSp>
            <p:nvGrpSpPr>
              <p:cNvPr id="107" name="Grupo 97">
                <a:extLst>
                  <a:ext uri="{FF2B5EF4-FFF2-40B4-BE49-F238E27FC236}">
                    <a16:creationId xmlns:a16="http://schemas.microsoft.com/office/drawing/2014/main" id="{FF0C14DB-529C-C877-9A2C-2D07A1816D8E}"/>
                  </a:ext>
                </a:extLst>
              </p:cNvPr>
              <p:cNvGrpSpPr/>
              <p:nvPr/>
            </p:nvGrpSpPr>
            <p:grpSpPr>
              <a:xfrm>
                <a:off x="7203127" y="1799018"/>
                <a:ext cx="241624" cy="193873"/>
                <a:chOff x="8670601" y="1381978"/>
                <a:chExt cx="362748" cy="252000"/>
              </a:xfrm>
            </p:grpSpPr>
            <p:sp>
              <p:nvSpPr>
                <p:cNvPr id="108" name="Rectángulo 98">
                  <a:extLst>
                    <a:ext uri="{FF2B5EF4-FFF2-40B4-BE49-F238E27FC236}">
                      <a16:creationId xmlns:a16="http://schemas.microsoft.com/office/drawing/2014/main" id="{135DEA20-40D8-E1F0-88CF-1D0CF6BC656C}"/>
                    </a:ext>
                  </a:extLst>
                </p:cNvPr>
                <p:cNvSpPr/>
                <p:nvPr/>
              </p:nvSpPr>
              <p:spPr>
                <a:xfrm>
                  <a:off x="8760601" y="1381978"/>
                  <a:ext cx="272748" cy="252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sp>
              <p:nvSpPr>
                <p:cNvPr id="109" name="Rectángulo 99">
                  <a:extLst>
                    <a:ext uri="{FF2B5EF4-FFF2-40B4-BE49-F238E27FC236}">
                      <a16:creationId xmlns:a16="http://schemas.microsoft.com/office/drawing/2014/main" id="{163DBEE4-31D9-D117-2487-D1F19D87DBB5}"/>
                    </a:ext>
                  </a:extLst>
                </p:cNvPr>
                <p:cNvSpPr/>
                <p:nvPr/>
              </p:nvSpPr>
              <p:spPr>
                <a:xfrm>
                  <a:off x="8670601" y="1433386"/>
                  <a:ext cx="180000" cy="54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sp>
              <p:nvSpPr>
                <p:cNvPr id="110" name="Rectángulo 100">
                  <a:extLst>
                    <a:ext uri="{FF2B5EF4-FFF2-40B4-BE49-F238E27FC236}">
                      <a16:creationId xmlns:a16="http://schemas.microsoft.com/office/drawing/2014/main" id="{8CDC5187-CB49-3C04-F355-28C9AD9CA5BA}"/>
                    </a:ext>
                  </a:extLst>
                </p:cNvPr>
                <p:cNvSpPr/>
                <p:nvPr/>
              </p:nvSpPr>
              <p:spPr>
                <a:xfrm>
                  <a:off x="8670601" y="1534052"/>
                  <a:ext cx="180000" cy="54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grpSp>
        </p:grpSp>
        <p:sp>
          <p:nvSpPr>
            <p:cNvPr id="111" name="119 CuadroTexto">
              <a:extLst>
                <a:ext uri="{FF2B5EF4-FFF2-40B4-BE49-F238E27FC236}">
                  <a16:creationId xmlns:a16="http://schemas.microsoft.com/office/drawing/2014/main" id="{8A408DF1-B038-54DC-4D22-BE761935D4BC}"/>
                </a:ext>
              </a:extLst>
            </p:cNvPr>
            <p:cNvSpPr txBox="1"/>
            <p:nvPr/>
          </p:nvSpPr>
          <p:spPr>
            <a:xfrm>
              <a:off x="5386158" y="2882745"/>
              <a:ext cx="797013" cy="326371"/>
            </a:xfrm>
            <a:prstGeom prst="rect">
              <a:avLst/>
            </a:prstGeom>
            <a:noFill/>
          </p:spPr>
          <p:txBody>
            <a:bodyPr wrap="none" rtlCol="0">
              <a:spAutoFit/>
            </a:bodyPr>
            <a:lstStyle/>
            <a:p>
              <a:pPr algn="ctr">
                <a:lnSpc>
                  <a:spcPts val="1800"/>
                </a:lnSpc>
              </a:pPr>
              <a:r>
                <a:rPr lang="es-ES" dirty="0" err="1"/>
                <a:t>Export</a:t>
              </a:r>
              <a:endParaRPr lang="en-US" dirty="0"/>
            </a:p>
          </p:txBody>
        </p:sp>
        <p:sp>
          <p:nvSpPr>
            <p:cNvPr id="112" name="Freeform 11">
              <a:extLst>
                <a:ext uri="{FF2B5EF4-FFF2-40B4-BE49-F238E27FC236}">
                  <a16:creationId xmlns:a16="http://schemas.microsoft.com/office/drawing/2014/main" id="{0CD868AD-46F8-667E-56DE-D646E5DB0B24}"/>
                </a:ext>
              </a:extLst>
            </p:cNvPr>
            <p:cNvSpPr>
              <a:spLocks noEditPoints="1"/>
            </p:cNvSpPr>
            <p:nvPr/>
          </p:nvSpPr>
          <p:spPr bwMode="auto">
            <a:xfrm rot="5400000">
              <a:off x="5800881" y="3219723"/>
              <a:ext cx="346285" cy="288385"/>
            </a:xfrm>
            <a:custGeom>
              <a:avLst/>
              <a:gdLst>
                <a:gd name="T0" fmla="*/ 119 w 247"/>
                <a:gd name="T1" fmla="*/ 0 h 239"/>
                <a:gd name="T2" fmla="*/ 119 w 247"/>
                <a:gd name="T3" fmla="*/ 99 h 239"/>
                <a:gd name="T4" fmla="*/ 234 w 247"/>
                <a:gd name="T5" fmla="*/ 239 h 239"/>
                <a:gd name="T6" fmla="*/ 142 w 247"/>
                <a:gd name="T7" fmla="*/ 101 h 239"/>
                <a:gd name="T8" fmla="*/ 3 w 247"/>
                <a:gd name="T9" fmla="*/ 193 h 239"/>
                <a:gd name="T10" fmla="*/ 3 w 247"/>
                <a:gd name="T11" fmla="*/ 239 h 239"/>
              </a:gdLst>
              <a:ahLst/>
              <a:cxnLst>
                <a:cxn ang="0">
                  <a:pos x="T0" y="T1"/>
                </a:cxn>
                <a:cxn ang="0">
                  <a:pos x="T2" y="T3"/>
                </a:cxn>
                <a:cxn ang="0">
                  <a:pos x="T4" y="T5"/>
                </a:cxn>
                <a:cxn ang="0">
                  <a:pos x="T6" y="T7"/>
                </a:cxn>
                <a:cxn ang="0">
                  <a:pos x="T8" y="T9"/>
                </a:cxn>
                <a:cxn ang="0">
                  <a:pos x="T10" y="T11"/>
                </a:cxn>
              </a:cxnLst>
              <a:rect l="0" t="0" r="r" b="b"/>
              <a:pathLst>
                <a:path w="247" h="239">
                  <a:moveTo>
                    <a:pt x="119" y="0"/>
                  </a:moveTo>
                  <a:lnTo>
                    <a:pt x="119" y="99"/>
                  </a:lnTo>
                  <a:moveTo>
                    <a:pt x="234" y="239"/>
                  </a:moveTo>
                  <a:cubicBezTo>
                    <a:pt x="247" y="175"/>
                    <a:pt x="205" y="114"/>
                    <a:pt x="142" y="101"/>
                  </a:cubicBezTo>
                  <a:cubicBezTo>
                    <a:pt x="78" y="88"/>
                    <a:pt x="16" y="130"/>
                    <a:pt x="3" y="193"/>
                  </a:cubicBezTo>
                  <a:cubicBezTo>
                    <a:pt x="0" y="208"/>
                    <a:pt x="0" y="224"/>
                    <a:pt x="3" y="239"/>
                  </a:cubicBezTo>
                </a:path>
              </a:pathLst>
            </a:cu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19" rIns="91440" bIns="45719" numCol="1" anchor="t" anchorCtr="0" compatLnSpc="1">
              <a:prstTxWarp prst="textNoShape">
                <a:avLst/>
              </a:prstTxWarp>
            </a:bodyPr>
            <a:lstStyle/>
            <a:p>
              <a:endParaRPr lang="es-ES"/>
            </a:p>
          </p:txBody>
        </p:sp>
        <p:sp>
          <p:nvSpPr>
            <p:cNvPr id="113" name="1 Elipse">
              <a:extLst>
                <a:ext uri="{FF2B5EF4-FFF2-40B4-BE49-F238E27FC236}">
                  <a16:creationId xmlns:a16="http://schemas.microsoft.com/office/drawing/2014/main" id="{FADB4DDB-8E31-D3E5-FFC7-8A7413EA9AB5}"/>
                </a:ext>
              </a:extLst>
            </p:cNvPr>
            <p:cNvSpPr/>
            <p:nvPr/>
          </p:nvSpPr>
          <p:spPr>
            <a:xfrm>
              <a:off x="5705030" y="3244984"/>
              <a:ext cx="228600" cy="228600"/>
            </a:xfrm>
            <a:prstGeom prst="ellipse">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cap="small">
                <a:solidFill>
                  <a:schemeClr val="tx1"/>
                </a:solidFill>
              </a:endParaRPr>
            </a:p>
          </p:txBody>
        </p:sp>
        <p:cxnSp>
          <p:nvCxnSpPr>
            <p:cNvPr id="114" name="120 Conector recto">
              <a:extLst>
                <a:ext uri="{FF2B5EF4-FFF2-40B4-BE49-F238E27FC236}">
                  <a16:creationId xmlns:a16="http://schemas.microsoft.com/office/drawing/2014/main" id="{C6EF901D-19DE-E371-3C5C-18D36C668F1E}"/>
                </a:ext>
              </a:extLst>
            </p:cNvPr>
            <p:cNvCxnSpPr>
              <a:cxnSpLocks/>
              <a:stCxn id="106" idx="1"/>
              <a:endCxn id="112" idx="0"/>
            </p:cNvCxnSpPr>
            <p:nvPr/>
          </p:nvCxnSpPr>
          <p:spPr>
            <a:xfrm flipH="1">
              <a:off x="6118216" y="3346253"/>
              <a:ext cx="428585" cy="11354"/>
            </a:xfrm>
            <a:prstGeom prst="line">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115" name="65 Conector recto">
              <a:extLst>
                <a:ext uri="{FF2B5EF4-FFF2-40B4-BE49-F238E27FC236}">
                  <a16:creationId xmlns:a16="http://schemas.microsoft.com/office/drawing/2014/main" id="{F2971E6F-FD5C-4F86-0FA2-B35948AED0AC}"/>
                </a:ext>
              </a:extLst>
            </p:cNvPr>
            <p:cNvCxnSpPr>
              <a:cxnSpLocks/>
              <a:stCxn id="113" idx="2"/>
              <a:endCxn id="17" idx="3"/>
            </p:cNvCxnSpPr>
            <p:nvPr/>
          </p:nvCxnSpPr>
          <p:spPr>
            <a:xfrm rot="10800000" flipV="1">
              <a:off x="5120926" y="3359284"/>
              <a:ext cx="584105" cy="850658"/>
            </a:xfrm>
            <a:prstGeom prst="bentConnector3">
              <a:avLst>
                <a:gd name="adj1" fmla="val 50000"/>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117" name="86 Rectángulo">
              <a:extLst>
                <a:ext uri="{FF2B5EF4-FFF2-40B4-BE49-F238E27FC236}">
                  <a16:creationId xmlns:a16="http://schemas.microsoft.com/office/drawing/2014/main" id="{136164CE-19F5-0CE3-6501-55E60AF51BDD}"/>
                </a:ext>
              </a:extLst>
            </p:cNvPr>
            <p:cNvSpPr/>
            <p:nvPr/>
          </p:nvSpPr>
          <p:spPr>
            <a:xfrm>
              <a:off x="8061048" y="1896011"/>
              <a:ext cx="999249" cy="323165"/>
            </a:xfrm>
            <a:prstGeom prst="rect">
              <a:avLst/>
            </a:prstGeom>
            <a:solidFill>
              <a:schemeClr val="bg1"/>
            </a:solidFill>
            <a:ln w="25400">
              <a:solidFill>
                <a:schemeClr val="tx1"/>
              </a:solidFill>
            </a:ln>
          </p:spPr>
          <p:txBody>
            <a:bodyPr wrap="square">
              <a:spAutoFit/>
            </a:bodyPr>
            <a:lstStyle/>
            <a:p>
              <a:pPr algn="ctr">
                <a:lnSpc>
                  <a:spcPts val="1800"/>
                </a:lnSpc>
              </a:pPr>
              <a:r>
                <a:rPr lang="es-ES" sz="1400" b="1" cap="small" dirty="0" err="1"/>
                <a:t>Simulation</a:t>
              </a:r>
              <a:endParaRPr lang="en-US" sz="1400" b="1" dirty="0"/>
            </a:p>
          </p:txBody>
        </p:sp>
        <p:grpSp>
          <p:nvGrpSpPr>
            <p:cNvPr id="118" name="116 Grupo">
              <a:extLst>
                <a:ext uri="{FF2B5EF4-FFF2-40B4-BE49-F238E27FC236}">
                  <a16:creationId xmlns:a16="http://schemas.microsoft.com/office/drawing/2014/main" id="{2EF28DA0-965C-5E86-933F-CBBE9536980A}"/>
                </a:ext>
              </a:extLst>
            </p:cNvPr>
            <p:cNvGrpSpPr/>
            <p:nvPr/>
          </p:nvGrpSpPr>
          <p:grpSpPr>
            <a:xfrm>
              <a:off x="6546801" y="4797811"/>
              <a:ext cx="2412000" cy="327600"/>
              <a:chOff x="7121022" y="1734477"/>
              <a:chExt cx="1843466" cy="327600"/>
            </a:xfrm>
          </p:grpSpPr>
          <p:sp>
            <p:nvSpPr>
              <p:cNvPr id="119" name="86 Rectángulo">
                <a:extLst>
                  <a:ext uri="{FF2B5EF4-FFF2-40B4-BE49-F238E27FC236}">
                    <a16:creationId xmlns:a16="http://schemas.microsoft.com/office/drawing/2014/main" id="{B37A790B-62BD-FD82-4CD1-105FC7F60A34}"/>
                  </a:ext>
                </a:extLst>
              </p:cNvPr>
              <p:cNvSpPr/>
              <p:nvPr/>
            </p:nvSpPr>
            <p:spPr>
              <a:xfrm>
                <a:off x="7121022" y="1734477"/>
                <a:ext cx="1843466" cy="327600"/>
              </a:xfrm>
              <a:prstGeom prst="rect">
                <a:avLst/>
              </a:prstGeom>
              <a:solidFill>
                <a:schemeClr val="bg1"/>
              </a:solidFill>
              <a:ln w="25400">
                <a:solidFill>
                  <a:schemeClr val="tx1"/>
                </a:solidFill>
              </a:ln>
            </p:spPr>
            <p:txBody>
              <a:bodyPr wrap="square">
                <a:spAutoFit/>
              </a:bodyPr>
              <a:lstStyle/>
              <a:p>
                <a:pPr algn="r">
                  <a:lnSpc>
                    <a:spcPts val="1800"/>
                  </a:lnSpc>
                </a:pPr>
                <a:r>
                  <a:rPr lang="es-ES" b="1" cap="small" dirty="0" err="1"/>
                  <a:t>Invariants</a:t>
                </a:r>
                <a:endParaRPr lang="en-US" b="1" dirty="0"/>
              </a:p>
            </p:txBody>
          </p:sp>
          <p:grpSp>
            <p:nvGrpSpPr>
              <p:cNvPr id="120" name="Grupo 97">
                <a:extLst>
                  <a:ext uri="{FF2B5EF4-FFF2-40B4-BE49-F238E27FC236}">
                    <a16:creationId xmlns:a16="http://schemas.microsoft.com/office/drawing/2014/main" id="{440CFCC8-FE78-6548-AA3F-8DC74D616A6B}"/>
                  </a:ext>
                </a:extLst>
              </p:cNvPr>
              <p:cNvGrpSpPr/>
              <p:nvPr/>
            </p:nvGrpSpPr>
            <p:grpSpPr>
              <a:xfrm>
                <a:off x="7203127" y="1799018"/>
                <a:ext cx="241624" cy="193873"/>
                <a:chOff x="8670601" y="1381978"/>
                <a:chExt cx="362748" cy="252000"/>
              </a:xfrm>
            </p:grpSpPr>
            <p:sp>
              <p:nvSpPr>
                <p:cNvPr id="121" name="Rectángulo 98">
                  <a:extLst>
                    <a:ext uri="{FF2B5EF4-FFF2-40B4-BE49-F238E27FC236}">
                      <a16:creationId xmlns:a16="http://schemas.microsoft.com/office/drawing/2014/main" id="{E87D272F-CD3E-0648-8B85-6844E36E98F9}"/>
                    </a:ext>
                  </a:extLst>
                </p:cNvPr>
                <p:cNvSpPr/>
                <p:nvPr/>
              </p:nvSpPr>
              <p:spPr>
                <a:xfrm>
                  <a:off x="8760601" y="1381978"/>
                  <a:ext cx="272748" cy="252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sp>
              <p:nvSpPr>
                <p:cNvPr id="122" name="Rectángulo 99">
                  <a:extLst>
                    <a:ext uri="{FF2B5EF4-FFF2-40B4-BE49-F238E27FC236}">
                      <a16:creationId xmlns:a16="http://schemas.microsoft.com/office/drawing/2014/main" id="{B0288872-5746-A45D-085C-BF8675BD0838}"/>
                    </a:ext>
                  </a:extLst>
                </p:cNvPr>
                <p:cNvSpPr/>
                <p:nvPr/>
              </p:nvSpPr>
              <p:spPr>
                <a:xfrm>
                  <a:off x="8670601" y="1433386"/>
                  <a:ext cx="180000" cy="54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sp>
              <p:nvSpPr>
                <p:cNvPr id="123" name="Rectángulo 100">
                  <a:extLst>
                    <a:ext uri="{FF2B5EF4-FFF2-40B4-BE49-F238E27FC236}">
                      <a16:creationId xmlns:a16="http://schemas.microsoft.com/office/drawing/2014/main" id="{69C5AF96-8398-2F10-4241-7919B73808E5}"/>
                    </a:ext>
                  </a:extLst>
                </p:cNvPr>
                <p:cNvSpPr/>
                <p:nvPr/>
              </p:nvSpPr>
              <p:spPr>
                <a:xfrm>
                  <a:off x="8670601" y="1534052"/>
                  <a:ext cx="180000" cy="5400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a:defRPr/>
                  </a:pPr>
                  <a:endParaRPr lang="es-ES" kern="0">
                    <a:solidFill>
                      <a:prstClr val="black"/>
                    </a:solidFill>
                    <a:latin typeface="Calibri" panose="020F0502020204030204"/>
                  </a:endParaRPr>
                </a:p>
              </p:txBody>
            </p:sp>
          </p:grpSp>
        </p:grpSp>
        <p:cxnSp>
          <p:nvCxnSpPr>
            <p:cNvPr id="291" name="Conector recto de flecha 3">
              <a:extLst>
                <a:ext uri="{FF2B5EF4-FFF2-40B4-BE49-F238E27FC236}">
                  <a16:creationId xmlns:a16="http://schemas.microsoft.com/office/drawing/2014/main" id="{BEAFA543-F4A9-894F-1254-67293265E2B6}"/>
                </a:ext>
              </a:extLst>
            </p:cNvPr>
            <p:cNvCxnSpPr>
              <a:cxnSpLocks/>
              <a:stCxn id="117" idx="2"/>
              <a:endCxn id="83" idx="3"/>
            </p:cNvCxnSpPr>
            <p:nvPr/>
          </p:nvCxnSpPr>
          <p:spPr>
            <a:xfrm rot="16200000" flipH="1">
              <a:off x="7849191" y="2930658"/>
              <a:ext cx="1821092" cy="398128"/>
            </a:xfrm>
            <a:prstGeom prst="bentConnector4">
              <a:avLst>
                <a:gd name="adj1" fmla="val 45503"/>
                <a:gd name="adj2" fmla="val 123101"/>
              </a:avLst>
            </a:prstGeom>
            <a:solidFill>
              <a:schemeClr val="bg1"/>
            </a:solidFill>
            <a:ln w="12700">
              <a:solidFill>
                <a:schemeClr val="tx1"/>
              </a:solidFill>
              <a:prstDash val="dash"/>
              <a:headEnd type="arrow"/>
              <a:tailEnd type="none"/>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292" name="119 CuadroTexto">
              <a:extLst>
                <a:ext uri="{FF2B5EF4-FFF2-40B4-BE49-F238E27FC236}">
                  <a16:creationId xmlns:a16="http://schemas.microsoft.com/office/drawing/2014/main" id="{6AC8789B-A293-DF96-9B44-4F1B215A2F39}"/>
                </a:ext>
              </a:extLst>
            </p:cNvPr>
            <p:cNvSpPr txBox="1"/>
            <p:nvPr/>
          </p:nvSpPr>
          <p:spPr>
            <a:xfrm>
              <a:off x="8755889" y="2200515"/>
              <a:ext cx="577529" cy="306109"/>
            </a:xfrm>
            <a:prstGeom prst="rect">
              <a:avLst/>
            </a:prstGeom>
            <a:noFill/>
          </p:spPr>
          <p:txBody>
            <a:bodyPr wrap="none" rtlCol="0">
              <a:spAutoFit/>
            </a:bodyPr>
            <a:lstStyle/>
            <a:p>
              <a:pPr algn="ctr">
                <a:lnSpc>
                  <a:spcPts val="1800"/>
                </a:lnSpc>
              </a:pPr>
              <a:r>
                <a:rPr lang="es-ES" sz="1200" dirty="0"/>
                <a:t>Traces</a:t>
              </a:r>
              <a:endParaRPr lang="en-US" sz="1400" dirty="0"/>
            </a:p>
          </p:txBody>
        </p:sp>
        <p:cxnSp>
          <p:nvCxnSpPr>
            <p:cNvPr id="293" name="Conector recto 2">
              <a:extLst>
                <a:ext uri="{FF2B5EF4-FFF2-40B4-BE49-F238E27FC236}">
                  <a16:creationId xmlns:a16="http://schemas.microsoft.com/office/drawing/2014/main" id="{C558C1F6-6E61-83FF-DC39-7A02162E1763}"/>
                </a:ext>
              </a:extLst>
            </p:cNvPr>
            <p:cNvCxnSpPr>
              <a:cxnSpLocks/>
              <a:endCxn id="117" idx="3"/>
            </p:cNvCxnSpPr>
            <p:nvPr/>
          </p:nvCxnSpPr>
          <p:spPr>
            <a:xfrm rot="16200000" flipV="1">
              <a:off x="8828071" y="2289820"/>
              <a:ext cx="732128" cy="267676"/>
            </a:xfrm>
            <a:prstGeom prst="bentConnector2">
              <a:avLst/>
            </a:prstGeom>
            <a:solidFill>
              <a:schemeClr val="bg1"/>
            </a:solidFill>
            <a:ln>
              <a:solidFill>
                <a:schemeClr val="tx1"/>
              </a:solidFill>
              <a:prstDash val="sysDot"/>
              <a:headEnd type="arrow"/>
              <a:tailEnd type="none"/>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294" name="Conector recto de flecha 3">
              <a:extLst>
                <a:ext uri="{FF2B5EF4-FFF2-40B4-BE49-F238E27FC236}">
                  <a16:creationId xmlns:a16="http://schemas.microsoft.com/office/drawing/2014/main" id="{B96F49A1-3919-CB2C-CA64-11FFAE32B26D}"/>
                </a:ext>
              </a:extLst>
            </p:cNvPr>
            <p:cNvCxnSpPr>
              <a:cxnSpLocks/>
              <a:stCxn id="83" idx="0"/>
              <a:endCxn id="106" idx="2"/>
            </p:cNvCxnSpPr>
            <p:nvPr/>
          </p:nvCxnSpPr>
          <p:spPr>
            <a:xfrm flipV="1">
              <a:off x="7752801" y="3509438"/>
              <a:ext cx="0" cy="367030"/>
            </a:xfrm>
            <a:prstGeom prst="straightConnector1">
              <a:avLst/>
            </a:prstGeom>
            <a:ln>
              <a:solidFill>
                <a:schemeClr val="tx1"/>
              </a:solidFill>
              <a:prstDash val="dash"/>
              <a:tailEnd type="arrow" w="lg" len="lg"/>
            </a:ln>
          </p:spPr>
          <p:style>
            <a:lnRef idx="1">
              <a:schemeClr val="accent1"/>
            </a:lnRef>
            <a:fillRef idx="0">
              <a:schemeClr val="accent1"/>
            </a:fillRef>
            <a:effectRef idx="0">
              <a:schemeClr val="accent1"/>
            </a:effectRef>
            <a:fontRef idx="minor">
              <a:schemeClr val="tx1"/>
            </a:fontRef>
          </p:style>
        </p:cxnSp>
        <p:sp>
          <p:nvSpPr>
            <p:cNvPr id="295" name="CuadroTexto 145">
              <a:extLst>
                <a:ext uri="{FF2B5EF4-FFF2-40B4-BE49-F238E27FC236}">
                  <a16:creationId xmlns:a16="http://schemas.microsoft.com/office/drawing/2014/main" id="{C6F09EE8-E0CC-FB92-E032-CA192E72EC61}"/>
                </a:ext>
              </a:extLst>
            </p:cNvPr>
            <p:cNvSpPr txBox="1"/>
            <p:nvPr/>
          </p:nvSpPr>
          <p:spPr>
            <a:xfrm>
              <a:off x="7693462" y="3532437"/>
              <a:ext cx="766557" cy="338554"/>
            </a:xfrm>
            <a:prstGeom prst="rect">
              <a:avLst/>
            </a:prstGeom>
            <a:noFill/>
          </p:spPr>
          <p:txBody>
            <a:bodyPr wrap="none" rtlCol="0">
              <a:spAutoFit/>
            </a:bodyPr>
            <a:lstStyle/>
            <a:p>
              <a:r>
                <a:rPr lang="en-GB" sz="1600" dirty="0"/>
                <a:t>«uses»</a:t>
              </a:r>
            </a:p>
          </p:txBody>
        </p:sp>
        <p:graphicFrame>
          <p:nvGraphicFramePr>
            <p:cNvPr id="296" name="Objeto 295">
              <a:extLst>
                <a:ext uri="{FF2B5EF4-FFF2-40B4-BE49-F238E27FC236}">
                  <a16:creationId xmlns:a16="http://schemas.microsoft.com/office/drawing/2014/main" id="{7D4D6ECF-8401-1D01-75D6-D5EDAA2D7771}"/>
                </a:ext>
              </a:extLst>
            </p:cNvPr>
            <p:cNvGraphicFramePr>
              <a:graphicFrameLocks noChangeAspect="1"/>
            </p:cNvGraphicFramePr>
            <p:nvPr>
              <p:extLst>
                <p:ext uri="{D42A27DB-BD31-4B8C-83A1-F6EECF244321}">
                  <p14:modId xmlns:p14="http://schemas.microsoft.com/office/powerpoint/2010/main" val="396189782"/>
                </p:ext>
              </p:extLst>
            </p:nvPr>
          </p:nvGraphicFramePr>
          <p:xfrm>
            <a:off x="9115508" y="4262998"/>
            <a:ext cx="2097541" cy="1612790"/>
          </p:xfrm>
          <a:graphic>
            <a:graphicData uri="http://schemas.openxmlformats.org/presentationml/2006/ole">
              <mc:AlternateContent xmlns:mc="http://schemas.openxmlformats.org/markup-compatibility/2006">
                <mc:Choice xmlns:v="urn:schemas-microsoft-com:vml" Requires="v">
                  <p:oleObj name="Acrobat Document" r:id="rId3" imgW="4368671" imgH="3358896" progId="Acrobat.Document.DC">
                    <p:embed/>
                  </p:oleObj>
                </mc:Choice>
                <mc:Fallback>
                  <p:oleObj name="Acrobat Document" r:id="rId3" imgW="4368671" imgH="3358896" progId="Acrobat.Document.DC">
                    <p:embed/>
                    <p:pic>
                      <p:nvPicPr>
                        <p:cNvPr id="296" name="Objeto 295">
                          <a:extLst>
                            <a:ext uri="{FF2B5EF4-FFF2-40B4-BE49-F238E27FC236}">
                              <a16:creationId xmlns:a16="http://schemas.microsoft.com/office/drawing/2014/main" id="{7D4D6ECF-8401-1D01-75D6-D5EDAA2D7771}"/>
                            </a:ext>
                          </a:extLst>
                        </p:cNvPr>
                        <p:cNvPicPr/>
                        <p:nvPr/>
                      </p:nvPicPr>
                      <p:blipFill>
                        <a:blip r:embed="rId4"/>
                        <a:stretch>
                          <a:fillRect/>
                        </a:stretch>
                      </p:blipFill>
                      <p:spPr>
                        <a:xfrm>
                          <a:off x="9115508" y="4262998"/>
                          <a:ext cx="2097541" cy="1612790"/>
                        </a:xfrm>
                        <a:prstGeom prst="rect">
                          <a:avLst/>
                        </a:prstGeom>
                      </p:spPr>
                    </p:pic>
                  </p:oleObj>
                </mc:Fallback>
              </mc:AlternateContent>
            </a:graphicData>
          </a:graphic>
        </p:graphicFrame>
        <p:grpSp>
          <p:nvGrpSpPr>
            <p:cNvPr id="297" name="Group 26">
              <a:extLst>
                <a:ext uri="{FF2B5EF4-FFF2-40B4-BE49-F238E27FC236}">
                  <a16:creationId xmlns:a16="http://schemas.microsoft.com/office/drawing/2014/main" id="{EACDBA4E-BEBD-B870-3C46-9C0D1E982834}"/>
                </a:ext>
              </a:extLst>
            </p:cNvPr>
            <p:cNvGrpSpPr/>
            <p:nvPr/>
          </p:nvGrpSpPr>
          <p:grpSpPr>
            <a:xfrm>
              <a:off x="9261949" y="1593396"/>
              <a:ext cx="2074356" cy="2618127"/>
              <a:chOff x="6194900" y="1217779"/>
              <a:chExt cx="2074356" cy="2618127"/>
            </a:xfrm>
          </p:grpSpPr>
          <p:grpSp>
            <p:nvGrpSpPr>
              <p:cNvPr id="298" name="Group 25">
                <a:extLst>
                  <a:ext uri="{FF2B5EF4-FFF2-40B4-BE49-F238E27FC236}">
                    <a16:creationId xmlns:a16="http://schemas.microsoft.com/office/drawing/2014/main" id="{291BABE9-554A-378D-6BF0-9F6F4660D432}"/>
                  </a:ext>
                </a:extLst>
              </p:cNvPr>
              <p:cNvGrpSpPr/>
              <p:nvPr/>
            </p:nvGrpSpPr>
            <p:grpSpPr>
              <a:xfrm>
                <a:off x="6194900" y="1217779"/>
                <a:ext cx="1500559" cy="1528154"/>
                <a:chOff x="6194900" y="1217779"/>
                <a:chExt cx="1500559" cy="1528154"/>
              </a:xfrm>
            </p:grpSpPr>
            <p:sp>
              <p:nvSpPr>
                <p:cNvPr id="312" name="86 Rectángulo">
                  <a:extLst>
                    <a:ext uri="{FF2B5EF4-FFF2-40B4-BE49-F238E27FC236}">
                      <a16:creationId xmlns:a16="http://schemas.microsoft.com/office/drawing/2014/main" id="{B1E73078-11E7-7A5A-621F-9B75D0903841}"/>
                    </a:ext>
                  </a:extLst>
                </p:cNvPr>
                <p:cNvSpPr/>
                <p:nvPr/>
              </p:nvSpPr>
              <p:spPr>
                <a:xfrm>
                  <a:off x="6194900" y="2422768"/>
                  <a:ext cx="698587" cy="323165"/>
                </a:xfrm>
                <a:prstGeom prst="rect">
                  <a:avLst/>
                </a:prstGeom>
                <a:solidFill>
                  <a:schemeClr val="bg1"/>
                </a:solidFill>
                <a:ln w="25400">
                  <a:solidFill>
                    <a:schemeClr val="tx1"/>
                  </a:solidFill>
                </a:ln>
              </p:spPr>
              <p:txBody>
                <a:bodyPr wrap="square">
                  <a:spAutoFit/>
                </a:bodyPr>
                <a:lstStyle/>
                <a:p>
                  <a:pPr algn="r">
                    <a:lnSpc>
                      <a:spcPts val="1800"/>
                    </a:lnSpc>
                  </a:pPr>
                  <a:r>
                    <a:rPr lang="es-ES" sz="1400" b="1" cap="small" dirty="0" err="1"/>
                    <a:t>TeSSLa</a:t>
                  </a:r>
                  <a:endParaRPr lang="en-US" sz="1400" b="1" dirty="0"/>
                </a:p>
              </p:txBody>
            </p:sp>
            <p:grpSp>
              <p:nvGrpSpPr>
                <p:cNvPr id="313" name="Grupo 312">
                  <a:extLst>
                    <a:ext uri="{FF2B5EF4-FFF2-40B4-BE49-F238E27FC236}">
                      <a16:creationId xmlns:a16="http://schemas.microsoft.com/office/drawing/2014/main" id="{C4D96D92-C09A-FAB8-4B2F-8C65894DBE24}"/>
                    </a:ext>
                  </a:extLst>
                </p:cNvPr>
                <p:cNvGrpSpPr/>
                <p:nvPr/>
              </p:nvGrpSpPr>
              <p:grpSpPr>
                <a:xfrm>
                  <a:off x="6299831" y="1217779"/>
                  <a:ext cx="1395628" cy="1204988"/>
                  <a:chOff x="7438854" y="2167394"/>
                  <a:chExt cx="1395628" cy="1398248"/>
                </a:xfrm>
              </p:grpSpPr>
              <p:cxnSp>
                <p:nvCxnSpPr>
                  <p:cNvPr id="314" name="Conector recto 2">
                    <a:extLst>
                      <a:ext uri="{FF2B5EF4-FFF2-40B4-BE49-F238E27FC236}">
                        <a16:creationId xmlns:a16="http://schemas.microsoft.com/office/drawing/2014/main" id="{BEC95E1D-3D09-D430-7EC3-F3B1ADD7987A}"/>
                      </a:ext>
                    </a:extLst>
                  </p:cNvPr>
                  <p:cNvCxnSpPr>
                    <a:stCxn id="312" idx="0"/>
                    <a:endCxn id="318" idx="2"/>
                  </p:cNvCxnSpPr>
                  <p:nvPr/>
                </p:nvCxnSpPr>
                <p:spPr>
                  <a:xfrm flipH="1" flipV="1">
                    <a:off x="7671227" y="3206673"/>
                    <a:ext cx="11990" cy="358969"/>
                  </a:xfrm>
                  <a:prstGeom prst="line">
                    <a:avLst/>
                  </a:prstGeom>
                  <a:solidFill>
                    <a:schemeClr val="bg1"/>
                  </a:solidFill>
                  <a:ln>
                    <a:solidFill>
                      <a:schemeClr val="tx1"/>
                    </a:solidFill>
                    <a:prstDash val="sysDot"/>
                    <a:headEnd type="arrow"/>
                    <a:tailEnd type="none"/>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grpSp>
                <p:nvGrpSpPr>
                  <p:cNvPr id="315" name="56 Grupo">
                    <a:extLst>
                      <a:ext uri="{FF2B5EF4-FFF2-40B4-BE49-F238E27FC236}">
                        <a16:creationId xmlns:a16="http://schemas.microsoft.com/office/drawing/2014/main" id="{7F8A5D23-65E3-1E10-14D5-0241F0A3DB65}"/>
                      </a:ext>
                    </a:extLst>
                  </p:cNvPr>
                  <p:cNvGrpSpPr/>
                  <p:nvPr/>
                </p:nvGrpSpPr>
                <p:grpSpPr>
                  <a:xfrm>
                    <a:off x="7438854" y="2167394"/>
                    <a:ext cx="1395628" cy="1039280"/>
                    <a:chOff x="5438878" y="2625541"/>
                    <a:chExt cx="1395628" cy="1039280"/>
                  </a:xfrm>
                </p:grpSpPr>
                <p:sp>
                  <p:nvSpPr>
                    <p:cNvPr id="317" name="69 Rectángulo">
                      <a:extLst>
                        <a:ext uri="{FF2B5EF4-FFF2-40B4-BE49-F238E27FC236}">
                          <a16:creationId xmlns:a16="http://schemas.microsoft.com/office/drawing/2014/main" id="{0D6B95AA-6D36-1056-ACF4-68D13ED02D65}"/>
                        </a:ext>
                      </a:extLst>
                    </p:cNvPr>
                    <p:cNvSpPr/>
                    <p:nvPr/>
                  </p:nvSpPr>
                  <p:spPr>
                    <a:xfrm>
                      <a:off x="5709311" y="2625541"/>
                      <a:ext cx="1125195" cy="583327"/>
                    </a:xfrm>
                    <a:prstGeom prst="rect">
                      <a:avLst/>
                    </a:prstGeom>
                  </p:spPr>
                  <p:txBody>
                    <a:bodyPr wrap="square">
                      <a:spAutoFit/>
                    </a:bodyPr>
                    <a:lstStyle/>
                    <a:p>
                      <a:pPr algn="ctr">
                        <a:lnSpc>
                          <a:spcPts val="1600"/>
                        </a:lnSpc>
                      </a:pPr>
                      <a:r>
                        <a:rPr lang="es-ES" sz="1400" dirty="0" err="1"/>
                        <a:t>TeSSLa</a:t>
                      </a:r>
                      <a:endParaRPr lang="es-ES" sz="1400" dirty="0"/>
                    </a:p>
                    <a:p>
                      <a:pPr algn="ctr">
                        <a:lnSpc>
                          <a:spcPts val="1600"/>
                        </a:lnSpc>
                      </a:pPr>
                      <a:r>
                        <a:rPr lang="es-ES" sz="1400" dirty="0" err="1"/>
                        <a:t>Specification</a:t>
                      </a:r>
                      <a:endParaRPr lang="en-US" sz="1400" dirty="0"/>
                    </a:p>
                  </p:txBody>
                </p:sp>
                <p:sp>
                  <p:nvSpPr>
                    <p:cNvPr id="318" name="58 Esquina doblada">
                      <a:extLst>
                        <a:ext uri="{FF2B5EF4-FFF2-40B4-BE49-F238E27FC236}">
                          <a16:creationId xmlns:a16="http://schemas.microsoft.com/office/drawing/2014/main" id="{A8785013-ABD0-7245-A38A-CE0489CE7085}"/>
                        </a:ext>
                      </a:extLst>
                    </p:cNvPr>
                    <p:cNvSpPr/>
                    <p:nvPr/>
                  </p:nvSpPr>
                  <p:spPr>
                    <a:xfrm>
                      <a:off x="5438878" y="3179164"/>
                      <a:ext cx="464746" cy="485657"/>
                    </a:xfrm>
                    <a:prstGeom prst="foldedCorner">
                      <a:avLst>
                        <a:gd name="adj" fmla="val 394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grpSp>
              <p:pic>
                <p:nvPicPr>
                  <p:cNvPr id="316" name="Imagen 315">
                    <a:extLst>
                      <a:ext uri="{FF2B5EF4-FFF2-40B4-BE49-F238E27FC236}">
                        <a16:creationId xmlns:a16="http://schemas.microsoft.com/office/drawing/2014/main" id="{6D2BCF0B-BD3A-20A3-66B2-572E28F1B07F}"/>
                      </a:ext>
                    </a:extLst>
                  </p:cNvPr>
                  <p:cNvPicPr>
                    <a:picLocks noChangeAspect="1"/>
                  </p:cNvPicPr>
                  <p:nvPr/>
                </p:nvPicPr>
                <p:blipFill>
                  <a:blip r:embed="rId5"/>
                  <a:stretch>
                    <a:fillRect/>
                  </a:stretch>
                </p:blipFill>
                <p:spPr>
                  <a:xfrm>
                    <a:off x="7483525" y="2757185"/>
                    <a:ext cx="400271" cy="266847"/>
                  </a:xfrm>
                  <a:prstGeom prst="rect">
                    <a:avLst/>
                  </a:prstGeom>
                </p:spPr>
              </p:pic>
            </p:grpSp>
          </p:grpSp>
          <p:sp>
            <p:nvSpPr>
              <p:cNvPr id="299" name="68 Flecha abajo">
                <a:extLst>
                  <a:ext uri="{FF2B5EF4-FFF2-40B4-BE49-F238E27FC236}">
                    <a16:creationId xmlns:a16="http://schemas.microsoft.com/office/drawing/2014/main" id="{F4B25CDE-66E4-C0C9-9EF0-B88651DD97D6}"/>
                  </a:ext>
                </a:extLst>
              </p:cNvPr>
              <p:cNvSpPr/>
              <p:nvPr/>
            </p:nvSpPr>
            <p:spPr>
              <a:xfrm>
                <a:off x="6376441" y="2841773"/>
                <a:ext cx="426808" cy="9941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300" name="Group 24">
                <a:extLst>
                  <a:ext uri="{FF2B5EF4-FFF2-40B4-BE49-F238E27FC236}">
                    <a16:creationId xmlns:a16="http://schemas.microsoft.com/office/drawing/2014/main" id="{93C23062-8CC9-1905-E843-1B39DF79D0B4}"/>
                  </a:ext>
                </a:extLst>
              </p:cNvPr>
              <p:cNvGrpSpPr/>
              <p:nvPr/>
            </p:nvGrpSpPr>
            <p:grpSpPr>
              <a:xfrm>
                <a:off x="6663318" y="1920065"/>
                <a:ext cx="1605938" cy="1670450"/>
                <a:chOff x="6663318" y="1920065"/>
                <a:chExt cx="1605938" cy="1670450"/>
              </a:xfrm>
            </p:grpSpPr>
            <p:grpSp>
              <p:nvGrpSpPr>
                <p:cNvPr id="301" name="Grupo 300">
                  <a:extLst>
                    <a:ext uri="{FF2B5EF4-FFF2-40B4-BE49-F238E27FC236}">
                      <a16:creationId xmlns:a16="http://schemas.microsoft.com/office/drawing/2014/main" id="{B843A1BD-2D57-94C6-5FAD-4D5CA9159F88}"/>
                    </a:ext>
                  </a:extLst>
                </p:cNvPr>
                <p:cNvGrpSpPr/>
                <p:nvPr/>
              </p:nvGrpSpPr>
              <p:grpSpPr>
                <a:xfrm>
                  <a:off x="6893494" y="1920065"/>
                  <a:ext cx="1375762" cy="664286"/>
                  <a:chOff x="7210724" y="4197302"/>
                  <a:chExt cx="1393546" cy="664286"/>
                </a:xfrm>
              </p:grpSpPr>
              <p:cxnSp>
                <p:nvCxnSpPr>
                  <p:cNvPr id="308" name="Conector recto 2">
                    <a:extLst>
                      <a:ext uri="{FF2B5EF4-FFF2-40B4-BE49-F238E27FC236}">
                        <a16:creationId xmlns:a16="http://schemas.microsoft.com/office/drawing/2014/main" id="{572AC2A1-D767-EDAC-ED08-E3032744A868}"/>
                      </a:ext>
                    </a:extLst>
                  </p:cNvPr>
                  <p:cNvCxnSpPr>
                    <a:stCxn id="312" idx="3"/>
                    <a:endCxn id="310" idx="1"/>
                  </p:cNvCxnSpPr>
                  <p:nvPr/>
                </p:nvCxnSpPr>
                <p:spPr>
                  <a:xfrm flipV="1">
                    <a:off x="7210724" y="4474683"/>
                    <a:ext cx="244139" cy="386905"/>
                  </a:xfrm>
                  <a:prstGeom prst="line">
                    <a:avLst/>
                  </a:prstGeom>
                  <a:solidFill>
                    <a:schemeClr val="bg1"/>
                  </a:solidFill>
                  <a:ln>
                    <a:solidFill>
                      <a:schemeClr val="tx1"/>
                    </a:solidFill>
                    <a:prstDash val="sysDot"/>
                    <a:headEnd type="arrow"/>
                    <a:tailEnd type="none"/>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309" name="69 Rectángulo">
                    <a:extLst>
                      <a:ext uri="{FF2B5EF4-FFF2-40B4-BE49-F238E27FC236}">
                        <a16:creationId xmlns:a16="http://schemas.microsoft.com/office/drawing/2014/main" id="{5D7BA83B-9D33-4D99-E1B6-BEAA231A715C}"/>
                      </a:ext>
                    </a:extLst>
                  </p:cNvPr>
                  <p:cNvSpPr/>
                  <p:nvPr/>
                </p:nvSpPr>
                <p:spPr>
                  <a:xfrm>
                    <a:off x="7877710" y="4197302"/>
                    <a:ext cx="726560" cy="502702"/>
                  </a:xfrm>
                  <a:prstGeom prst="rect">
                    <a:avLst/>
                  </a:prstGeom>
                </p:spPr>
                <p:txBody>
                  <a:bodyPr wrap="square">
                    <a:spAutoFit/>
                  </a:bodyPr>
                  <a:lstStyle/>
                  <a:p>
                    <a:pPr algn="ctr">
                      <a:lnSpc>
                        <a:spcPts val="1600"/>
                      </a:lnSpc>
                    </a:pPr>
                    <a:r>
                      <a:rPr lang="es-ES" sz="1400" dirty="0" err="1"/>
                      <a:t>TeSSLa</a:t>
                    </a:r>
                    <a:endParaRPr lang="es-ES" sz="1400" dirty="0"/>
                  </a:p>
                  <a:p>
                    <a:pPr algn="ctr">
                      <a:lnSpc>
                        <a:spcPts val="1600"/>
                      </a:lnSpc>
                    </a:pPr>
                    <a:r>
                      <a:rPr lang="es-ES" sz="1400" dirty="0" err="1"/>
                      <a:t>Std</a:t>
                    </a:r>
                    <a:r>
                      <a:rPr lang="es-ES" sz="1400" dirty="0"/>
                      <a:t> </a:t>
                    </a:r>
                    <a:r>
                      <a:rPr lang="es-ES" sz="1400" dirty="0" err="1"/>
                      <a:t>lib</a:t>
                    </a:r>
                    <a:endParaRPr lang="en-US" sz="1400" dirty="0"/>
                  </a:p>
                </p:txBody>
              </p:sp>
              <p:sp>
                <p:nvSpPr>
                  <p:cNvPr id="310" name="58 Esquina doblada">
                    <a:extLst>
                      <a:ext uri="{FF2B5EF4-FFF2-40B4-BE49-F238E27FC236}">
                        <a16:creationId xmlns:a16="http://schemas.microsoft.com/office/drawing/2014/main" id="{FAA1797E-2276-E006-8C1B-7D32329AFFE7}"/>
                      </a:ext>
                    </a:extLst>
                  </p:cNvPr>
                  <p:cNvSpPr/>
                  <p:nvPr/>
                </p:nvSpPr>
                <p:spPr>
                  <a:xfrm>
                    <a:off x="7454863" y="4265417"/>
                    <a:ext cx="464746" cy="418532"/>
                  </a:xfrm>
                  <a:prstGeom prst="foldedCorner">
                    <a:avLst>
                      <a:gd name="adj" fmla="val 394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pic>
                <p:nvPicPr>
                  <p:cNvPr id="311" name="Imagen 310">
                    <a:extLst>
                      <a:ext uri="{FF2B5EF4-FFF2-40B4-BE49-F238E27FC236}">
                        <a16:creationId xmlns:a16="http://schemas.microsoft.com/office/drawing/2014/main" id="{53F0E7DC-0CE3-282D-98FB-104AF5820BB9}"/>
                      </a:ext>
                    </a:extLst>
                  </p:cNvPr>
                  <p:cNvPicPr>
                    <a:picLocks noChangeAspect="1"/>
                  </p:cNvPicPr>
                  <p:nvPr/>
                </p:nvPicPr>
                <p:blipFill>
                  <a:blip r:embed="rId5"/>
                  <a:stretch>
                    <a:fillRect/>
                  </a:stretch>
                </p:blipFill>
                <p:spPr>
                  <a:xfrm>
                    <a:off x="7487100" y="4303300"/>
                    <a:ext cx="326153" cy="187382"/>
                  </a:xfrm>
                  <a:prstGeom prst="rect">
                    <a:avLst/>
                  </a:prstGeom>
                </p:spPr>
              </p:pic>
            </p:grpSp>
            <p:grpSp>
              <p:nvGrpSpPr>
                <p:cNvPr id="302" name="Grupo 301">
                  <a:extLst>
                    <a:ext uri="{FF2B5EF4-FFF2-40B4-BE49-F238E27FC236}">
                      <a16:creationId xmlns:a16="http://schemas.microsoft.com/office/drawing/2014/main" id="{5D2E2AD3-98AD-C89B-A1E9-D9A554B68442}"/>
                    </a:ext>
                  </a:extLst>
                </p:cNvPr>
                <p:cNvGrpSpPr/>
                <p:nvPr/>
              </p:nvGrpSpPr>
              <p:grpSpPr>
                <a:xfrm>
                  <a:off x="6893487" y="2584351"/>
                  <a:ext cx="1349185" cy="504481"/>
                  <a:chOff x="7208532" y="5268984"/>
                  <a:chExt cx="1349185" cy="504481"/>
                </a:xfrm>
              </p:grpSpPr>
              <p:cxnSp>
                <p:nvCxnSpPr>
                  <p:cNvPr id="304" name="Conector recto 2">
                    <a:extLst>
                      <a:ext uri="{FF2B5EF4-FFF2-40B4-BE49-F238E27FC236}">
                        <a16:creationId xmlns:a16="http://schemas.microsoft.com/office/drawing/2014/main" id="{70331A63-BBDD-1381-7BE5-3A7396C5E903}"/>
                      </a:ext>
                    </a:extLst>
                  </p:cNvPr>
                  <p:cNvCxnSpPr>
                    <a:stCxn id="312" idx="3"/>
                    <a:endCxn id="306" idx="1"/>
                  </p:cNvCxnSpPr>
                  <p:nvPr/>
                </p:nvCxnSpPr>
                <p:spPr>
                  <a:xfrm>
                    <a:off x="7208532" y="5268984"/>
                    <a:ext cx="246331" cy="270245"/>
                  </a:xfrm>
                  <a:prstGeom prst="line">
                    <a:avLst/>
                  </a:prstGeom>
                  <a:solidFill>
                    <a:schemeClr val="bg1"/>
                  </a:solidFill>
                  <a:ln>
                    <a:solidFill>
                      <a:schemeClr val="tx1"/>
                    </a:solidFill>
                    <a:prstDash val="sysDot"/>
                    <a:headEnd type="arrow"/>
                    <a:tailEnd type="none"/>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305" name="69 Rectángulo">
                    <a:extLst>
                      <a:ext uri="{FF2B5EF4-FFF2-40B4-BE49-F238E27FC236}">
                        <a16:creationId xmlns:a16="http://schemas.microsoft.com/office/drawing/2014/main" id="{00EF66C5-5CF6-53E6-C0A3-DA9C89493185}"/>
                      </a:ext>
                    </a:extLst>
                  </p:cNvPr>
                  <p:cNvSpPr/>
                  <p:nvPr/>
                </p:nvSpPr>
                <p:spPr>
                  <a:xfrm>
                    <a:off x="7870573" y="5270763"/>
                    <a:ext cx="687144" cy="502702"/>
                  </a:xfrm>
                  <a:prstGeom prst="rect">
                    <a:avLst/>
                  </a:prstGeom>
                </p:spPr>
                <p:txBody>
                  <a:bodyPr wrap="square">
                    <a:spAutoFit/>
                  </a:bodyPr>
                  <a:lstStyle/>
                  <a:p>
                    <a:pPr algn="ctr">
                      <a:lnSpc>
                        <a:spcPts val="1600"/>
                      </a:lnSpc>
                    </a:pPr>
                    <a:r>
                      <a:rPr lang="es-ES" sz="1400" dirty="0" err="1"/>
                      <a:t>TeSSLa</a:t>
                    </a:r>
                    <a:endParaRPr lang="es-ES" sz="1400" dirty="0"/>
                  </a:p>
                  <a:p>
                    <a:pPr algn="ctr">
                      <a:lnSpc>
                        <a:spcPts val="1600"/>
                      </a:lnSpc>
                    </a:pPr>
                    <a:r>
                      <a:rPr lang="es-ES" sz="1400" dirty="0"/>
                      <a:t>PN </a:t>
                    </a:r>
                    <a:r>
                      <a:rPr lang="es-ES" sz="1400" dirty="0" err="1"/>
                      <a:t>lib</a:t>
                    </a:r>
                    <a:endParaRPr lang="en-US" sz="1400" dirty="0"/>
                  </a:p>
                </p:txBody>
              </p:sp>
              <p:sp>
                <p:nvSpPr>
                  <p:cNvPr id="306" name="58 Esquina doblada">
                    <a:extLst>
                      <a:ext uri="{FF2B5EF4-FFF2-40B4-BE49-F238E27FC236}">
                        <a16:creationId xmlns:a16="http://schemas.microsoft.com/office/drawing/2014/main" id="{C5BA8C8D-03D7-F429-93E7-66221F3849F6}"/>
                      </a:ext>
                    </a:extLst>
                  </p:cNvPr>
                  <p:cNvSpPr/>
                  <p:nvPr/>
                </p:nvSpPr>
                <p:spPr>
                  <a:xfrm>
                    <a:off x="7454863" y="5329963"/>
                    <a:ext cx="464746" cy="418532"/>
                  </a:xfrm>
                  <a:prstGeom prst="foldedCorner">
                    <a:avLst>
                      <a:gd name="adj" fmla="val 394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pic>
                <p:nvPicPr>
                  <p:cNvPr id="307" name="Imagen 306">
                    <a:extLst>
                      <a:ext uri="{FF2B5EF4-FFF2-40B4-BE49-F238E27FC236}">
                        <a16:creationId xmlns:a16="http://schemas.microsoft.com/office/drawing/2014/main" id="{636911A7-1643-99C3-0C27-693B077A8FD3}"/>
                      </a:ext>
                    </a:extLst>
                  </p:cNvPr>
                  <p:cNvPicPr>
                    <a:picLocks noChangeAspect="1"/>
                  </p:cNvPicPr>
                  <p:nvPr/>
                </p:nvPicPr>
                <p:blipFill>
                  <a:blip r:embed="rId5"/>
                  <a:stretch>
                    <a:fillRect/>
                  </a:stretch>
                </p:blipFill>
                <p:spPr>
                  <a:xfrm>
                    <a:off x="7487100" y="5367846"/>
                    <a:ext cx="326153" cy="187382"/>
                  </a:xfrm>
                  <a:prstGeom prst="rect">
                    <a:avLst/>
                  </a:prstGeom>
                </p:spPr>
              </p:pic>
            </p:grpSp>
            <p:sp>
              <p:nvSpPr>
                <p:cNvPr id="303" name="119 CuadroTexto">
                  <a:extLst>
                    <a:ext uri="{FF2B5EF4-FFF2-40B4-BE49-F238E27FC236}">
                      <a16:creationId xmlns:a16="http://schemas.microsoft.com/office/drawing/2014/main" id="{EA22106B-EBAC-AA5E-8573-FE7E1041AC07}"/>
                    </a:ext>
                  </a:extLst>
                </p:cNvPr>
                <p:cNvSpPr txBox="1"/>
                <p:nvPr/>
              </p:nvSpPr>
              <p:spPr>
                <a:xfrm>
                  <a:off x="6663318" y="3264144"/>
                  <a:ext cx="1032142" cy="326371"/>
                </a:xfrm>
                <a:prstGeom prst="rect">
                  <a:avLst/>
                </a:prstGeom>
                <a:noFill/>
              </p:spPr>
              <p:txBody>
                <a:bodyPr wrap="none" rtlCol="0">
                  <a:spAutoFit/>
                </a:bodyPr>
                <a:lstStyle/>
                <a:p>
                  <a:pPr algn="ctr">
                    <a:lnSpc>
                      <a:spcPts val="1800"/>
                    </a:lnSpc>
                  </a:pPr>
                  <a:r>
                    <a:rPr lang="es-ES" b="1" dirty="0" err="1"/>
                    <a:t>Statistics</a:t>
                  </a:r>
                  <a:endParaRPr lang="en-US" b="1" dirty="0"/>
                </a:p>
              </p:txBody>
            </p:sp>
          </p:grpSp>
        </p:grpSp>
      </p:grpSp>
    </p:spTree>
    <p:extLst>
      <p:ext uri="{BB962C8B-B14F-4D97-AF65-F5344CB8AC3E}">
        <p14:creationId xmlns:p14="http://schemas.microsoft.com/office/powerpoint/2010/main" val="2349607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Tool Support</a:t>
            </a:r>
          </a:p>
        </p:txBody>
      </p:sp>
      <p:sp>
        <p:nvSpPr>
          <p:cNvPr id="9" name="Marcador de contenido 2">
            <a:extLst>
              <a:ext uri="{FF2B5EF4-FFF2-40B4-BE49-F238E27FC236}">
                <a16:creationId xmlns:a16="http://schemas.microsoft.com/office/drawing/2014/main" id="{30341D1E-B4C3-43F4-317B-32B5384CA0C4}"/>
              </a:ext>
            </a:extLst>
          </p:cNvPr>
          <p:cNvSpPr>
            <a:spLocks noGrp="1"/>
          </p:cNvSpPr>
          <p:nvPr>
            <p:ph idx="1"/>
          </p:nvPr>
        </p:nvSpPr>
        <p:spPr/>
        <p:txBody>
          <a:bodyPr>
            <a:normAutofit/>
          </a:bodyPr>
          <a:lstStyle/>
          <a:p>
            <a:pPr marL="228600" lvl="3">
              <a:spcBef>
                <a:spcPts val="1000"/>
              </a:spcBef>
              <a:spcAft>
                <a:spcPts val="200"/>
              </a:spcAft>
              <a:buSzPct val="100000"/>
            </a:pPr>
            <a:r>
              <a:rPr lang="es-ES" sz="2800" b="1" dirty="0">
                <a:solidFill>
                  <a:schemeClr val="accent1">
                    <a:lumMod val="75000"/>
                  </a:schemeClr>
                </a:solidFill>
              </a:rPr>
              <a:t>Eclipse plugin</a:t>
            </a:r>
            <a:endParaRPr lang="en-GB" sz="2800" b="1" dirty="0">
              <a:solidFill>
                <a:schemeClr val="accent1">
                  <a:lumMod val="75000"/>
                </a:schemeClr>
              </a:solidFill>
            </a:endParaRPr>
          </a:p>
          <a:p>
            <a:pPr marL="472936" lvl="1" indent="-457189">
              <a:lnSpc>
                <a:spcPct val="110000"/>
              </a:lnSpc>
              <a:buSzPct val="100000"/>
            </a:pPr>
            <a:endParaRPr lang="en-GB" dirty="0"/>
          </a:p>
          <a:p>
            <a:pPr marL="472936" lvl="1" indent="-457189">
              <a:lnSpc>
                <a:spcPct val="110000"/>
              </a:lnSpc>
              <a:buSzPct val="100000"/>
            </a:pPr>
            <a:endParaRPr lang="es-ES" b="0" dirty="0"/>
          </a:p>
        </p:txBody>
      </p:sp>
      <p:sp>
        <p:nvSpPr>
          <p:cNvPr id="5" name="Marcador de número de diapositiva 4"/>
          <p:cNvSpPr>
            <a:spLocks noGrp="1"/>
          </p:cNvSpPr>
          <p:nvPr>
            <p:ph type="sldNum" sz="quarter" idx="12"/>
          </p:nvPr>
        </p:nvSpPr>
        <p:spPr/>
        <p:txBody>
          <a:bodyPr/>
          <a:lstStyle/>
          <a:p>
            <a:fld id="{A7E09D32-447C-433F-910E-6450FEBB1FB8}" type="slidenum">
              <a:rPr lang="en-GB" smtClean="0"/>
              <a:t>75</a:t>
            </a:fld>
            <a:endParaRPr lang="en-GB" dirty="0"/>
          </a:p>
        </p:txBody>
      </p:sp>
      <p:pic>
        <p:nvPicPr>
          <p:cNvPr id="8" name="Imagen 7">
            <a:extLst>
              <a:ext uri="{FF2B5EF4-FFF2-40B4-BE49-F238E27FC236}">
                <a16:creationId xmlns:a16="http://schemas.microsoft.com/office/drawing/2014/main" id="{2B819473-AA96-4E71-9B36-FB375EF95F6C}"/>
              </a:ext>
            </a:extLst>
          </p:cNvPr>
          <p:cNvPicPr>
            <a:picLocks noChangeAspect="1"/>
          </p:cNvPicPr>
          <p:nvPr/>
        </p:nvPicPr>
        <p:blipFill>
          <a:blip r:embed="rId3"/>
          <a:stretch>
            <a:fillRect/>
          </a:stretch>
        </p:blipFill>
        <p:spPr>
          <a:xfrm>
            <a:off x="2890389" y="1863054"/>
            <a:ext cx="6411222" cy="4533250"/>
          </a:xfrm>
          <a:prstGeom prst="rect">
            <a:avLst/>
          </a:prstGeom>
        </p:spPr>
      </p:pic>
    </p:spTree>
    <p:extLst>
      <p:ext uri="{BB962C8B-B14F-4D97-AF65-F5344CB8AC3E}">
        <p14:creationId xmlns:p14="http://schemas.microsoft.com/office/powerpoint/2010/main" val="87223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GB" dirty="0"/>
              <a:t>Tool Support</a:t>
            </a:r>
          </a:p>
        </p:txBody>
      </p:sp>
      <p:sp>
        <p:nvSpPr>
          <p:cNvPr id="102" name="Marcador de contenido 6">
            <a:extLst>
              <a:ext uri="{FF2B5EF4-FFF2-40B4-BE49-F238E27FC236}">
                <a16:creationId xmlns:a16="http://schemas.microsoft.com/office/drawing/2014/main" id="{7A0FC4B1-D1DD-4C06-86BD-B219A6D3566F}"/>
              </a:ext>
            </a:extLst>
          </p:cNvPr>
          <p:cNvSpPr>
            <a:spLocks noGrp="1"/>
          </p:cNvSpPr>
          <p:nvPr>
            <p:ph idx="1"/>
          </p:nvPr>
        </p:nvSpPr>
        <p:spPr/>
        <p:txBody>
          <a:bodyPr/>
          <a:lstStyle/>
          <a:p>
            <a:r>
              <a:rPr lang="en-GB" b="1" dirty="0">
                <a:solidFill>
                  <a:schemeClr val="accent1">
                    <a:lumMod val="75000"/>
                  </a:schemeClr>
                </a:solidFill>
              </a:rPr>
              <a:t>Example</a:t>
            </a:r>
          </a:p>
        </p:txBody>
      </p:sp>
      <p:sp>
        <p:nvSpPr>
          <p:cNvPr id="5" name="Marcador de número de diapositiva 4"/>
          <p:cNvSpPr>
            <a:spLocks noGrp="1"/>
          </p:cNvSpPr>
          <p:nvPr>
            <p:ph type="sldNum" sz="quarter" idx="12"/>
          </p:nvPr>
        </p:nvSpPr>
        <p:spPr/>
        <p:txBody>
          <a:bodyPr/>
          <a:lstStyle/>
          <a:p>
            <a:fld id="{A7E09D32-447C-433F-910E-6450FEBB1FB8}" type="slidenum">
              <a:rPr lang="en-GB" smtClean="0"/>
              <a:t>76</a:t>
            </a:fld>
            <a:endParaRPr lang="en-GB" dirty="0"/>
          </a:p>
        </p:txBody>
      </p:sp>
      <p:grpSp>
        <p:nvGrpSpPr>
          <p:cNvPr id="3" name="Grupo 2"/>
          <p:cNvGrpSpPr/>
          <p:nvPr/>
        </p:nvGrpSpPr>
        <p:grpSpPr>
          <a:xfrm>
            <a:off x="2010477" y="2214267"/>
            <a:ext cx="8037848" cy="2390553"/>
            <a:chOff x="2761971" y="2361129"/>
            <a:chExt cx="7135657" cy="2122230"/>
          </a:xfrm>
        </p:grpSpPr>
        <p:sp>
          <p:nvSpPr>
            <p:cNvPr id="8" name="Forma libre 18"/>
            <p:cNvSpPr/>
            <p:nvPr/>
          </p:nvSpPr>
          <p:spPr>
            <a:xfrm rot="4805987" flipV="1">
              <a:off x="2884947" y="2444221"/>
              <a:ext cx="949392" cy="1177303"/>
            </a:xfrm>
            <a:custGeom>
              <a:avLst/>
              <a:gdLst>
                <a:gd name="connsiteX0" fmla="*/ 905934 w 905934"/>
                <a:gd name="connsiteY0" fmla="*/ 1083733 h 1092200"/>
                <a:gd name="connsiteX1" fmla="*/ 804334 w 905934"/>
                <a:gd name="connsiteY1" fmla="*/ 0 h 1092200"/>
                <a:gd name="connsiteX2" fmla="*/ 0 w 905934"/>
                <a:gd name="connsiteY2" fmla="*/ 8467 h 1092200"/>
                <a:gd name="connsiteX3" fmla="*/ 16934 w 905934"/>
                <a:gd name="connsiteY3" fmla="*/ 905933 h 1092200"/>
                <a:gd name="connsiteX4" fmla="*/ 736600 w 905934"/>
                <a:gd name="connsiteY4" fmla="*/ 1092200 h 1092200"/>
                <a:gd name="connsiteX5" fmla="*/ 905934 w 905934"/>
                <a:gd name="connsiteY5" fmla="*/ 1083733 h 1092200"/>
                <a:gd name="connsiteX0" fmla="*/ 905934 w 905934"/>
                <a:gd name="connsiteY0" fmla="*/ 1083733 h 1092200"/>
                <a:gd name="connsiteX1" fmla="*/ 804334 w 905934"/>
                <a:gd name="connsiteY1" fmla="*/ 0 h 1092200"/>
                <a:gd name="connsiteX2" fmla="*/ 0 w 905934"/>
                <a:gd name="connsiteY2" fmla="*/ 8467 h 1092200"/>
                <a:gd name="connsiteX3" fmla="*/ 1 w 905934"/>
                <a:gd name="connsiteY3" fmla="*/ 905933 h 1092200"/>
                <a:gd name="connsiteX4" fmla="*/ 736600 w 905934"/>
                <a:gd name="connsiteY4" fmla="*/ 1092200 h 1092200"/>
                <a:gd name="connsiteX5" fmla="*/ 905934 w 905934"/>
                <a:gd name="connsiteY5" fmla="*/ 1083733 h 1092200"/>
                <a:gd name="connsiteX0" fmla="*/ 961089 w 961089"/>
                <a:gd name="connsiteY0" fmla="*/ 1083733 h 1092200"/>
                <a:gd name="connsiteX1" fmla="*/ 859489 w 961089"/>
                <a:gd name="connsiteY1" fmla="*/ 0 h 1092200"/>
                <a:gd name="connsiteX2" fmla="*/ 0 w 961089"/>
                <a:gd name="connsiteY2" fmla="*/ 72340 h 1092200"/>
                <a:gd name="connsiteX3" fmla="*/ 55156 w 961089"/>
                <a:gd name="connsiteY3" fmla="*/ 905933 h 1092200"/>
                <a:gd name="connsiteX4" fmla="*/ 791755 w 961089"/>
                <a:gd name="connsiteY4" fmla="*/ 1092200 h 1092200"/>
                <a:gd name="connsiteX5" fmla="*/ 961089 w 961089"/>
                <a:gd name="connsiteY5" fmla="*/ 1083733 h 1092200"/>
                <a:gd name="connsiteX0" fmla="*/ 961089 w 961089"/>
                <a:gd name="connsiteY0" fmla="*/ 1146502 h 1154969"/>
                <a:gd name="connsiteX1" fmla="*/ 770177 w 961089"/>
                <a:gd name="connsiteY1" fmla="*/ 0 h 1154969"/>
                <a:gd name="connsiteX2" fmla="*/ 0 w 961089"/>
                <a:gd name="connsiteY2" fmla="*/ 135109 h 1154969"/>
                <a:gd name="connsiteX3" fmla="*/ 55156 w 961089"/>
                <a:gd name="connsiteY3" fmla="*/ 968702 h 1154969"/>
                <a:gd name="connsiteX4" fmla="*/ 791755 w 961089"/>
                <a:gd name="connsiteY4" fmla="*/ 1154969 h 1154969"/>
                <a:gd name="connsiteX5" fmla="*/ 961089 w 961089"/>
                <a:gd name="connsiteY5" fmla="*/ 1146502 h 1154969"/>
                <a:gd name="connsiteX0" fmla="*/ 961089 w 961089"/>
                <a:gd name="connsiteY0" fmla="*/ 1146502 h 1154969"/>
                <a:gd name="connsiteX1" fmla="*/ 770177 w 961089"/>
                <a:gd name="connsiteY1" fmla="*/ 0 h 1154969"/>
                <a:gd name="connsiteX2" fmla="*/ 0 w 961089"/>
                <a:gd name="connsiteY2" fmla="*/ 135109 h 1154969"/>
                <a:gd name="connsiteX3" fmla="*/ 55156 w 961089"/>
                <a:gd name="connsiteY3" fmla="*/ 968702 h 1154969"/>
                <a:gd name="connsiteX4" fmla="*/ 791755 w 961089"/>
                <a:gd name="connsiteY4" fmla="*/ 1154969 h 1154969"/>
                <a:gd name="connsiteX5" fmla="*/ 961089 w 961089"/>
                <a:gd name="connsiteY5" fmla="*/ 1146502 h 1154969"/>
                <a:gd name="connsiteX0" fmla="*/ 971022 w 971022"/>
                <a:gd name="connsiteY0" fmla="*/ 1146502 h 1154969"/>
                <a:gd name="connsiteX1" fmla="*/ 780110 w 971022"/>
                <a:gd name="connsiteY1" fmla="*/ 0 h 1154969"/>
                <a:gd name="connsiteX2" fmla="*/ 0 w 971022"/>
                <a:gd name="connsiteY2" fmla="*/ 112732 h 1154969"/>
                <a:gd name="connsiteX3" fmla="*/ 65089 w 971022"/>
                <a:gd name="connsiteY3" fmla="*/ 968702 h 1154969"/>
                <a:gd name="connsiteX4" fmla="*/ 801688 w 971022"/>
                <a:gd name="connsiteY4" fmla="*/ 1154969 h 1154969"/>
                <a:gd name="connsiteX5" fmla="*/ 971022 w 971022"/>
                <a:gd name="connsiteY5" fmla="*/ 1146502 h 1154969"/>
                <a:gd name="connsiteX0" fmla="*/ 971022 w 971022"/>
                <a:gd name="connsiteY0" fmla="*/ 1146502 h 1154969"/>
                <a:gd name="connsiteX1" fmla="*/ 780110 w 971022"/>
                <a:gd name="connsiteY1" fmla="*/ 0 h 1154969"/>
                <a:gd name="connsiteX2" fmla="*/ 0 w 971022"/>
                <a:gd name="connsiteY2" fmla="*/ 112732 h 1154969"/>
                <a:gd name="connsiteX3" fmla="*/ 65089 w 971022"/>
                <a:gd name="connsiteY3" fmla="*/ 968702 h 1154969"/>
                <a:gd name="connsiteX4" fmla="*/ 801688 w 971022"/>
                <a:gd name="connsiteY4" fmla="*/ 1154969 h 1154969"/>
                <a:gd name="connsiteX5" fmla="*/ 971022 w 971022"/>
                <a:gd name="connsiteY5" fmla="*/ 1146502 h 1154969"/>
                <a:gd name="connsiteX0" fmla="*/ 971022 w 971022"/>
                <a:gd name="connsiteY0" fmla="*/ 1146502 h 1154969"/>
                <a:gd name="connsiteX1" fmla="*/ 780110 w 971022"/>
                <a:gd name="connsiteY1" fmla="*/ 0 h 1154969"/>
                <a:gd name="connsiteX2" fmla="*/ 0 w 971022"/>
                <a:gd name="connsiteY2" fmla="*/ 112732 h 1154969"/>
                <a:gd name="connsiteX3" fmla="*/ 153379 w 971022"/>
                <a:gd name="connsiteY3" fmla="*/ 1025621 h 1154969"/>
                <a:gd name="connsiteX4" fmla="*/ 801688 w 971022"/>
                <a:gd name="connsiteY4" fmla="*/ 1154969 h 1154969"/>
                <a:gd name="connsiteX5" fmla="*/ 971022 w 971022"/>
                <a:gd name="connsiteY5" fmla="*/ 1146502 h 1154969"/>
                <a:gd name="connsiteX0" fmla="*/ 971022 w 971022"/>
                <a:gd name="connsiteY0" fmla="*/ 1146502 h 1154969"/>
                <a:gd name="connsiteX1" fmla="*/ 780110 w 971022"/>
                <a:gd name="connsiteY1" fmla="*/ 0 h 1154969"/>
                <a:gd name="connsiteX2" fmla="*/ 0 w 971022"/>
                <a:gd name="connsiteY2" fmla="*/ 112732 h 1154969"/>
                <a:gd name="connsiteX3" fmla="*/ 153379 w 971022"/>
                <a:gd name="connsiteY3" fmla="*/ 1025621 h 1154969"/>
                <a:gd name="connsiteX4" fmla="*/ 801688 w 971022"/>
                <a:gd name="connsiteY4" fmla="*/ 1154969 h 1154969"/>
                <a:gd name="connsiteX5" fmla="*/ 971022 w 971022"/>
                <a:gd name="connsiteY5" fmla="*/ 1146502 h 1154969"/>
                <a:gd name="connsiteX0" fmla="*/ 883284 w 883284"/>
                <a:gd name="connsiteY0" fmla="*/ 1146502 h 1154969"/>
                <a:gd name="connsiteX1" fmla="*/ 692372 w 883284"/>
                <a:gd name="connsiteY1" fmla="*/ 0 h 1154969"/>
                <a:gd name="connsiteX2" fmla="*/ 0 w 883284"/>
                <a:gd name="connsiteY2" fmla="*/ 97419 h 1154969"/>
                <a:gd name="connsiteX3" fmla="*/ 65641 w 883284"/>
                <a:gd name="connsiteY3" fmla="*/ 1025621 h 1154969"/>
                <a:gd name="connsiteX4" fmla="*/ 713950 w 883284"/>
                <a:gd name="connsiteY4" fmla="*/ 1154969 h 1154969"/>
                <a:gd name="connsiteX5" fmla="*/ 883284 w 883284"/>
                <a:gd name="connsiteY5" fmla="*/ 1146502 h 1154969"/>
                <a:gd name="connsiteX0" fmla="*/ 883284 w 883284"/>
                <a:gd name="connsiteY0" fmla="*/ 1146502 h 1154969"/>
                <a:gd name="connsiteX1" fmla="*/ 692372 w 883284"/>
                <a:gd name="connsiteY1" fmla="*/ 0 h 1154969"/>
                <a:gd name="connsiteX2" fmla="*/ 0 w 883284"/>
                <a:gd name="connsiteY2" fmla="*/ 97419 h 1154969"/>
                <a:gd name="connsiteX3" fmla="*/ 149847 w 883284"/>
                <a:gd name="connsiteY3" fmla="*/ 1059145 h 1154969"/>
                <a:gd name="connsiteX4" fmla="*/ 713950 w 883284"/>
                <a:gd name="connsiteY4" fmla="*/ 1154969 h 1154969"/>
                <a:gd name="connsiteX5" fmla="*/ 883284 w 883284"/>
                <a:gd name="connsiteY5" fmla="*/ 1146502 h 1154969"/>
                <a:gd name="connsiteX0" fmla="*/ 941777 w 941777"/>
                <a:gd name="connsiteY0" fmla="*/ 1136293 h 1154969"/>
                <a:gd name="connsiteX1" fmla="*/ 692372 w 941777"/>
                <a:gd name="connsiteY1" fmla="*/ 0 h 1154969"/>
                <a:gd name="connsiteX2" fmla="*/ 0 w 941777"/>
                <a:gd name="connsiteY2" fmla="*/ 97419 h 1154969"/>
                <a:gd name="connsiteX3" fmla="*/ 149847 w 941777"/>
                <a:gd name="connsiteY3" fmla="*/ 1059145 h 1154969"/>
                <a:gd name="connsiteX4" fmla="*/ 713950 w 941777"/>
                <a:gd name="connsiteY4" fmla="*/ 1154969 h 1154969"/>
                <a:gd name="connsiteX5" fmla="*/ 941777 w 941777"/>
                <a:gd name="connsiteY5" fmla="*/ 1136293 h 1154969"/>
                <a:gd name="connsiteX0" fmla="*/ 949392 w 949392"/>
                <a:gd name="connsiteY0" fmla="*/ 1136293 h 1154969"/>
                <a:gd name="connsiteX1" fmla="*/ 699987 w 949392"/>
                <a:gd name="connsiteY1" fmla="*/ 0 h 1154969"/>
                <a:gd name="connsiteX2" fmla="*/ 0 w 949392"/>
                <a:gd name="connsiteY2" fmla="*/ 122858 h 1154969"/>
                <a:gd name="connsiteX3" fmla="*/ 157462 w 949392"/>
                <a:gd name="connsiteY3" fmla="*/ 1059145 h 1154969"/>
                <a:gd name="connsiteX4" fmla="*/ 721565 w 949392"/>
                <a:gd name="connsiteY4" fmla="*/ 1154969 h 1154969"/>
                <a:gd name="connsiteX5" fmla="*/ 949392 w 949392"/>
                <a:gd name="connsiteY5" fmla="*/ 1136293 h 1154969"/>
                <a:gd name="connsiteX0" fmla="*/ 949392 w 949392"/>
                <a:gd name="connsiteY0" fmla="*/ 1136293 h 1154969"/>
                <a:gd name="connsiteX1" fmla="*/ 699987 w 949392"/>
                <a:gd name="connsiteY1" fmla="*/ 0 h 1154969"/>
                <a:gd name="connsiteX2" fmla="*/ 0 w 949392"/>
                <a:gd name="connsiteY2" fmla="*/ 122858 h 1154969"/>
                <a:gd name="connsiteX3" fmla="*/ 169436 w 949392"/>
                <a:gd name="connsiteY3" fmla="*/ 1093220 h 1154969"/>
                <a:gd name="connsiteX4" fmla="*/ 721565 w 949392"/>
                <a:gd name="connsiteY4" fmla="*/ 1154969 h 1154969"/>
                <a:gd name="connsiteX5" fmla="*/ 949392 w 949392"/>
                <a:gd name="connsiteY5" fmla="*/ 1136293 h 1154969"/>
                <a:gd name="connsiteX0" fmla="*/ 949392 w 949392"/>
                <a:gd name="connsiteY0" fmla="*/ 1136293 h 1177303"/>
                <a:gd name="connsiteX1" fmla="*/ 699987 w 949392"/>
                <a:gd name="connsiteY1" fmla="*/ 0 h 1177303"/>
                <a:gd name="connsiteX2" fmla="*/ 0 w 949392"/>
                <a:gd name="connsiteY2" fmla="*/ 122858 h 1177303"/>
                <a:gd name="connsiteX3" fmla="*/ 175596 w 949392"/>
                <a:gd name="connsiteY3" fmla="*/ 1177303 h 1177303"/>
                <a:gd name="connsiteX4" fmla="*/ 721565 w 949392"/>
                <a:gd name="connsiteY4" fmla="*/ 1154969 h 1177303"/>
                <a:gd name="connsiteX5" fmla="*/ 949392 w 949392"/>
                <a:gd name="connsiteY5" fmla="*/ 1136293 h 1177303"/>
                <a:gd name="connsiteX0" fmla="*/ 949392 w 949392"/>
                <a:gd name="connsiteY0" fmla="*/ 1136293 h 1177303"/>
                <a:gd name="connsiteX1" fmla="*/ 699987 w 949392"/>
                <a:gd name="connsiteY1" fmla="*/ 0 h 1177303"/>
                <a:gd name="connsiteX2" fmla="*/ 0 w 949392"/>
                <a:gd name="connsiteY2" fmla="*/ 122858 h 1177303"/>
                <a:gd name="connsiteX3" fmla="*/ 175596 w 949392"/>
                <a:gd name="connsiteY3" fmla="*/ 1177303 h 1177303"/>
                <a:gd name="connsiteX4" fmla="*/ 949392 w 949392"/>
                <a:gd name="connsiteY4" fmla="*/ 1136293 h 1177303"/>
                <a:gd name="connsiteX0" fmla="*/ 949392 w 949392"/>
                <a:gd name="connsiteY0" fmla="*/ 1136293 h 1177303"/>
                <a:gd name="connsiteX1" fmla="*/ 699987 w 949392"/>
                <a:gd name="connsiteY1" fmla="*/ 0 h 1177303"/>
                <a:gd name="connsiteX2" fmla="*/ 0 w 949392"/>
                <a:gd name="connsiteY2" fmla="*/ 122858 h 1177303"/>
                <a:gd name="connsiteX3" fmla="*/ 175596 w 949392"/>
                <a:gd name="connsiteY3" fmla="*/ 1177303 h 1177303"/>
                <a:gd name="connsiteX4" fmla="*/ 949392 w 949392"/>
                <a:gd name="connsiteY4" fmla="*/ 1136293 h 1177303"/>
                <a:gd name="connsiteX0" fmla="*/ 949392 w 949392"/>
                <a:gd name="connsiteY0" fmla="*/ 1136293 h 1177303"/>
                <a:gd name="connsiteX1" fmla="*/ 699987 w 949392"/>
                <a:gd name="connsiteY1" fmla="*/ 0 h 1177303"/>
                <a:gd name="connsiteX2" fmla="*/ 0 w 949392"/>
                <a:gd name="connsiteY2" fmla="*/ 122858 h 1177303"/>
                <a:gd name="connsiteX3" fmla="*/ 175596 w 949392"/>
                <a:gd name="connsiteY3" fmla="*/ 1177303 h 1177303"/>
                <a:gd name="connsiteX4" fmla="*/ 949392 w 949392"/>
                <a:gd name="connsiteY4" fmla="*/ 1136293 h 1177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392" h="1177303">
                  <a:moveTo>
                    <a:pt x="949392" y="1136293"/>
                  </a:moveTo>
                  <a:lnTo>
                    <a:pt x="699987" y="0"/>
                  </a:lnTo>
                  <a:cubicBezTo>
                    <a:pt x="434195" y="50637"/>
                    <a:pt x="268855" y="89768"/>
                    <a:pt x="0" y="122858"/>
                  </a:cubicBezTo>
                  <a:cubicBezTo>
                    <a:pt x="49584" y="413359"/>
                    <a:pt x="116082" y="882507"/>
                    <a:pt x="175596" y="1177303"/>
                  </a:cubicBezTo>
                  <a:lnTo>
                    <a:pt x="949392" y="1136293"/>
                  </a:lnTo>
                  <a:close/>
                </a:path>
              </a:pathLst>
            </a:custGeom>
            <a:solidFill>
              <a:schemeClr val="accent6">
                <a:lumMod val="40000"/>
                <a:lumOff val="6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ángulo 8"/>
            <p:cNvSpPr/>
            <p:nvPr/>
          </p:nvSpPr>
          <p:spPr>
            <a:xfrm>
              <a:off x="8439696" y="3064363"/>
              <a:ext cx="1380081" cy="829733"/>
            </a:xfrm>
            <a:prstGeom prst="rect">
              <a:avLst/>
            </a:prstGeom>
            <a:solidFill>
              <a:schemeClr val="accent6">
                <a:lumMod val="40000"/>
                <a:lumOff val="6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orma libre 9"/>
            <p:cNvSpPr/>
            <p:nvPr/>
          </p:nvSpPr>
          <p:spPr>
            <a:xfrm rot="16200000" flipV="1">
              <a:off x="7780669" y="3530935"/>
              <a:ext cx="625829" cy="742560"/>
            </a:xfrm>
            <a:custGeom>
              <a:avLst/>
              <a:gdLst>
                <a:gd name="connsiteX0" fmla="*/ 905934 w 905934"/>
                <a:gd name="connsiteY0" fmla="*/ 1083733 h 1092200"/>
                <a:gd name="connsiteX1" fmla="*/ 804334 w 905934"/>
                <a:gd name="connsiteY1" fmla="*/ 0 h 1092200"/>
                <a:gd name="connsiteX2" fmla="*/ 0 w 905934"/>
                <a:gd name="connsiteY2" fmla="*/ 8467 h 1092200"/>
                <a:gd name="connsiteX3" fmla="*/ 16934 w 905934"/>
                <a:gd name="connsiteY3" fmla="*/ 905933 h 1092200"/>
                <a:gd name="connsiteX4" fmla="*/ 736600 w 905934"/>
                <a:gd name="connsiteY4" fmla="*/ 1092200 h 1092200"/>
                <a:gd name="connsiteX5" fmla="*/ 905934 w 905934"/>
                <a:gd name="connsiteY5" fmla="*/ 1083733 h 1092200"/>
                <a:gd name="connsiteX0" fmla="*/ 905934 w 905934"/>
                <a:gd name="connsiteY0" fmla="*/ 1083733 h 1092200"/>
                <a:gd name="connsiteX1" fmla="*/ 804334 w 905934"/>
                <a:gd name="connsiteY1" fmla="*/ 0 h 1092200"/>
                <a:gd name="connsiteX2" fmla="*/ 0 w 905934"/>
                <a:gd name="connsiteY2" fmla="*/ 8467 h 1092200"/>
                <a:gd name="connsiteX3" fmla="*/ 1 w 905934"/>
                <a:gd name="connsiteY3" fmla="*/ 905933 h 1092200"/>
                <a:gd name="connsiteX4" fmla="*/ 736600 w 905934"/>
                <a:gd name="connsiteY4" fmla="*/ 1092200 h 1092200"/>
                <a:gd name="connsiteX5" fmla="*/ 905934 w 905934"/>
                <a:gd name="connsiteY5" fmla="*/ 1083733 h 1092200"/>
                <a:gd name="connsiteX0" fmla="*/ 905934 w 932324"/>
                <a:gd name="connsiteY0" fmla="*/ 1075266 h 1083733"/>
                <a:gd name="connsiteX1" fmla="*/ 932324 w 932324"/>
                <a:gd name="connsiteY1" fmla="*/ 49213 h 1083733"/>
                <a:gd name="connsiteX2" fmla="*/ 0 w 932324"/>
                <a:gd name="connsiteY2" fmla="*/ 0 h 1083733"/>
                <a:gd name="connsiteX3" fmla="*/ 1 w 932324"/>
                <a:gd name="connsiteY3" fmla="*/ 897466 h 1083733"/>
                <a:gd name="connsiteX4" fmla="*/ 736600 w 932324"/>
                <a:gd name="connsiteY4" fmla="*/ 1083733 h 1083733"/>
                <a:gd name="connsiteX5" fmla="*/ 905934 w 932324"/>
                <a:gd name="connsiteY5" fmla="*/ 1075266 h 1083733"/>
                <a:gd name="connsiteX0" fmla="*/ 905933 w 932323"/>
                <a:gd name="connsiteY0" fmla="*/ 1046426 h 1054893"/>
                <a:gd name="connsiteX1" fmla="*/ 932323 w 932323"/>
                <a:gd name="connsiteY1" fmla="*/ 20373 h 1054893"/>
                <a:gd name="connsiteX2" fmla="*/ 561732 w 932323"/>
                <a:gd name="connsiteY2" fmla="*/ 0 h 1054893"/>
                <a:gd name="connsiteX3" fmla="*/ 0 w 932323"/>
                <a:gd name="connsiteY3" fmla="*/ 868626 h 1054893"/>
                <a:gd name="connsiteX4" fmla="*/ 736599 w 932323"/>
                <a:gd name="connsiteY4" fmla="*/ 1054893 h 1054893"/>
                <a:gd name="connsiteX5" fmla="*/ 905933 w 932323"/>
                <a:gd name="connsiteY5" fmla="*/ 1046426 h 1054893"/>
                <a:gd name="connsiteX0" fmla="*/ 344201 w 370591"/>
                <a:gd name="connsiteY0" fmla="*/ 1046426 h 1054893"/>
                <a:gd name="connsiteX1" fmla="*/ 370591 w 370591"/>
                <a:gd name="connsiteY1" fmla="*/ 20373 h 1054893"/>
                <a:gd name="connsiteX2" fmla="*/ 0 w 370591"/>
                <a:gd name="connsiteY2" fmla="*/ 0 h 1054893"/>
                <a:gd name="connsiteX3" fmla="*/ 28444 w 370591"/>
                <a:gd name="connsiteY3" fmla="*/ 916692 h 1054893"/>
                <a:gd name="connsiteX4" fmla="*/ 174867 w 370591"/>
                <a:gd name="connsiteY4" fmla="*/ 1054893 h 1054893"/>
                <a:gd name="connsiteX5" fmla="*/ 344201 w 370591"/>
                <a:gd name="connsiteY5" fmla="*/ 1046426 h 1054893"/>
                <a:gd name="connsiteX0" fmla="*/ 344203 w 370591"/>
                <a:gd name="connsiteY0" fmla="*/ 1056038 h 1056038"/>
                <a:gd name="connsiteX1" fmla="*/ 370591 w 370591"/>
                <a:gd name="connsiteY1" fmla="*/ 20373 h 1056038"/>
                <a:gd name="connsiteX2" fmla="*/ 0 w 370591"/>
                <a:gd name="connsiteY2" fmla="*/ 0 h 1056038"/>
                <a:gd name="connsiteX3" fmla="*/ 28444 w 370591"/>
                <a:gd name="connsiteY3" fmla="*/ 916692 h 1056038"/>
                <a:gd name="connsiteX4" fmla="*/ 174867 w 370591"/>
                <a:gd name="connsiteY4" fmla="*/ 1054893 h 1056038"/>
                <a:gd name="connsiteX5" fmla="*/ 344203 w 370591"/>
                <a:gd name="connsiteY5" fmla="*/ 1056038 h 1056038"/>
                <a:gd name="connsiteX0" fmla="*/ 498936 w 525324"/>
                <a:gd name="connsiteY0" fmla="*/ 1056038 h 1056038"/>
                <a:gd name="connsiteX1" fmla="*/ 525324 w 525324"/>
                <a:gd name="connsiteY1" fmla="*/ 20373 h 1056038"/>
                <a:gd name="connsiteX2" fmla="*/ 154733 w 525324"/>
                <a:gd name="connsiteY2" fmla="*/ 0 h 1056038"/>
                <a:gd name="connsiteX3" fmla="*/ 0 w 525324"/>
                <a:gd name="connsiteY3" fmla="*/ 793201 h 1056038"/>
                <a:gd name="connsiteX4" fmla="*/ 329600 w 525324"/>
                <a:gd name="connsiteY4" fmla="*/ 1054893 h 1056038"/>
                <a:gd name="connsiteX5" fmla="*/ 498936 w 525324"/>
                <a:gd name="connsiteY5" fmla="*/ 1056038 h 1056038"/>
                <a:gd name="connsiteX0" fmla="*/ 499200 w 525588"/>
                <a:gd name="connsiteY0" fmla="*/ 1093087 h 1093087"/>
                <a:gd name="connsiteX1" fmla="*/ 525588 w 525588"/>
                <a:gd name="connsiteY1" fmla="*/ 57422 h 1093087"/>
                <a:gd name="connsiteX2" fmla="*/ 0 w 525588"/>
                <a:gd name="connsiteY2" fmla="*/ 1 h 1093087"/>
                <a:gd name="connsiteX3" fmla="*/ 264 w 525588"/>
                <a:gd name="connsiteY3" fmla="*/ 830250 h 1093087"/>
                <a:gd name="connsiteX4" fmla="*/ 329864 w 525588"/>
                <a:gd name="connsiteY4" fmla="*/ 1091942 h 1093087"/>
                <a:gd name="connsiteX5" fmla="*/ 499200 w 525588"/>
                <a:gd name="connsiteY5" fmla="*/ 1093087 h 1093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588" h="1093087">
                  <a:moveTo>
                    <a:pt x="499200" y="1093087"/>
                  </a:moveTo>
                  <a:lnTo>
                    <a:pt x="525588" y="57422"/>
                  </a:lnTo>
                  <a:lnTo>
                    <a:pt x="0" y="1"/>
                  </a:lnTo>
                  <a:cubicBezTo>
                    <a:pt x="0" y="299156"/>
                    <a:pt x="264" y="531095"/>
                    <a:pt x="264" y="830250"/>
                  </a:cubicBezTo>
                  <a:lnTo>
                    <a:pt x="329864" y="1091942"/>
                  </a:lnTo>
                  <a:lnTo>
                    <a:pt x="499200" y="1093087"/>
                  </a:lnTo>
                  <a:close/>
                </a:path>
              </a:pathLst>
            </a:custGeom>
            <a:solidFill>
              <a:schemeClr val="accent6">
                <a:lumMod val="40000"/>
                <a:lumOff val="6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orma libre 10"/>
            <p:cNvSpPr/>
            <p:nvPr/>
          </p:nvSpPr>
          <p:spPr>
            <a:xfrm rot="5400000">
              <a:off x="7780592" y="2643334"/>
              <a:ext cx="583884" cy="700458"/>
            </a:xfrm>
            <a:custGeom>
              <a:avLst/>
              <a:gdLst>
                <a:gd name="connsiteX0" fmla="*/ 905934 w 905934"/>
                <a:gd name="connsiteY0" fmla="*/ 1083733 h 1092200"/>
                <a:gd name="connsiteX1" fmla="*/ 804334 w 905934"/>
                <a:gd name="connsiteY1" fmla="*/ 0 h 1092200"/>
                <a:gd name="connsiteX2" fmla="*/ 0 w 905934"/>
                <a:gd name="connsiteY2" fmla="*/ 8467 h 1092200"/>
                <a:gd name="connsiteX3" fmla="*/ 16934 w 905934"/>
                <a:gd name="connsiteY3" fmla="*/ 905933 h 1092200"/>
                <a:gd name="connsiteX4" fmla="*/ 736600 w 905934"/>
                <a:gd name="connsiteY4" fmla="*/ 1092200 h 1092200"/>
                <a:gd name="connsiteX5" fmla="*/ 905934 w 905934"/>
                <a:gd name="connsiteY5" fmla="*/ 1083733 h 1092200"/>
                <a:gd name="connsiteX0" fmla="*/ 905934 w 905934"/>
                <a:gd name="connsiteY0" fmla="*/ 1083733 h 1092200"/>
                <a:gd name="connsiteX1" fmla="*/ 804334 w 905934"/>
                <a:gd name="connsiteY1" fmla="*/ 0 h 1092200"/>
                <a:gd name="connsiteX2" fmla="*/ 0 w 905934"/>
                <a:gd name="connsiteY2" fmla="*/ 8467 h 1092200"/>
                <a:gd name="connsiteX3" fmla="*/ 1 w 905934"/>
                <a:gd name="connsiteY3" fmla="*/ 905933 h 1092200"/>
                <a:gd name="connsiteX4" fmla="*/ 736600 w 905934"/>
                <a:gd name="connsiteY4" fmla="*/ 1092200 h 1092200"/>
                <a:gd name="connsiteX5" fmla="*/ 905934 w 905934"/>
                <a:gd name="connsiteY5" fmla="*/ 1083733 h 1092200"/>
                <a:gd name="connsiteX0" fmla="*/ 905934 w 932324"/>
                <a:gd name="connsiteY0" fmla="*/ 1075266 h 1083733"/>
                <a:gd name="connsiteX1" fmla="*/ 932324 w 932324"/>
                <a:gd name="connsiteY1" fmla="*/ 49213 h 1083733"/>
                <a:gd name="connsiteX2" fmla="*/ 0 w 932324"/>
                <a:gd name="connsiteY2" fmla="*/ 0 h 1083733"/>
                <a:gd name="connsiteX3" fmla="*/ 1 w 932324"/>
                <a:gd name="connsiteY3" fmla="*/ 897466 h 1083733"/>
                <a:gd name="connsiteX4" fmla="*/ 736600 w 932324"/>
                <a:gd name="connsiteY4" fmla="*/ 1083733 h 1083733"/>
                <a:gd name="connsiteX5" fmla="*/ 905934 w 932324"/>
                <a:gd name="connsiteY5" fmla="*/ 1075266 h 1083733"/>
                <a:gd name="connsiteX0" fmla="*/ 905933 w 932323"/>
                <a:gd name="connsiteY0" fmla="*/ 1046426 h 1054893"/>
                <a:gd name="connsiteX1" fmla="*/ 932323 w 932323"/>
                <a:gd name="connsiteY1" fmla="*/ 20373 h 1054893"/>
                <a:gd name="connsiteX2" fmla="*/ 561732 w 932323"/>
                <a:gd name="connsiteY2" fmla="*/ 0 h 1054893"/>
                <a:gd name="connsiteX3" fmla="*/ 0 w 932323"/>
                <a:gd name="connsiteY3" fmla="*/ 868626 h 1054893"/>
                <a:gd name="connsiteX4" fmla="*/ 736599 w 932323"/>
                <a:gd name="connsiteY4" fmla="*/ 1054893 h 1054893"/>
                <a:gd name="connsiteX5" fmla="*/ 905933 w 932323"/>
                <a:gd name="connsiteY5" fmla="*/ 1046426 h 1054893"/>
                <a:gd name="connsiteX0" fmla="*/ 344201 w 370591"/>
                <a:gd name="connsiteY0" fmla="*/ 1046426 h 1054893"/>
                <a:gd name="connsiteX1" fmla="*/ 370591 w 370591"/>
                <a:gd name="connsiteY1" fmla="*/ 20373 h 1054893"/>
                <a:gd name="connsiteX2" fmla="*/ 0 w 370591"/>
                <a:gd name="connsiteY2" fmla="*/ 0 h 1054893"/>
                <a:gd name="connsiteX3" fmla="*/ 28444 w 370591"/>
                <a:gd name="connsiteY3" fmla="*/ 916692 h 1054893"/>
                <a:gd name="connsiteX4" fmla="*/ 174867 w 370591"/>
                <a:gd name="connsiteY4" fmla="*/ 1054893 h 1054893"/>
                <a:gd name="connsiteX5" fmla="*/ 344201 w 370591"/>
                <a:gd name="connsiteY5" fmla="*/ 1046426 h 1054893"/>
                <a:gd name="connsiteX0" fmla="*/ 344203 w 370591"/>
                <a:gd name="connsiteY0" fmla="*/ 1056038 h 1056038"/>
                <a:gd name="connsiteX1" fmla="*/ 370591 w 370591"/>
                <a:gd name="connsiteY1" fmla="*/ 20373 h 1056038"/>
                <a:gd name="connsiteX2" fmla="*/ 0 w 370591"/>
                <a:gd name="connsiteY2" fmla="*/ 0 h 1056038"/>
                <a:gd name="connsiteX3" fmla="*/ 28444 w 370591"/>
                <a:gd name="connsiteY3" fmla="*/ 916692 h 1056038"/>
                <a:gd name="connsiteX4" fmla="*/ 174867 w 370591"/>
                <a:gd name="connsiteY4" fmla="*/ 1054893 h 1056038"/>
                <a:gd name="connsiteX5" fmla="*/ 344203 w 370591"/>
                <a:gd name="connsiteY5" fmla="*/ 1056038 h 1056038"/>
                <a:gd name="connsiteX0" fmla="*/ 456663 w 483051"/>
                <a:gd name="connsiteY0" fmla="*/ 1056038 h 1056038"/>
                <a:gd name="connsiteX1" fmla="*/ 483051 w 483051"/>
                <a:gd name="connsiteY1" fmla="*/ 20373 h 1056038"/>
                <a:gd name="connsiteX2" fmla="*/ 112460 w 483051"/>
                <a:gd name="connsiteY2" fmla="*/ 0 h 1056038"/>
                <a:gd name="connsiteX3" fmla="*/ 0 w 483051"/>
                <a:gd name="connsiteY3" fmla="*/ 828158 h 1056038"/>
                <a:gd name="connsiteX4" fmla="*/ 287327 w 483051"/>
                <a:gd name="connsiteY4" fmla="*/ 1054893 h 1056038"/>
                <a:gd name="connsiteX5" fmla="*/ 456663 w 483051"/>
                <a:gd name="connsiteY5" fmla="*/ 1056038 h 1056038"/>
                <a:gd name="connsiteX0" fmla="*/ 463973 w 490361"/>
                <a:gd name="connsiteY0" fmla="*/ 1056038 h 1056038"/>
                <a:gd name="connsiteX1" fmla="*/ 490361 w 490361"/>
                <a:gd name="connsiteY1" fmla="*/ 20373 h 1056038"/>
                <a:gd name="connsiteX2" fmla="*/ 0 w 490361"/>
                <a:gd name="connsiteY2" fmla="*/ 0 h 1056038"/>
                <a:gd name="connsiteX3" fmla="*/ 7310 w 490361"/>
                <a:gd name="connsiteY3" fmla="*/ 828158 h 1056038"/>
                <a:gd name="connsiteX4" fmla="*/ 294637 w 490361"/>
                <a:gd name="connsiteY4" fmla="*/ 1054893 h 1056038"/>
                <a:gd name="connsiteX5" fmla="*/ 463973 w 490361"/>
                <a:gd name="connsiteY5" fmla="*/ 1056038 h 1056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361" h="1056038">
                  <a:moveTo>
                    <a:pt x="463973" y="1056038"/>
                  </a:moveTo>
                  <a:lnTo>
                    <a:pt x="490361" y="20373"/>
                  </a:lnTo>
                  <a:lnTo>
                    <a:pt x="0" y="0"/>
                  </a:lnTo>
                  <a:cubicBezTo>
                    <a:pt x="0" y="299155"/>
                    <a:pt x="7310" y="529003"/>
                    <a:pt x="7310" y="828158"/>
                  </a:cubicBezTo>
                  <a:lnTo>
                    <a:pt x="294637" y="1054893"/>
                  </a:lnTo>
                  <a:lnTo>
                    <a:pt x="463973" y="1056038"/>
                  </a:lnTo>
                  <a:close/>
                </a:path>
              </a:pathLst>
            </a:custGeom>
            <a:solidFill>
              <a:schemeClr val="accent6">
                <a:lumMod val="40000"/>
                <a:lumOff val="6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Forma libre 11"/>
            <p:cNvSpPr/>
            <p:nvPr/>
          </p:nvSpPr>
          <p:spPr>
            <a:xfrm rot="5400000">
              <a:off x="5603435" y="2529092"/>
              <a:ext cx="967851" cy="2930728"/>
            </a:xfrm>
            <a:custGeom>
              <a:avLst/>
              <a:gdLst>
                <a:gd name="connsiteX0" fmla="*/ 905934 w 905934"/>
                <a:gd name="connsiteY0" fmla="*/ 1083733 h 1092200"/>
                <a:gd name="connsiteX1" fmla="*/ 804334 w 905934"/>
                <a:gd name="connsiteY1" fmla="*/ 0 h 1092200"/>
                <a:gd name="connsiteX2" fmla="*/ 0 w 905934"/>
                <a:gd name="connsiteY2" fmla="*/ 8467 h 1092200"/>
                <a:gd name="connsiteX3" fmla="*/ 16934 w 905934"/>
                <a:gd name="connsiteY3" fmla="*/ 905933 h 1092200"/>
                <a:gd name="connsiteX4" fmla="*/ 736600 w 905934"/>
                <a:gd name="connsiteY4" fmla="*/ 1092200 h 1092200"/>
                <a:gd name="connsiteX5" fmla="*/ 905934 w 905934"/>
                <a:gd name="connsiteY5" fmla="*/ 1083733 h 1092200"/>
                <a:gd name="connsiteX0" fmla="*/ 905934 w 905934"/>
                <a:gd name="connsiteY0" fmla="*/ 1083733 h 1092200"/>
                <a:gd name="connsiteX1" fmla="*/ 804334 w 905934"/>
                <a:gd name="connsiteY1" fmla="*/ 0 h 1092200"/>
                <a:gd name="connsiteX2" fmla="*/ 0 w 905934"/>
                <a:gd name="connsiteY2" fmla="*/ 8467 h 1092200"/>
                <a:gd name="connsiteX3" fmla="*/ 1 w 905934"/>
                <a:gd name="connsiteY3" fmla="*/ 905933 h 1092200"/>
                <a:gd name="connsiteX4" fmla="*/ 736600 w 905934"/>
                <a:gd name="connsiteY4" fmla="*/ 1092200 h 1092200"/>
                <a:gd name="connsiteX5" fmla="*/ 905934 w 905934"/>
                <a:gd name="connsiteY5" fmla="*/ 1083733 h 1092200"/>
                <a:gd name="connsiteX0" fmla="*/ 908830 w 908830"/>
                <a:gd name="connsiteY0" fmla="*/ 1083733 h 1101814"/>
                <a:gd name="connsiteX1" fmla="*/ 807230 w 908830"/>
                <a:gd name="connsiteY1" fmla="*/ 0 h 1101814"/>
                <a:gd name="connsiteX2" fmla="*/ 2896 w 908830"/>
                <a:gd name="connsiteY2" fmla="*/ 8467 h 1101814"/>
                <a:gd name="connsiteX3" fmla="*/ 2897 w 908830"/>
                <a:gd name="connsiteY3" fmla="*/ 905933 h 1101814"/>
                <a:gd name="connsiteX4" fmla="*/ 0 w 908830"/>
                <a:gd name="connsiteY4" fmla="*/ 1101814 h 1101814"/>
                <a:gd name="connsiteX5" fmla="*/ 908830 w 908830"/>
                <a:gd name="connsiteY5" fmla="*/ 1083733 h 1101814"/>
                <a:gd name="connsiteX0" fmla="*/ 112452 w 807230"/>
                <a:gd name="connsiteY0" fmla="*/ 1199093 h 1199093"/>
                <a:gd name="connsiteX1" fmla="*/ 807230 w 807230"/>
                <a:gd name="connsiteY1" fmla="*/ 0 h 1199093"/>
                <a:gd name="connsiteX2" fmla="*/ 2896 w 807230"/>
                <a:gd name="connsiteY2" fmla="*/ 8467 h 1199093"/>
                <a:gd name="connsiteX3" fmla="*/ 2897 w 807230"/>
                <a:gd name="connsiteY3" fmla="*/ 905933 h 1199093"/>
                <a:gd name="connsiteX4" fmla="*/ 0 w 807230"/>
                <a:gd name="connsiteY4" fmla="*/ 1101814 h 1199093"/>
                <a:gd name="connsiteX5" fmla="*/ 112452 w 807230"/>
                <a:gd name="connsiteY5" fmla="*/ 1199093 h 1199093"/>
                <a:gd name="connsiteX0" fmla="*/ 112452 w 807230"/>
                <a:gd name="connsiteY0" fmla="*/ 2055833 h 2055833"/>
                <a:gd name="connsiteX1" fmla="*/ 807230 w 807230"/>
                <a:gd name="connsiteY1" fmla="*/ 856740 h 2055833"/>
                <a:gd name="connsiteX2" fmla="*/ 17119 w 807230"/>
                <a:gd name="connsiteY2" fmla="*/ 0 h 2055833"/>
                <a:gd name="connsiteX3" fmla="*/ 2897 w 807230"/>
                <a:gd name="connsiteY3" fmla="*/ 1762673 h 2055833"/>
                <a:gd name="connsiteX4" fmla="*/ 0 w 807230"/>
                <a:gd name="connsiteY4" fmla="*/ 1958554 h 2055833"/>
                <a:gd name="connsiteX5" fmla="*/ 112452 w 807230"/>
                <a:gd name="connsiteY5" fmla="*/ 2055833 h 2055833"/>
                <a:gd name="connsiteX0" fmla="*/ 112452 w 807230"/>
                <a:gd name="connsiteY0" fmla="*/ 2208500 h 2208500"/>
                <a:gd name="connsiteX1" fmla="*/ 807230 w 807230"/>
                <a:gd name="connsiteY1" fmla="*/ 1009407 h 2208500"/>
                <a:gd name="connsiteX2" fmla="*/ 216214 w 807230"/>
                <a:gd name="connsiteY2" fmla="*/ 0 h 2208500"/>
                <a:gd name="connsiteX3" fmla="*/ 17119 w 807230"/>
                <a:gd name="connsiteY3" fmla="*/ 152667 h 2208500"/>
                <a:gd name="connsiteX4" fmla="*/ 2897 w 807230"/>
                <a:gd name="connsiteY4" fmla="*/ 1915340 h 2208500"/>
                <a:gd name="connsiteX5" fmla="*/ 0 w 807230"/>
                <a:gd name="connsiteY5" fmla="*/ 2111221 h 2208500"/>
                <a:gd name="connsiteX6" fmla="*/ 112452 w 807230"/>
                <a:gd name="connsiteY6" fmla="*/ 2208500 h 2208500"/>
                <a:gd name="connsiteX0" fmla="*/ 112452 w 807230"/>
                <a:gd name="connsiteY0" fmla="*/ 2189272 h 2189272"/>
                <a:gd name="connsiteX1" fmla="*/ 807230 w 807230"/>
                <a:gd name="connsiteY1" fmla="*/ 990179 h 2189272"/>
                <a:gd name="connsiteX2" fmla="*/ 166442 w 807230"/>
                <a:gd name="connsiteY2" fmla="*/ -1 h 2189272"/>
                <a:gd name="connsiteX3" fmla="*/ 17119 w 807230"/>
                <a:gd name="connsiteY3" fmla="*/ 133439 h 2189272"/>
                <a:gd name="connsiteX4" fmla="*/ 2897 w 807230"/>
                <a:gd name="connsiteY4" fmla="*/ 1896112 h 2189272"/>
                <a:gd name="connsiteX5" fmla="*/ 0 w 807230"/>
                <a:gd name="connsiteY5" fmla="*/ 2091993 h 2189272"/>
                <a:gd name="connsiteX6" fmla="*/ 112452 w 807230"/>
                <a:gd name="connsiteY6" fmla="*/ 2189272 h 2189272"/>
                <a:gd name="connsiteX0" fmla="*/ 112452 w 529920"/>
                <a:gd name="connsiteY0" fmla="*/ 2189273 h 2189273"/>
                <a:gd name="connsiteX1" fmla="*/ 529920 w 529920"/>
                <a:gd name="connsiteY1" fmla="*/ 1566984 h 2189273"/>
                <a:gd name="connsiteX2" fmla="*/ 166442 w 529920"/>
                <a:gd name="connsiteY2" fmla="*/ 0 h 2189273"/>
                <a:gd name="connsiteX3" fmla="*/ 17119 w 529920"/>
                <a:gd name="connsiteY3" fmla="*/ 133440 h 2189273"/>
                <a:gd name="connsiteX4" fmla="*/ 2897 w 529920"/>
                <a:gd name="connsiteY4" fmla="*/ 1896113 h 2189273"/>
                <a:gd name="connsiteX5" fmla="*/ 0 w 529920"/>
                <a:gd name="connsiteY5" fmla="*/ 2091994 h 2189273"/>
                <a:gd name="connsiteX6" fmla="*/ 112452 w 529920"/>
                <a:gd name="connsiteY6" fmla="*/ 2189273 h 2189273"/>
                <a:gd name="connsiteX0" fmla="*/ 112452 w 535201"/>
                <a:gd name="connsiteY0" fmla="*/ 2189273 h 2189273"/>
                <a:gd name="connsiteX1" fmla="*/ 529920 w 535201"/>
                <a:gd name="connsiteY1" fmla="*/ 1566984 h 2189273"/>
                <a:gd name="connsiteX2" fmla="*/ 422418 w 535201"/>
                <a:gd name="connsiteY2" fmla="*/ 355696 h 2189273"/>
                <a:gd name="connsiteX3" fmla="*/ 166442 w 535201"/>
                <a:gd name="connsiteY3" fmla="*/ 0 h 2189273"/>
                <a:gd name="connsiteX4" fmla="*/ 17119 w 535201"/>
                <a:gd name="connsiteY4" fmla="*/ 133440 h 2189273"/>
                <a:gd name="connsiteX5" fmla="*/ 2897 w 535201"/>
                <a:gd name="connsiteY5" fmla="*/ 1896113 h 2189273"/>
                <a:gd name="connsiteX6" fmla="*/ 0 w 535201"/>
                <a:gd name="connsiteY6" fmla="*/ 2091994 h 2189273"/>
                <a:gd name="connsiteX7" fmla="*/ 112452 w 535201"/>
                <a:gd name="connsiteY7" fmla="*/ 2189273 h 2189273"/>
                <a:gd name="connsiteX0" fmla="*/ 112452 w 453811"/>
                <a:gd name="connsiteY0" fmla="*/ 2189273 h 2189273"/>
                <a:gd name="connsiteX1" fmla="*/ 416153 w 453811"/>
                <a:gd name="connsiteY1" fmla="*/ 1759253 h 2189273"/>
                <a:gd name="connsiteX2" fmla="*/ 422418 w 453811"/>
                <a:gd name="connsiteY2" fmla="*/ 355696 h 2189273"/>
                <a:gd name="connsiteX3" fmla="*/ 166442 w 453811"/>
                <a:gd name="connsiteY3" fmla="*/ 0 h 2189273"/>
                <a:gd name="connsiteX4" fmla="*/ 17119 w 453811"/>
                <a:gd name="connsiteY4" fmla="*/ 133440 h 2189273"/>
                <a:gd name="connsiteX5" fmla="*/ 2897 w 453811"/>
                <a:gd name="connsiteY5" fmla="*/ 1896113 h 2189273"/>
                <a:gd name="connsiteX6" fmla="*/ 0 w 453811"/>
                <a:gd name="connsiteY6" fmla="*/ 2091994 h 2189273"/>
                <a:gd name="connsiteX7" fmla="*/ 112452 w 453811"/>
                <a:gd name="connsiteY7" fmla="*/ 2189273 h 2189273"/>
                <a:gd name="connsiteX0" fmla="*/ 112452 w 502590"/>
                <a:gd name="connsiteY0" fmla="*/ 2189273 h 2211083"/>
                <a:gd name="connsiteX1" fmla="*/ 494369 w 502590"/>
                <a:gd name="connsiteY1" fmla="*/ 2211083 h 2211083"/>
                <a:gd name="connsiteX2" fmla="*/ 422418 w 502590"/>
                <a:gd name="connsiteY2" fmla="*/ 355696 h 2211083"/>
                <a:gd name="connsiteX3" fmla="*/ 166442 w 502590"/>
                <a:gd name="connsiteY3" fmla="*/ 0 h 2211083"/>
                <a:gd name="connsiteX4" fmla="*/ 17119 w 502590"/>
                <a:gd name="connsiteY4" fmla="*/ 133440 h 2211083"/>
                <a:gd name="connsiteX5" fmla="*/ 2897 w 502590"/>
                <a:gd name="connsiteY5" fmla="*/ 1896113 h 2211083"/>
                <a:gd name="connsiteX6" fmla="*/ 0 w 502590"/>
                <a:gd name="connsiteY6" fmla="*/ 2091994 h 2211083"/>
                <a:gd name="connsiteX7" fmla="*/ 112452 w 502590"/>
                <a:gd name="connsiteY7" fmla="*/ 2189273 h 2211083"/>
                <a:gd name="connsiteX0" fmla="*/ 112452 w 502590"/>
                <a:gd name="connsiteY0" fmla="*/ 2189273 h 2211083"/>
                <a:gd name="connsiteX1" fmla="*/ 494369 w 502590"/>
                <a:gd name="connsiteY1" fmla="*/ 2211083 h 2211083"/>
                <a:gd name="connsiteX2" fmla="*/ 422418 w 502590"/>
                <a:gd name="connsiteY2" fmla="*/ 355696 h 2211083"/>
                <a:gd name="connsiteX3" fmla="*/ 166442 w 502590"/>
                <a:gd name="connsiteY3" fmla="*/ 0 h 2211083"/>
                <a:gd name="connsiteX4" fmla="*/ 17119 w 502590"/>
                <a:gd name="connsiteY4" fmla="*/ 1661971 h 2211083"/>
                <a:gd name="connsiteX5" fmla="*/ 2897 w 502590"/>
                <a:gd name="connsiteY5" fmla="*/ 1896113 h 2211083"/>
                <a:gd name="connsiteX6" fmla="*/ 0 w 502590"/>
                <a:gd name="connsiteY6" fmla="*/ 2091994 h 2211083"/>
                <a:gd name="connsiteX7" fmla="*/ 112452 w 502590"/>
                <a:gd name="connsiteY7" fmla="*/ 2189273 h 2211083"/>
                <a:gd name="connsiteX0" fmla="*/ 112452 w 681755"/>
                <a:gd name="connsiteY0" fmla="*/ 1862896 h 1884706"/>
                <a:gd name="connsiteX1" fmla="*/ 494369 w 681755"/>
                <a:gd name="connsiteY1" fmla="*/ 1884706 h 1884706"/>
                <a:gd name="connsiteX2" fmla="*/ 422418 w 681755"/>
                <a:gd name="connsiteY2" fmla="*/ 29319 h 1884706"/>
                <a:gd name="connsiteX3" fmla="*/ 678401 w 681755"/>
                <a:gd name="connsiteY3" fmla="*/ 1307902 h 1884706"/>
                <a:gd name="connsiteX4" fmla="*/ 17119 w 681755"/>
                <a:gd name="connsiteY4" fmla="*/ 1335594 h 1884706"/>
                <a:gd name="connsiteX5" fmla="*/ 2897 w 681755"/>
                <a:gd name="connsiteY5" fmla="*/ 1569736 h 1884706"/>
                <a:gd name="connsiteX6" fmla="*/ 0 w 681755"/>
                <a:gd name="connsiteY6" fmla="*/ 1765617 h 1884706"/>
                <a:gd name="connsiteX7" fmla="*/ 112452 w 681755"/>
                <a:gd name="connsiteY7" fmla="*/ 1862896 h 1884706"/>
                <a:gd name="connsiteX0" fmla="*/ 112452 w 813473"/>
                <a:gd name="connsiteY0" fmla="*/ 554994 h 1108784"/>
                <a:gd name="connsiteX1" fmla="*/ 494369 w 813473"/>
                <a:gd name="connsiteY1" fmla="*/ 576804 h 1108784"/>
                <a:gd name="connsiteX2" fmla="*/ 806387 w 813473"/>
                <a:gd name="connsiteY2" fmla="*/ 1067086 h 1108784"/>
                <a:gd name="connsiteX3" fmla="*/ 678401 w 813473"/>
                <a:gd name="connsiteY3" fmla="*/ 0 h 1108784"/>
                <a:gd name="connsiteX4" fmla="*/ 17119 w 813473"/>
                <a:gd name="connsiteY4" fmla="*/ 27692 h 1108784"/>
                <a:gd name="connsiteX5" fmla="*/ 2897 w 813473"/>
                <a:gd name="connsiteY5" fmla="*/ 261834 h 1108784"/>
                <a:gd name="connsiteX6" fmla="*/ 0 w 813473"/>
                <a:gd name="connsiteY6" fmla="*/ 457715 h 1108784"/>
                <a:gd name="connsiteX7" fmla="*/ 112452 w 813473"/>
                <a:gd name="connsiteY7" fmla="*/ 554994 h 1108784"/>
                <a:gd name="connsiteX0" fmla="*/ 112452 w 813224"/>
                <a:gd name="connsiteY0" fmla="*/ 554994 h 1110148"/>
                <a:gd name="connsiteX1" fmla="*/ 480151 w 813224"/>
                <a:gd name="connsiteY1" fmla="*/ 615257 h 1110148"/>
                <a:gd name="connsiteX2" fmla="*/ 806387 w 813224"/>
                <a:gd name="connsiteY2" fmla="*/ 1067086 h 1110148"/>
                <a:gd name="connsiteX3" fmla="*/ 678401 w 813224"/>
                <a:gd name="connsiteY3" fmla="*/ 0 h 1110148"/>
                <a:gd name="connsiteX4" fmla="*/ 17119 w 813224"/>
                <a:gd name="connsiteY4" fmla="*/ 27692 h 1110148"/>
                <a:gd name="connsiteX5" fmla="*/ 2897 w 813224"/>
                <a:gd name="connsiteY5" fmla="*/ 261834 h 1110148"/>
                <a:gd name="connsiteX6" fmla="*/ 0 w 813224"/>
                <a:gd name="connsiteY6" fmla="*/ 457715 h 1110148"/>
                <a:gd name="connsiteX7" fmla="*/ 112452 w 813224"/>
                <a:gd name="connsiteY7" fmla="*/ 554994 h 1110148"/>
                <a:gd name="connsiteX0" fmla="*/ 112452 w 806392"/>
                <a:gd name="connsiteY0" fmla="*/ 554994 h 2905574"/>
                <a:gd name="connsiteX1" fmla="*/ 480151 w 806392"/>
                <a:gd name="connsiteY1" fmla="*/ 615257 h 2905574"/>
                <a:gd name="connsiteX2" fmla="*/ 550407 w 806392"/>
                <a:gd name="connsiteY2" fmla="*/ 2903243 h 2905574"/>
                <a:gd name="connsiteX3" fmla="*/ 806387 w 806392"/>
                <a:gd name="connsiteY3" fmla="*/ 1067086 h 2905574"/>
                <a:gd name="connsiteX4" fmla="*/ 678401 w 806392"/>
                <a:gd name="connsiteY4" fmla="*/ 0 h 2905574"/>
                <a:gd name="connsiteX5" fmla="*/ 17119 w 806392"/>
                <a:gd name="connsiteY5" fmla="*/ 27692 h 2905574"/>
                <a:gd name="connsiteX6" fmla="*/ 2897 w 806392"/>
                <a:gd name="connsiteY6" fmla="*/ 261834 h 2905574"/>
                <a:gd name="connsiteX7" fmla="*/ 0 w 806392"/>
                <a:gd name="connsiteY7" fmla="*/ 457715 h 2905574"/>
                <a:gd name="connsiteX8" fmla="*/ 112452 w 806392"/>
                <a:gd name="connsiteY8" fmla="*/ 554994 h 2905574"/>
                <a:gd name="connsiteX0" fmla="*/ 112452 w 806392"/>
                <a:gd name="connsiteY0" fmla="*/ 554994 h 3028757"/>
                <a:gd name="connsiteX1" fmla="*/ 480151 w 806392"/>
                <a:gd name="connsiteY1" fmla="*/ 615257 h 3028757"/>
                <a:gd name="connsiteX2" fmla="*/ 536187 w 806392"/>
                <a:gd name="connsiteY2" fmla="*/ 2595613 h 3028757"/>
                <a:gd name="connsiteX3" fmla="*/ 550407 w 806392"/>
                <a:gd name="connsiteY3" fmla="*/ 2903243 h 3028757"/>
                <a:gd name="connsiteX4" fmla="*/ 806387 w 806392"/>
                <a:gd name="connsiteY4" fmla="*/ 1067086 h 3028757"/>
                <a:gd name="connsiteX5" fmla="*/ 678401 w 806392"/>
                <a:gd name="connsiteY5" fmla="*/ 0 h 3028757"/>
                <a:gd name="connsiteX6" fmla="*/ 17119 w 806392"/>
                <a:gd name="connsiteY6" fmla="*/ 27692 h 3028757"/>
                <a:gd name="connsiteX7" fmla="*/ 2897 w 806392"/>
                <a:gd name="connsiteY7" fmla="*/ 261834 h 3028757"/>
                <a:gd name="connsiteX8" fmla="*/ 0 w 806392"/>
                <a:gd name="connsiteY8" fmla="*/ 457715 h 3028757"/>
                <a:gd name="connsiteX9" fmla="*/ 112452 w 806392"/>
                <a:gd name="connsiteY9" fmla="*/ 554994 h 3028757"/>
                <a:gd name="connsiteX0" fmla="*/ 112452 w 806392"/>
                <a:gd name="connsiteY0" fmla="*/ 554994 h 3356350"/>
                <a:gd name="connsiteX1" fmla="*/ 480151 w 806392"/>
                <a:gd name="connsiteY1" fmla="*/ 615257 h 3356350"/>
                <a:gd name="connsiteX2" fmla="*/ 74003 w 806392"/>
                <a:gd name="connsiteY2" fmla="*/ 3201257 h 3356350"/>
                <a:gd name="connsiteX3" fmla="*/ 550407 w 806392"/>
                <a:gd name="connsiteY3" fmla="*/ 2903243 h 3356350"/>
                <a:gd name="connsiteX4" fmla="*/ 806387 w 806392"/>
                <a:gd name="connsiteY4" fmla="*/ 1067086 h 3356350"/>
                <a:gd name="connsiteX5" fmla="*/ 678401 w 806392"/>
                <a:gd name="connsiteY5" fmla="*/ 0 h 3356350"/>
                <a:gd name="connsiteX6" fmla="*/ 17119 w 806392"/>
                <a:gd name="connsiteY6" fmla="*/ 27692 h 3356350"/>
                <a:gd name="connsiteX7" fmla="*/ 2897 w 806392"/>
                <a:gd name="connsiteY7" fmla="*/ 261834 h 3356350"/>
                <a:gd name="connsiteX8" fmla="*/ 0 w 806392"/>
                <a:gd name="connsiteY8" fmla="*/ 457715 h 3356350"/>
                <a:gd name="connsiteX9" fmla="*/ 112452 w 806392"/>
                <a:gd name="connsiteY9" fmla="*/ 554994 h 3356350"/>
                <a:gd name="connsiteX0" fmla="*/ 112452 w 806409"/>
                <a:gd name="connsiteY0" fmla="*/ 554994 h 3410191"/>
                <a:gd name="connsiteX1" fmla="*/ 480151 w 806409"/>
                <a:gd name="connsiteY1" fmla="*/ 615257 h 3410191"/>
                <a:gd name="connsiteX2" fmla="*/ 74003 w 806409"/>
                <a:gd name="connsiteY2" fmla="*/ 3201257 h 3410191"/>
                <a:gd name="connsiteX3" fmla="*/ 713950 w 806409"/>
                <a:gd name="connsiteY3" fmla="*/ 3105124 h 3410191"/>
                <a:gd name="connsiteX4" fmla="*/ 806387 w 806409"/>
                <a:gd name="connsiteY4" fmla="*/ 1067086 h 3410191"/>
                <a:gd name="connsiteX5" fmla="*/ 678401 w 806409"/>
                <a:gd name="connsiteY5" fmla="*/ 0 h 3410191"/>
                <a:gd name="connsiteX6" fmla="*/ 17119 w 806409"/>
                <a:gd name="connsiteY6" fmla="*/ 27692 h 3410191"/>
                <a:gd name="connsiteX7" fmla="*/ 2897 w 806409"/>
                <a:gd name="connsiteY7" fmla="*/ 261834 h 3410191"/>
                <a:gd name="connsiteX8" fmla="*/ 0 w 806409"/>
                <a:gd name="connsiteY8" fmla="*/ 457715 h 3410191"/>
                <a:gd name="connsiteX9" fmla="*/ 112452 w 806409"/>
                <a:gd name="connsiteY9" fmla="*/ 554994 h 3410191"/>
                <a:gd name="connsiteX0" fmla="*/ 112452 w 806650"/>
                <a:gd name="connsiteY0" fmla="*/ 554994 h 3493280"/>
                <a:gd name="connsiteX1" fmla="*/ 480151 w 806650"/>
                <a:gd name="connsiteY1" fmla="*/ 615257 h 3493280"/>
                <a:gd name="connsiteX2" fmla="*/ 74003 w 806650"/>
                <a:gd name="connsiteY2" fmla="*/ 3201257 h 3493280"/>
                <a:gd name="connsiteX3" fmla="*/ 237544 w 806650"/>
                <a:gd name="connsiteY3" fmla="*/ 3422364 h 3493280"/>
                <a:gd name="connsiteX4" fmla="*/ 713950 w 806650"/>
                <a:gd name="connsiteY4" fmla="*/ 3105124 h 3493280"/>
                <a:gd name="connsiteX5" fmla="*/ 806387 w 806650"/>
                <a:gd name="connsiteY5" fmla="*/ 1067086 h 3493280"/>
                <a:gd name="connsiteX6" fmla="*/ 678401 w 806650"/>
                <a:gd name="connsiteY6" fmla="*/ 0 h 3493280"/>
                <a:gd name="connsiteX7" fmla="*/ 17119 w 806650"/>
                <a:gd name="connsiteY7" fmla="*/ 27692 h 3493280"/>
                <a:gd name="connsiteX8" fmla="*/ 2897 w 806650"/>
                <a:gd name="connsiteY8" fmla="*/ 261834 h 3493280"/>
                <a:gd name="connsiteX9" fmla="*/ 0 w 806650"/>
                <a:gd name="connsiteY9" fmla="*/ 457715 h 3493280"/>
                <a:gd name="connsiteX10" fmla="*/ 112452 w 806650"/>
                <a:gd name="connsiteY10" fmla="*/ 554994 h 3493280"/>
                <a:gd name="connsiteX0" fmla="*/ 112452 w 806650"/>
                <a:gd name="connsiteY0" fmla="*/ 554994 h 3456499"/>
                <a:gd name="connsiteX1" fmla="*/ 480151 w 806650"/>
                <a:gd name="connsiteY1" fmla="*/ 615257 h 3456499"/>
                <a:gd name="connsiteX2" fmla="*/ 74003 w 806650"/>
                <a:gd name="connsiteY2" fmla="*/ 3201257 h 3456499"/>
                <a:gd name="connsiteX3" fmla="*/ 237544 w 806650"/>
                <a:gd name="connsiteY3" fmla="*/ 3422364 h 3456499"/>
                <a:gd name="connsiteX4" fmla="*/ 713950 w 806650"/>
                <a:gd name="connsiteY4" fmla="*/ 3105124 h 3456499"/>
                <a:gd name="connsiteX5" fmla="*/ 806387 w 806650"/>
                <a:gd name="connsiteY5" fmla="*/ 1067086 h 3456499"/>
                <a:gd name="connsiteX6" fmla="*/ 678401 w 806650"/>
                <a:gd name="connsiteY6" fmla="*/ 0 h 3456499"/>
                <a:gd name="connsiteX7" fmla="*/ 17119 w 806650"/>
                <a:gd name="connsiteY7" fmla="*/ 27692 h 3456499"/>
                <a:gd name="connsiteX8" fmla="*/ 2897 w 806650"/>
                <a:gd name="connsiteY8" fmla="*/ 261834 h 3456499"/>
                <a:gd name="connsiteX9" fmla="*/ 0 w 806650"/>
                <a:gd name="connsiteY9" fmla="*/ 457715 h 3456499"/>
                <a:gd name="connsiteX10" fmla="*/ 112452 w 806650"/>
                <a:gd name="connsiteY10" fmla="*/ 554994 h 3456499"/>
                <a:gd name="connsiteX0" fmla="*/ 112452 w 806650"/>
                <a:gd name="connsiteY0" fmla="*/ 554994 h 3430541"/>
                <a:gd name="connsiteX1" fmla="*/ 480151 w 806650"/>
                <a:gd name="connsiteY1" fmla="*/ 615257 h 3430541"/>
                <a:gd name="connsiteX2" fmla="*/ 74003 w 806650"/>
                <a:gd name="connsiteY2" fmla="*/ 3201257 h 3430541"/>
                <a:gd name="connsiteX3" fmla="*/ 237544 w 806650"/>
                <a:gd name="connsiteY3" fmla="*/ 3422364 h 3430541"/>
                <a:gd name="connsiteX4" fmla="*/ 713950 w 806650"/>
                <a:gd name="connsiteY4" fmla="*/ 3105124 h 3430541"/>
                <a:gd name="connsiteX5" fmla="*/ 806387 w 806650"/>
                <a:gd name="connsiteY5" fmla="*/ 1067086 h 3430541"/>
                <a:gd name="connsiteX6" fmla="*/ 678401 w 806650"/>
                <a:gd name="connsiteY6" fmla="*/ 0 h 3430541"/>
                <a:gd name="connsiteX7" fmla="*/ 17119 w 806650"/>
                <a:gd name="connsiteY7" fmla="*/ 27692 h 3430541"/>
                <a:gd name="connsiteX8" fmla="*/ 2897 w 806650"/>
                <a:gd name="connsiteY8" fmla="*/ 261834 h 3430541"/>
                <a:gd name="connsiteX9" fmla="*/ 0 w 806650"/>
                <a:gd name="connsiteY9" fmla="*/ 457715 h 3430541"/>
                <a:gd name="connsiteX10" fmla="*/ 112452 w 806650"/>
                <a:gd name="connsiteY10" fmla="*/ 554994 h 3430541"/>
                <a:gd name="connsiteX0" fmla="*/ 112452 w 806650"/>
                <a:gd name="connsiteY0" fmla="*/ 660743 h 3536290"/>
                <a:gd name="connsiteX1" fmla="*/ 480151 w 806650"/>
                <a:gd name="connsiteY1" fmla="*/ 721006 h 3536290"/>
                <a:gd name="connsiteX2" fmla="*/ 74003 w 806650"/>
                <a:gd name="connsiteY2" fmla="*/ 3307006 h 3536290"/>
                <a:gd name="connsiteX3" fmla="*/ 237544 w 806650"/>
                <a:gd name="connsiteY3" fmla="*/ 3528113 h 3536290"/>
                <a:gd name="connsiteX4" fmla="*/ 713950 w 806650"/>
                <a:gd name="connsiteY4" fmla="*/ 3210873 h 3536290"/>
                <a:gd name="connsiteX5" fmla="*/ 806387 w 806650"/>
                <a:gd name="connsiteY5" fmla="*/ 1172835 h 3536290"/>
                <a:gd name="connsiteX6" fmla="*/ 329987 w 806650"/>
                <a:gd name="connsiteY6" fmla="*/ 0 h 3536290"/>
                <a:gd name="connsiteX7" fmla="*/ 17119 w 806650"/>
                <a:gd name="connsiteY7" fmla="*/ 133441 h 3536290"/>
                <a:gd name="connsiteX8" fmla="*/ 2897 w 806650"/>
                <a:gd name="connsiteY8" fmla="*/ 367583 h 3536290"/>
                <a:gd name="connsiteX9" fmla="*/ 0 w 806650"/>
                <a:gd name="connsiteY9" fmla="*/ 563464 h 3536290"/>
                <a:gd name="connsiteX10" fmla="*/ 112452 w 806650"/>
                <a:gd name="connsiteY10" fmla="*/ 660743 h 3536290"/>
                <a:gd name="connsiteX0" fmla="*/ 112452 w 810907"/>
                <a:gd name="connsiteY0" fmla="*/ 660743 h 3536290"/>
                <a:gd name="connsiteX1" fmla="*/ 480151 w 810907"/>
                <a:gd name="connsiteY1" fmla="*/ 721006 h 3536290"/>
                <a:gd name="connsiteX2" fmla="*/ 74003 w 810907"/>
                <a:gd name="connsiteY2" fmla="*/ 3307006 h 3536290"/>
                <a:gd name="connsiteX3" fmla="*/ 237544 w 810907"/>
                <a:gd name="connsiteY3" fmla="*/ 3528113 h 3536290"/>
                <a:gd name="connsiteX4" fmla="*/ 713950 w 810907"/>
                <a:gd name="connsiteY4" fmla="*/ 3210873 h 3536290"/>
                <a:gd name="connsiteX5" fmla="*/ 806387 w 810907"/>
                <a:gd name="connsiteY5" fmla="*/ 1172835 h 3536290"/>
                <a:gd name="connsiteX6" fmla="*/ 642844 w 810907"/>
                <a:gd name="connsiteY6" fmla="*/ 374920 h 3536290"/>
                <a:gd name="connsiteX7" fmla="*/ 329987 w 810907"/>
                <a:gd name="connsiteY7" fmla="*/ 0 h 3536290"/>
                <a:gd name="connsiteX8" fmla="*/ 17119 w 810907"/>
                <a:gd name="connsiteY8" fmla="*/ 133441 h 3536290"/>
                <a:gd name="connsiteX9" fmla="*/ 2897 w 810907"/>
                <a:gd name="connsiteY9" fmla="*/ 367583 h 3536290"/>
                <a:gd name="connsiteX10" fmla="*/ 0 w 810907"/>
                <a:gd name="connsiteY10" fmla="*/ 563464 h 3536290"/>
                <a:gd name="connsiteX11" fmla="*/ 112452 w 810907"/>
                <a:gd name="connsiteY11" fmla="*/ 660743 h 3536290"/>
                <a:gd name="connsiteX0" fmla="*/ 112452 w 810907"/>
                <a:gd name="connsiteY0" fmla="*/ 660743 h 3536290"/>
                <a:gd name="connsiteX1" fmla="*/ 480151 w 810907"/>
                <a:gd name="connsiteY1" fmla="*/ 721006 h 3536290"/>
                <a:gd name="connsiteX2" fmla="*/ 365532 w 810907"/>
                <a:gd name="connsiteY2" fmla="*/ 2595615 h 3536290"/>
                <a:gd name="connsiteX3" fmla="*/ 74003 w 810907"/>
                <a:gd name="connsiteY3" fmla="*/ 3307006 h 3536290"/>
                <a:gd name="connsiteX4" fmla="*/ 237544 w 810907"/>
                <a:gd name="connsiteY4" fmla="*/ 3528113 h 3536290"/>
                <a:gd name="connsiteX5" fmla="*/ 713950 w 810907"/>
                <a:gd name="connsiteY5" fmla="*/ 3210873 h 3536290"/>
                <a:gd name="connsiteX6" fmla="*/ 806387 w 810907"/>
                <a:gd name="connsiteY6" fmla="*/ 1172835 h 3536290"/>
                <a:gd name="connsiteX7" fmla="*/ 642844 w 810907"/>
                <a:gd name="connsiteY7" fmla="*/ 374920 h 3536290"/>
                <a:gd name="connsiteX8" fmla="*/ 329987 w 810907"/>
                <a:gd name="connsiteY8" fmla="*/ 0 h 3536290"/>
                <a:gd name="connsiteX9" fmla="*/ 17119 w 810907"/>
                <a:gd name="connsiteY9" fmla="*/ 133441 h 3536290"/>
                <a:gd name="connsiteX10" fmla="*/ 2897 w 810907"/>
                <a:gd name="connsiteY10" fmla="*/ 367583 h 3536290"/>
                <a:gd name="connsiteX11" fmla="*/ 0 w 810907"/>
                <a:gd name="connsiteY11" fmla="*/ 563464 h 3536290"/>
                <a:gd name="connsiteX12" fmla="*/ 112452 w 810907"/>
                <a:gd name="connsiteY12" fmla="*/ 660743 h 3536290"/>
                <a:gd name="connsiteX0" fmla="*/ 112452 w 810907"/>
                <a:gd name="connsiteY0" fmla="*/ 660743 h 3536290"/>
                <a:gd name="connsiteX1" fmla="*/ 480151 w 810907"/>
                <a:gd name="connsiteY1" fmla="*/ 721006 h 3536290"/>
                <a:gd name="connsiteX2" fmla="*/ 472190 w 810907"/>
                <a:gd name="connsiteY2" fmla="*/ 2624454 h 3536290"/>
                <a:gd name="connsiteX3" fmla="*/ 74003 w 810907"/>
                <a:gd name="connsiteY3" fmla="*/ 3307006 h 3536290"/>
                <a:gd name="connsiteX4" fmla="*/ 237544 w 810907"/>
                <a:gd name="connsiteY4" fmla="*/ 3528113 h 3536290"/>
                <a:gd name="connsiteX5" fmla="*/ 713950 w 810907"/>
                <a:gd name="connsiteY5" fmla="*/ 3210873 h 3536290"/>
                <a:gd name="connsiteX6" fmla="*/ 806387 w 810907"/>
                <a:gd name="connsiteY6" fmla="*/ 1172835 h 3536290"/>
                <a:gd name="connsiteX7" fmla="*/ 642844 w 810907"/>
                <a:gd name="connsiteY7" fmla="*/ 374920 h 3536290"/>
                <a:gd name="connsiteX8" fmla="*/ 329987 w 810907"/>
                <a:gd name="connsiteY8" fmla="*/ 0 h 3536290"/>
                <a:gd name="connsiteX9" fmla="*/ 17119 w 810907"/>
                <a:gd name="connsiteY9" fmla="*/ 133441 h 3536290"/>
                <a:gd name="connsiteX10" fmla="*/ 2897 w 810907"/>
                <a:gd name="connsiteY10" fmla="*/ 367583 h 3536290"/>
                <a:gd name="connsiteX11" fmla="*/ 0 w 810907"/>
                <a:gd name="connsiteY11" fmla="*/ 563464 h 3536290"/>
                <a:gd name="connsiteX12" fmla="*/ 112452 w 810907"/>
                <a:gd name="connsiteY12" fmla="*/ 660743 h 3536290"/>
                <a:gd name="connsiteX0" fmla="*/ 112452 w 810907"/>
                <a:gd name="connsiteY0" fmla="*/ 660743 h 3536290"/>
                <a:gd name="connsiteX1" fmla="*/ 480151 w 810907"/>
                <a:gd name="connsiteY1" fmla="*/ 721006 h 3536290"/>
                <a:gd name="connsiteX2" fmla="*/ 514854 w 810907"/>
                <a:gd name="connsiteY2" fmla="*/ 2624453 h 3536290"/>
                <a:gd name="connsiteX3" fmla="*/ 74003 w 810907"/>
                <a:gd name="connsiteY3" fmla="*/ 3307006 h 3536290"/>
                <a:gd name="connsiteX4" fmla="*/ 237544 w 810907"/>
                <a:gd name="connsiteY4" fmla="*/ 3528113 h 3536290"/>
                <a:gd name="connsiteX5" fmla="*/ 713950 w 810907"/>
                <a:gd name="connsiteY5" fmla="*/ 3210873 h 3536290"/>
                <a:gd name="connsiteX6" fmla="*/ 806387 w 810907"/>
                <a:gd name="connsiteY6" fmla="*/ 1172835 h 3536290"/>
                <a:gd name="connsiteX7" fmla="*/ 642844 w 810907"/>
                <a:gd name="connsiteY7" fmla="*/ 374920 h 3536290"/>
                <a:gd name="connsiteX8" fmla="*/ 329987 w 810907"/>
                <a:gd name="connsiteY8" fmla="*/ 0 h 3536290"/>
                <a:gd name="connsiteX9" fmla="*/ 17119 w 810907"/>
                <a:gd name="connsiteY9" fmla="*/ 133441 h 3536290"/>
                <a:gd name="connsiteX10" fmla="*/ 2897 w 810907"/>
                <a:gd name="connsiteY10" fmla="*/ 367583 h 3536290"/>
                <a:gd name="connsiteX11" fmla="*/ 0 w 810907"/>
                <a:gd name="connsiteY11" fmla="*/ 563464 h 3536290"/>
                <a:gd name="connsiteX12" fmla="*/ 112452 w 810907"/>
                <a:gd name="connsiteY12" fmla="*/ 660743 h 3536290"/>
                <a:gd name="connsiteX0" fmla="*/ 112452 w 810907"/>
                <a:gd name="connsiteY0" fmla="*/ 660743 h 3536290"/>
                <a:gd name="connsiteX1" fmla="*/ 537037 w 810907"/>
                <a:gd name="connsiteY1" fmla="*/ 749846 h 3536290"/>
                <a:gd name="connsiteX2" fmla="*/ 514854 w 810907"/>
                <a:gd name="connsiteY2" fmla="*/ 2624453 h 3536290"/>
                <a:gd name="connsiteX3" fmla="*/ 74003 w 810907"/>
                <a:gd name="connsiteY3" fmla="*/ 3307006 h 3536290"/>
                <a:gd name="connsiteX4" fmla="*/ 237544 w 810907"/>
                <a:gd name="connsiteY4" fmla="*/ 3528113 h 3536290"/>
                <a:gd name="connsiteX5" fmla="*/ 713950 w 810907"/>
                <a:gd name="connsiteY5" fmla="*/ 3210873 h 3536290"/>
                <a:gd name="connsiteX6" fmla="*/ 806387 w 810907"/>
                <a:gd name="connsiteY6" fmla="*/ 1172835 h 3536290"/>
                <a:gd name="connsiteX7" fmla="*/ 642844 w 810907"/>
                <a:gd name="connsiteY7" fmla="*/ 374920 h 3536290"/>
                <a:gd name="connsiteX8" fmla="*/ 329987 w 810907"/>
                <a:gd name="connsiteY8" fmla="*/ 0 h 3536290"/>
                <a:gd name="connsiteX9" fmla="*/ 17119 w 810907"/>
                <a:gd name="connsiteY9" fmla="*/ 133441 h 3536290"/>
                <a:gd name="connsiteX10" fmla="*/ 2897 w 810907"/>
                <a:gd name="connsiteY10" fmla="*/ 367583 h 3536290"/>
                <a:gd name="connsiteX11" fmla="*/ 0 w 810907"/>
                <a:gd name="connsiteY11" fmla="*/ 563464 h 3536290"/>
                <a:gd name="connsiteX12" fmla="*/ 112452 w 810907"/>
                <a:gd name="connsiteY12" fmla="*/ 660743 h 3536290"/>
                <a:gd name="connsiteX0" fmla="*/ 112452 w 810907"/>
                <a:gd name="connsiteY0" fmla="*/ 660743 h 3528113"/>
                <a:gd name="connsiteX1" fmla="*/ 537037 w 810907"/>
                <a:gd name="connsiteY1" fmla="*/ 749846 h 3528113"/>
                <a:gd name="connsiteX2" fmla="*/ 514854 w 810907"/>
                <a:gd name="connsiteY2" fmla="*/ 2624453 h 3528113"/>
                <a:gd name="connsiteX3" fmla="*/ 66893 w 810907"/>
                <a:gd name="connsiteY3" fmla="*/ 3124350 h 3528113"/>
                <a:gd name="connsiteX4" fmla="*/ 237544 w 810907"/>
                <a:gd name="connsiteY4" fmla="*/ 3528113 h 3528113"/>
                <a:gd name="connsiteX5" fmla="*/ 713950 w 810907"/>
                <a:gd name="connsiteY5" fmla="*/ 3210873 h 3528113"/>
                <a:gd name="connsiteX6" fmla="*/ 806387 w 810907"/>
                <a:gd name="connsiteY6" fmla="*/ 1172835 h 3528113"/>
                <a:gd name="connsiteX7" fmla="*/ 642844 w 810907"/>
                <a:gd name="connsiteY7" fmla="*/ 374920 h 3528113"/>
                <a:gd name="connsiteX8" fmla="*/ 329987 w 810907"/>
                <a:gd name="connsiteY8" fmla="*/ 0 h 3528113"/>
                <a:gd name="connsiteX9" fmla="*/ 17119 w 810907"/>
                <a:gd name="connsiteY9" fmla="*/ 133441 h 3528113"/>
                <a:gd name="connsiteX10" fmla="*/ 2897 w 810907"/>
                <a:gd name="connsiteY10" fmla="*/ 367583 h 3528113"/>
                <a:gd name="connsiteX11" fmla="*/ 0 w 810907"/>
                <a:gd name="connsiteY11" fmla="*/ 563464 h 3528113"/>
                <a:gd name="connsiteX12" fmla="*/ 112452 w 810907"/>
                <a:gd name="connsiteY12" fmla="*/ 660743 h 3528113"/>
                <a:gd name="connsiteX0" fmla="*/ 112452 w 810907"/>
                <a:gd name="connsiteY0" fmla="*/ 660743 h 3462913"/>
                <a:gd name="connsiteX1" fmla="*/ 537037 w 810907"/>
                <a:gd name="connsiteY1" fmla="*/ 749846 h 3462913"/>
                <a:gd name="connsiteX2" fmla="*/ 514854 w 810907"/>
                <a:gd name="connsiteY2" fmla="*/ 2624453 h 3462913"/>
                <a:gd name="connsiteX3" fmla="*/ 66893 w 810907"/>
                <a:gd name="connsiteY3" fmla="*/ 3124350 h 3462913"/>
                <a:gd name="connsiteX4" fmla="*/ 280207 w 810907"/>
                <a:gd name="connsiteY4" fmla="*/ 3431978 h 3462913"/>
                <a:gd name="connsiteX5" fmla="*/ 713950 w 810907"/>
                <a:gd name="connsiteY5" fmla="*/ 3210873 h 3462913"/>
                <a:gd name="connsiteX6" fmla="*/ 806387 w 810907"/>
                <a:gd name="connsiteY6" fmla="*/ 1172835 h 3462913"/>
                <a:gd name="connsiteX7" fmla="*/ 642844 w 810907"/>
                <a:gd name="connsiteY7" fmla="*/ 374920 h 3462913"/>
                <a:gd name="connsiteX8" fmla="*/ 329987 w 810907"/>
                <a:gd name="connsiteY8" fmla="*/ 0 h 3462913"/>
                <a:gd name="connsiteX9" fmla="*/ 17119 w 810907"/>
                <a:gd name="connsiteY9" fmla="*/ 133441 h 3462913"/>
                <a:gd name="connsiteX10" fmla="*/ 2897 w 810907"/>
                <a:gd name="connsiteY10" fmla="*/ 367583 h 3462913"/>
                <a:gd name="connsiteX11" fmla="*/ 0 w 810907"/>
                <a:gd name="connsiteY11" fmla="*/ 563464 h 3462913"/>
                <a:gd name="connsiteX12" fmla="*/ 112452 w 810907"/>
                <a:gd name="connsiteY12" fmla="*/ 660743 h 3462913"/>
                <a:gd name="connsiteX0" fmla="*/ 112452 w 815604"/>
                <a:gd name="connsiteY0" fmla="*/ 660743 h 3354789"/>
                <a:gd name="connsiteX1" fmla="*/ 537037 w 815604"/>
                <a:gd name="connsiteY1" fmla="*/ 749846 h 3354789"/>
                <a:gd name="connsiteX2" fmla="*/ 514854 w 815604"/>
                <a:gd name="connsiteY2" fmla="*/ 2624453 h 3354789"/>
                <a:gd name="connsiteX3" fmla="*/ 66893 w 815604"/>
                <a:gd name="connsiteY3" fmla="*/ 3124350 h 3354789"/>
                <a:gd name="connsiteX4" fmla="*/ 713950 w 815604"/>
                <a:gd name="connsiteY4" fmla="*/ 3210873 h 3354789"/>
                <a:gd name="connsiteX5" fmla="*/ 806387 w 815604"/>
                <a:gd name="connsiteY5" fmla="*/ 1172835 h 3354789"/>
                <a:gd name="connsiteX6" fmla="*/ 642844 w 815604"/>
                <a:gd name="connsiteY6" fmla="*/ 374920 h 3354789"/>
                <a:gd name="connsiteX7" fmla="*/ 329987 w 815604"/>
                <a:gd name="connsiteY7" fmla="*/ 0 h 3354789"/>
                <a:gd name="connsiteX8" fmla="*/ 17119 w 815604"/>
                <a:gd name="connsiteY8" fmla="*/ 133441 h 3354789"/>
                <a:gd name="connsiteX9" fmla="*/ 2897 w 815604"/>
                <a:gd name="connsiteY9" fmla="*/ 367583 h 3354789"/>
                <a:gd name="connsiteX10" fmla="*/ 0 w 815604"/>
                <a:gd name="connsiteY10" fmla="*/ 563464 h 3354789"/>
                <a:gd name="connsiteX11" fmla="*/ 112452 w 815604"/>
                <a:gd name="connsiteY11" fmla="*/ 660743 h 3354789"/>
                <a:gd name="connsiteX0" fmla="*/ 112452 w 812571"/>
                <a:gd name="connsiteY0" fmla="*/ 660743 h 3280555"/>
                <a:gd name="connsiteX1" fmla="*/ 537037 w 812571"/>
                <a:gd name="connsiteY1" fmla="*/ 749846 h 3280555"/>
                <a:gd name="connsiteX2" fmla="*/ 514854 w 812571"/>
                <a:gd name="connsiteY2" fmla="*/ 2624453 h 3280555"/>
                <a:gd name="connsiteX3" fmla="*/ 66893 w 812571"/>
                <a:gd name="connsiteY3" fmla="*/ 3124350 h 3280555"/>
                <a:gd name="connsiteX4" fmla="*/ 699730 w 812571"/>
                <a:gd name="connsiteY4" fmla="*/ 3105125 h 3280555"/>
                <a:gd name="connsiteX5" fmla="*/ 806387 w 812571"/>
                <a:gd name="connsiteY5" fmla="*/ 1172835 h 3280555"/>
                <a:gd name="connsiteX6" fmla="*/ 642844 w 812571"/>
                <a:gd name="connsiteY6" fmla="*/ 374920 h 3280555"/>
                <a:gd name="connsiteX7" fmla="*/ 329987 w 812571"/>
                <a:gd name="connsiteY7" fmla="*/ 0 h 3280555"/>
                <a:gd name="connsiteX8" fmla="*/ 17119 w 812571"/>
                <a:gd name="connsiteY8" fmla="*/ 133441 h 3280555"/>
                <a:gd name="connsiteX9" fmla="*/ 2897 w 812571"/>
                <a:gd name="connsiteY9" fmla="*/ 367583 h 3280555"/>
                <a:gd name="connsiteX10" fmla="*/ 0 w 812571"/>
                <a:gd name="connsiteY10" fmla="*/ 563464 h 3280555"/>
                <a:gd name="connsiteX11" fmla="*/ 112452 w 812571"/>
                <a:gd name="connsiteY11" fmla="*/ 660743 h 3280555"/>
                <a:gd name="connsiteX0" fmla="*/ 112452 w 812571"/>
                <a:gd name="connsiteY0" fmla="*/ 728162 h 3347974"/>
                <a:gd name="connsiteX1" fmla="*/ 537037 w 812571"/>
                <a:gd name="connsiteY1" fmla="*/ 817265 h 3347974"/>
                <a:gd name="connsiteX2" fmla="*/ 514854 w 812571"/>
                <a:gd name="connsiteY2" fmla="*/ 2691872 h 3347974"/>
                <a:gd name="connsiteX3" fmla="*/ 66893 w 812571"/>
                <a:gd name="connsiteY3" fmla="*/ 3191769 h 3347974"/>
                <a:gd name="connsiteX4" fmla="*/ 699730 w 812571"/>
                <a:gd name="connsiteY4" fmla="*/ 3172544 h 3347974"/>
                <a:gd name="connsiteX5" fmla="*/ 806387 w 812571"/>
                <a:gd name="connsiteY5" fmla="*/ 1240254 h 3347974"/>
                <a:gd name="connsiteX6" fmla="*/ 642844 w 812571"/>
                <a:gd name="connsiteY6" fmla="*/ 442339 h 3347974"/>
                <a:gd name="connsiteX7" fmla="*/ 329989 w 812571"/>
                <a:gd name="connsiteY7" fmla="*/ 0 h 3347974"/>
                <a:gd name="connsiteX8" fmla="*/ 17119 w 812571"/>
                <a:gd name="connsiteY8" fmla="*/ 200860 h 3347974"/>
                <a:gd name="connsiteX9" fmla="*/ 2897 w 812571"/>
                <a:gd name="connsiteY9" fmla="*/ 435002 h 3347974"/>
                <a:gd name="connsiteX10" fmla="*/ 0 w 812571"/>
                <a:gd name="connsiteY10" fmla="*/ 630883 h 3347974"/>
                <a:gd name="connsiteX11" fmla="*/ 112452 w 812571"/>
                <a:gd name="connsiteY11" fmla="*/ 728162 h 3347974"/>
                <a:gd name="connsiteX0" fmla="*/ 112452 w 812828"/>
                <a:gd name="connsiteY0" fmla="*/ 728162 h 3347974"/>
                <a:gd name="connsiteX1" fmla="*/ 537037 w 812828"/>
                <a:gd name="connsiteY1" fmla="*/ 817265 h 3347974"/>
                <a:gd name="connsiteX2" fmla="*/ 514854 w 812828"/>
                <a:gd name="connsiteY2" fmla="*/ 2691872 h 3347974"/>
                <a:gd name="connsiteX3" fmla="*/ 66893 w 812828"/>
                <a:gd name="connsiteY3" fmla="*/ 3191769 h 3347974"/>
                <a:gd name="connsiteX4" fmla="*/ 699730 w 812828"/>
                <a:gd name="connsiteY4" fmla="*/ 3172544 h 3347974"/>
                <a:gd name="connsiteX5" fmla="*/ 806387 w 812828"/>
                <a:gd name="connsiteY5" fmla="*/ 1240254 h 3347974"/>
                <a:gd name="connsiteX6" fmla="*/ 617912 w 812828"/>
                <a:gd name="connsiteY6" fmla="*/ 186149 h 3347974"/>
                <a:gd name="connsiteX7" fmla="*/ 329989 w 812828"/>
                <a:gd name="connsiteY7" fmla="*/ 0 h 3347974"/>
                <a:gd name="connsiteX8" fmla="*/ 17119 w 812828"/>
                <a:gd name="connsiteY8" fmla="*/ 200860 h 3347974"/>
                <a:gd name="connsiteX9" fmla="*/ 2897 w 812828"/>
                <a:gd name="connsiteY9" fmla="*/ 435002 h 3347974"/>
                <a:gd name="connsiteX10" fmla="*/ 0 w 812828"/>
                <a:gd name="connsiteY10" fmla="*/ 630883 h 3347974"/>
                <a:gd name="connsiteX11" fmla="*/ 112452 w 812828"/>
                <a:gd name="connsiteY11" fmla="*/ 728162 h 3347974"/>
                <a:gd name="connsiteX0" fmla="*/ 112452 w 812828"/>
                <a:gd name="connsiteY0" fmla="*/ 701195 h 3321007"/>
                <a:gd name="connsiteX1" fmla="*/ 537037 w 812828"/>
                <a:gd name="connsiteY1" fmla="*/ 790298 h 3321007"/>
                <a:gd name="connsiteX2" fmla="*/ 514854 w 812828"/>
                <a:gd name="connsiteY2" fmla="*/ 2664905 h 3321007"/>
                <a:gd name="connsiteX3" fmla="*/ 66893 w 812828"/>
                <a:gd name="connsiteY3" fmla="*/ 3164802 h 3321007"/>
                <a:gd name="connsiteX4" fmla="*/ 699730 w 812828"/>
                <a:gd name="connsiteY4" fmla="*/ 3145577 h 3321007"/>
                <a:gd name="connsiteX5" fmla="*/ 806387 w 812828"/>
                <a:gd name="connsiteY5" fmla="*/ 1213287 h 3321007"/>
                <a:gd name="connsiteX6" fmla="*/ 617912 w 812828"/>
                <a:gd name="connsiteY6" fmla="*/ 159182 h 3321007"/>
                <a:gd name="connsiteX7" fmla="*/ 300070 w 812828"/>
                <a:gd name="connsiteY7" fmla="*/ 0 h 3321007"/>
                <a:gd name="connsiteX8" fmla="*/ 17119 w 812828"/>
                <a:gd name="connsiteY8" fmla="*/ 173893 h 3321007"/>
                <a:gd name="connsiteX9" fmla="*/ 2897 w 812828"/>
                <a:gd name="connsiteY9" fmla="*/ 408035 h 3321007"/>
                <a:gd name="connsiteX10" fmla="*/ 0 w 812828"/>
                <a:gd name="connsiteY10" fmla="*/ 603916 h 3321007"/>
                <a:gd name="connsiteX11" fmla="*/ 112452 w 812828"/>
                <a:gd name="connsiteY11" fmla="*/ 701195 h 3321007"/>
                <a:gd name="connsiteX0" fmla="*/ 112452 w 812828"/>
                <a:gd name="connsiteY0" fmla="*/ 707855 h 3327667"/>
                <a:gd name="connsiteX1" fmla="*/ 537037 w 812828"/>
                <a:gd name="connsiteY1" fmla="*/ 796958 h 3327667"/>
                <a:gd name="connsiteX2" fmla="*/ 514854 w 812828"/>
                <a:gd name="connsiteY2" fmla="*/ 2671565 h 3327667"/>
                <a:gd name="connsiteX3" fmla="*/ 66893 w 812828"/>
                <a:gd name="connsiteY3" fmla="*/ 3171462 h 3327667"/>
                <a:gd name="connsiteX4" fmla="*/ 699730 w 812828"/>
                <a:gd name="connsiteY4" fmla="*/ 3152237 h 3327667"/>
                <a:gd name="connsiteX5" fmla="*/ 806387 w 812828"/>
                <a:gd name="connsiteY5" fmla="*/ 1219947 h 3327667"/>
                <a:gd name="connsiteX6" fmla="*/ 617912 w 812828"/>
                <a:gd name="connsiteY6" fmla="*/ 165842 h 3327667"/>
                <a:gd name="connsiteX7" fmla="*/ 300070 w 812828"/>
                <a:gd name="connsiteY7" fmla="*/ 6660 h 3327667"/>
                <a:gd name="connsiteX8" fmla="*/ 17119 w 812828"/>
                <a:gd name="connsiteY8" fmla="*/ 180553 h 3327667"/>
                <a:gd name="connsiteX9" fmla="*/ 2897 w 812828"/>
                <a:gd name="connsiteY9" fmla="*/ 414695 h 3327667"/>
                <a:gd name="connsiteX10" fmla="*/ 0 w 812828"/>
                <a:gd name="connsiteY10" fmla="*/ 610576 h 3327667"/>
                <a:gd name="connsiteX11" fmla="*/ 112452 w 812828"/>
                <a:gd name="connsiteY11" fmla="*/ 707855 h 3327667"/>
                <a:gd name="connsiteX0" fmla="*/ 112452 w 812828"/>
                <a:gd name="connsiteY0" fmla="*/ 707856 h 3327668"/>
                <a:gd name="connsiteX1" fmla="*/ 537037 w 812828"/>
                <a:gd name="connsiteY1" fmla="*/ 796959 h 3327668"/>
                <a:gd name="connsiteX2" fmla="*/ 514854 w 812828"/>
                <a:gd name="connsiteY2" fmla="*/ 2671566 h 3327668"/>
                <a:gd name="connsiteX3" fmla="*/ 66893 w 812828"/>
                <a:gd name="connsiteY3" fmla="*/ 3171463 h 3327668"/>
                <a:gd name="connsiteX4" fmla="*/ 699730 w 812828"/>
                <a:gd name="connsiteY4" fmla="*/ 3152238 h 3327668"/>
                <a:gd name="connsiteX5" fmla="*/ 806387 w 812828"/>
                <a:gd name="connsiteY5" fmla="*/ 1219948 h 3327668"/>
                <a:gd name="connsiteX6" fmla="*/ 617912 w 812828"/>
                <a:gd name="connsiteY6" fmla="*/ 165843 h 3327668"/>
                <a:gd name="connsiteX7" fmla="*/ 300070 w 812828"/>
                <a:gd name="connsiteY7" fmla="*/ 6661 h 3327668"/>
                <a:gd name="connsiteX8" fmla="*/ 22106 w 812828"/>
                <a:gd name="connsiteY8" fmla="*/ 214263 h 3327668"/>
                <a:gd name="connsiteX9" fmla="*/ 2897 w 812828"/>
                <a:gd name="connsiteY9" fmla="*/ 414696 h 3327668"/>
                <a:gd name="connsiteX10" fmla="*/ 0 w 812828"/>
                <a:gd name="connsiteY10" fmla="*/ 610577 h 3327668"/>
                <a:gd name="connsiteX11" fmla="*/ 112452 w 812828"/>
                <a:gd name="connsiteY11" fmla="*/ 707856 h 3327668"/>
                <a:gd name="connsiteX0" fmla="*/ 112452 w 812828"/>
                <a:gd name="connsiteY0" fmla="*/ 707856 h 3327668"/>
                <a:gd name="connsiteX1" fmla="*/ 537037 w 812828"/>
                <a:gd name="connsiteY1" fmla="*/ 796959 h 3327668"/>
                <a:gd name="connsiteX2" fmla="*/ 514854 w 812828"/>
                <a:gd name="connsiteY2" fmla="*/ 2671566 h 3327668"/>
                <a:gd name="connsiteX3" fmla="*/ 66893 w 812828"/>
                <a:gd name="connsiteY3" fmla="*/ 3171463 h 3327668"/>
                <a:gd name="connsiteX4" fmla="*/ 699730 w 812828"/>
                <a:gd name="connsiteY4" fmla="*/ 3152238 h 3327668"/>
                <a:gd name="connsiteX5" fmla="*/ 806387 w 812828"/>
                <a:gd name="connsiteY5" fmla="*/ 1219948 h 3327668"/>
                <a:gd name="connsiteX6" fmla="*/ 617912 w 812828"/>
                <a:gd name="connsiteY6" fmla="*/ 165843 h 3327668"/>
                <a:gd name="connsiteX7" fmla="*/ 300070 w 812828"/>
                <a:gd name="connsiteY7" fmla="*/ 6661 h 3327668"/>
                <a:gd name="connsiteX8" fmla="*/ 22106 w 812828"/>
                <a:gd name="connsiteY8" fmla="*/ 214263 h 3327668"/>
                <a:gd name="connsiteX9" fmla="*/ 2897 w 812828"/>
                <a:gd name="connsiteY9" fmla="*/ 414696 h 3327668"/>
                <a:gd name="connsiteX10" fmla="*/ 0 w 812828"/>
                <a:gd name="connsiteY10" fmla="*/ 610577 h 3327668"/>
                <a:gd name="connsiteX11" fmla="*/ 112452 w 812828"/>
                <a:gd name="connsiteY11" fmla="*/ 707856 h 332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2828" h="3327668">
                  <a:moveTo>
                    <a:pt x="112452" y="707856"/>
                  </a:moveTo>
                  <a:lnTo>
                    <a:pt x="537037" y="796959"/>
                  </a:lnTo>
                  <a:cubicBezTo>
                    <a:pt x="560256" y="1050542"/>
                    <a:pt x="582545" y="2240566"/>
                    <a:pt x="514854" y="2671566"/>
                  </a:cubicBezTo>
                  <a:cubicBezTo>
                    <a:pt x="447163" y="3102566"/>
                    <a:pt x="69263" y="2947151"/>
                    <a:pt x="66893" y="3171463"/>
                  </a:cubicBezTo>
                  <a:cubicBezTo>
                    <a:pt x="100076" y="3269200"/>
                    <a:pt x="576481" y="3477490"/>
                    <a:pt x="699730" y="3152238"/>
                  </a:cubicBezTo>
                  <a:cubicBezTo>
                    <a:pt x="822979" y="2826986"/>
                    <a:pt x="820023" y="1717680"/>
                    <a:pt x="806387" y="1219948"/>
                  </a:cubicBezTo>
                  <a:cubicBezTo>
                    <a:pt x="792751" y="722216"/>
                    <a:pt x="702298" y="368057"/>
                    <a:pt x="617912" y="165843"/>
                  </a:cubicBezTo>
                  <a:cubicBezTo>
                    <a:pt x="533526" y="-36371"/>
                    <a:pt x="428105" y="255"/>
                    <a:pt x="300070" y="6661"/>
                  </a:cubicBezTo>
                  <a:cubicBezTo>
                    <a:pt x="195781" y="51141"/>
                    <a:pt x="101464" y="122588"/>
                    <a:pt x="22106" y="214263"/>
                  </a:cubicBezTo>
                  <a:cubicBezTo>
                    <a:pt x="22106" y="513418"/>
                    <a:pt x="2897" y="115541"/>
                    <a:pt x="2897" y="414696"/>
                  </a:cubicBezTo>
                  <a:cubicBezTo>
                    <a:pt x="1931" y="479990"/>
                    <a:pt x="966" y="545283"/>
                    <a:pt x="0" y="610577"/>
                  </a:cubicBezTo>
                  <a:lnTo>
                    <a:pt x="112452" y="707856"/>
                  </a:lnTo>
                  <a:close/>
                </a:path>
              </a:pathLst>
            </a:custGeom>
            <a:solidFill>
              <a:schemeClr val="accent6">
                <a:lumMod val="40000"/>
                <a:lumOff val="6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Forma libre 12"/>
            <p:cNvSpPr/>
            <p:nvPr/>
          </p:nvSpPr>
          <p:spPr>
            <a:xfrm rot="5400000">
              <a:off x="5496091" y="2682973"/>
              <a:ext cx="645887" cy="1928126"/>
            </a:xfrm>
            <a:custGeom>
              <a:avLst/>
              <a:gdLst>
                <a:gd name="connsiteX0" fmla="*/ 905934 w 905934"/>
                <a:gd name="connsiteY0" fmla="*/ 1083733 h 1092200"/>
                <a:gd name="connsiteX1" fmla="*/ 804334 w 905934"/>
                <a:gd name="connsiteY1" fmla="*/ 0 h 1092200"/>
                <a:gd name="connsiteX2" fmla="*/ 0 w 905934"/>
                <a:gd name="connsiteY2" fmla="*/ 8467 h 1092200"/>
                <a:gd name="connsiteX3" fmla="*/ 16934 w 905934"/>
                <a:gd name="connsiteY3" fmla="*/ 905933 h 1092200"/>
                <a:gd name="connsiteX4" fmla="*/ 736600 w 905934"/>
                <a:gd name="connsiteY4" fmla="*/ 1092200 h 1092200"/>
                <a:gd name="connsiteX5" fmla="*/ 905934 w 905934"/>
                <a:gd name="connsiteY5" fmla="*/ 1083733 h 1092200"/>
                <a:gd name="connsiteX0" fmla="*/ 905934 w 905934"/>
                <a:gd name="connsiteY0" fmla="*/ 1083733 h 1092200"/>
                <a:gd name="connsiteX1" fmla="*/ 804334 w 905934"/>
                <a:gd name="connsiteY1" fmla="*/ 0 h 1092200"/>
                <a:gd name="connsiteX2" fmla="*/ 0 w 905934"/>
                <a:gd name="connsiteY2" fmla="*/ 8467 h 1092200"/>
                <a:gd name="connsiteX3" fmla="*/ 1 w 905934"/>
                <a:gd name="connsiteY3" fmla="*/ 905933 h 1092200"/>
                <a:gd name="connsiteX4" fmla="*/ 736600 w 905934"/>
                <a:gd name="connsiteY4" fmla="*/ 1092200 h 1092200"/>
                <a:gd name="connsiteX5" fmla="*/ 905934 w 905934"/>
                <a:gd name="connsiteY5" fmla="*/ 1083733 h 1092200"/>
                <a:gd name="connsiteX0" fmla="*/ 908830 w 908830"/>
                <a:gd name="connsiteY0" fmla="*/ 1083733 h 1101814"/>
                <a:gd name="connsiteX1" fmla="*/ 807230 w 908830"/>
                <a:gd name="connsiteY1" fmla="*/ 0 h 1101814"/>
                <a:gd name="connsiteX2" fmla="*/ 2896 w 908830"/>
                <a:gd name="connsiteY2" fmla="*/ 8467 h 1101814"/>
                <a:gd name="connsiteX3" fmla="*/ 2897 w 908830"/>
                <a:gd name="connsiteY3" fmla="*/ 905933 h 1101814"/>
                <a:gd name="connsiteX4" fmla="*/ 0 w 908830"/>
                <a:gd name="connsiteY4" fmla="*/ 1101814 h 1101814"/>
                <a:gd name="connsiteX5" fmla="*/ 908830 w 908830"/>
                <a:gd name="connsiteY5" fmla="*/ 1083733 h 1101814"/>
                <a:gd name="connsiteX0" fmla="*/ 112452 w 807230"/>
                <a:gd name="connsiteY0" fmla="*/ 1199093 h 1199093"/>
                <a:gd name="connsiteX1" fmla="*/ 807230 w 807230"/>
                <a:gd name="connsiteY1" fmla="*/ 0 h 1199093"/>
                <a:gd name="connsiteX2" fmla="*/ 2896 w 807230"/>
                <a:gd name="connsiteY2" fmla="*/ 8467 h 1199093"/>
                <a:gd name="connsiteX3" fmla="*/ 2897 w 807230"/>
                <a:gd name="connsiteY3" fmla="*/ 905933 h 1199093"/>
                <a:gd name="connsiteX4" fmla="*/ 0 w 807230"/>
                <a:gd name="connsiteY4" fmla="*/ 1101814 h 1199093"/>
                <a:gd name="connsiteX5" fmla="*/ 112452 w 807230"/>
                <a:gd name="connsiteY5" fmla="*/ 1199093 h 1199093"/>
                <a:gd name="connsiteX0" fmla="*/ 112452 w 807230"/>
                <a:gd name="connsiteY0" fmla="*/ 2055833 h 2055833"/>
                <a:gd name="connsiteX1" fmla="*/ 807230 w 807230"/>
                <a:gd name="connsiteY1" fmla="*/ 856740 h 2055833"/>
                <a:gd name="connsiteX2" fmla="*/ 17119 w 807230"/>
                <a:gd name="connsiteY2" fmla="*/ 0 h 2055833"/>
                <a:gd name="connsiteX3" fmla="*/ 2897 w 807230"/>
                <a:gd name="connsiteY3" fmla="*/ 1762673 h 2055833"/>
                <a:gd name="connsiteX4" fmla="*/ 0 w 807230"/>
                <a:gd name="connsiteY4" fmla="*/ 1958554 h 2055833"/>
                <a:gd name="connsiteX5" fmla="*/ 112452 w 807230"/>
                <a:gd name="connsiteY5" fmla="*/ 2055833 h 2055833"/>
                <a:gd name="connsiteX0" fmla="*/ 112452 w 807230"/>
                <a:gd name="connsiteY0" fmla="*/ 2208500 h 2208500"/>
                <a:gd name="connsiteX1" fmla="*/ 807230 w 807230"/>
                <a:gd name="connsiteY1" fmla="*/ 1009407 h 2208500"/>
                <a:gd name="connsiteX2" fmla="*/ 216214 w 807230"/>
                <a:gd name="connsiteY2" fmla="*/ 0 h 2208500"/>
                <a:gd name="connsiteX3" fmla="*/ 17119 w 807230"/>
                <a:gd name="connsiteY3" fmla="*/ 152667 h 2208500"/>
                <a:gd name="connsiteX4" fmla="*/ 2897 w 807230"/>
                <a:gd name="connsiteY4" fmla="*/ 1915340 h 2208500"/>
                <a:gd name="connsiteX5" fmla="*/ 0 w 807230"/>
                <a:gd name="connsiteY5" fmla="*/ 2111221 h 2208500"/>
                <a:gd name="connsiteX6" fmla="*/ 112452 w 807230"/>
                <a:gd name="connsiteY6" fmla="*/ 2208500 h 2208500"/>
                <a:gd name="connsiteX0" fmla="*/ 112452 w 807230"/>
                <a:gd name="connsiteY0" fmla="*/ 2189272 h 2189272"/>
                <a:gd name="connsiteX1" fmla="*/ 807230 w 807230"/>
                <a:gd name="connsiteY1" fmla="*/ 990179 h 2189272"/>
                <a:gd name="connsiteX2" fmla="*/ 166442 w 807230"/>
                <a:gd name="connsiteY2" fmla="*/ -1 h 2189272"/>
                <a:gd name="connsiteX3" fmla="*/ 17119 w 807230"/>
                <a:gd name="connsiteY3" fmla="*/ 133439 h 2189272"/>
                <a:gd name="connsiteX4" fmla="*/ 2897 w 807230"/>
                <a:gd name="connsiteY4" fmla="*/ 1896112 h 2189272"/>
                <a:gd name="connsiteX5" fmla="*/ 0 w 807230"/>
                <a:gd name="connsiteY5" fmla="*/ 2091993 h 2189272"/>
                <a:gd name="connsiteX6" fmla="*/ 112452 w 807230"/>
                <a:gd name="connsiteY6" fmla="*/ 2189272 h 2189272"/>
                <a:gd name="connsiteX0" fmla="*/ 112452 w 529920"/>
                <a:gd name="connsiteY0" fmla="*/ 2189273 h 2189273"/>
                <a:gd name="connsiteX1" fmla="*/ 529920 w 529920"/>
                <a:gd name="connsiteY1" fmla="*/ 1566984 h 2189273"/>
                <a:gd name="connsiteX2" fmla="*/ 166442 w 529920"/>
                <a:gd name="connsiteY2" fmla="*/ 0 h 2189273"/>
                <a:gd name="connsiteX3" fmla="*/ 17119 w 529920"/>
                <a:gd name="connsiteY3" fmla="*/ 133440 h 2189273"/>
                <a:gd name="connsiteX4" fmla="*/ 2897 w 529920"/>
                <a:gd name="connsiteY4" fmla="*/ 1896113 h 2189273"/>
                <a:gd name="connsiteX5" fmla="*/ 0 w 529920"/>
                <a:gd name="connsiteY5" fmla="*/ 2091994 h 2189273"/>
                <a:gd name="connsiteX6" fmla="*/ 112452 w 529920"/>
                <a:gd name="connsiteY6" fmla="*/ 2189273 h 2189273"/>
                <a:gd name="connsiteX0" fmla="*/ 112452 w 535201"/>
                <a:gd name="connsiteY0" fmla="*/ 2189273 h 2189273"/>
                <a:gd name="connsiteX1" fmla="*/ 529920 w 535201"/>
                <a:gd name="connsiteY1" fmla="*/ 1566984 h 2189273"/>
                <a:gd name="connsiteX2" fmla="*/ 422418 w 535201"/>
                <a:gd name="connsiteY2" fmla="*/ 355696 h 2189273"/>
                <a:gd name="connsiteX3" fmla="*/ 166442 w 535201"/>
                <a:gd name="connsiteY3" fmla="*/ 0 h 2189273"/>
                <a:gd name="connsiteX4" fmla="*/ 17119 w 535201"/>
                <a:gd name="connsiteY4" fmla="*/ 133440 h 2189273"/>
                <a:gd name="connsiteX5" fmla="*/ 2897 w 535201"/>
                <a:gd name="connsiteY5" fmla="*/ 1896113 h 2189273"/>
                <a:gd name="connsiteX6" fmla="*/ 0 w 535201"/>
                <a:gd name="connsiteY6" fmla="*/ 2091994 h 2189273"/>
                <a:gd name="connsiteX7" fmla="*/ 112452 w 535201"/>
                <a:gd name="connsiteY7" fmla="*/ 2189273 h 2189273"/>
                <a:gd name="connsiteX0" fmla="*/ 112452 w 453811"/>
                <a:gd name="connsiteY0" fmla="*/ 2189273 h 2189273"/>
                <a:gd name="connsiteX1" fmla="*/ 416153 w 453811"/>
                <a:gd name="connsiteY1" fmla="*/ 1759253 h 2189273"/>
                <a:gd name="connsiteX2" fmla="*/ 422418 w 453811"/>
                <a:gd name="connsiteY2" fmla="*/ 355696 h 2189273"/>
                <a:gd name="connsiteX3" fmla="*/ 166442 w 453811"/>
                <a:gd name="connsiteY3" fmla="*/ 0 h 2189273"/>
                <a:gd name="connsiteX4" fmla="*/ 17119 w 453811"/>
                <a:gd name="connsiteY4" fmla="*/ 133440 h 2189273"/>
                <a:gd name="connsiteX5" fmla="*/ 2897 w 453811"/>
                <a:gd name="connsiteY5" fmla="*/ 1896113 h 2189273"/>
                <a:gd name="connsiteX6" fmla="*/ 0 w 453811"/>
                <a:gd name="connsiteY6" fmla="*/ 2091994 h 2189273"/>
                <a:gd name="connsiteX7" fmla="*/ 112452 w 453811"/>
                <a:gd name="connsiteY7" fmla="*/ 2189273 h 2189273"/>
                <a:gd name="connsiteX0" fmla="*/ 189348 w 530707"/>
                <a:gd name="connsiteY0" fmla="*/ 2189273 h 2189273"/>
                <a:gd name="connsiteX1" fmla="*/ 493049 w 530707"/>
                <a:gd name="connsiteY1" fmla="*/ 1759253 h 2189273"/>
                <a:gd name="connsiteX2" fmla="*/ 499314 w 530707"/>
                <a:gd name="connsiteY2" fmla="*/ 355696 h 2189273"/>
                <a:gd name="connsiteX3" fmla="*/ 243338 w 530707"/>
                <a:gd name="connsiteY3" fmla="*/ 0 h 2189273"/>
                <a:gd name="connsiteX4" fmla="*/ 94015 w 530707"/>
                <a:gd name="connsiteY4" fmla="*/ 133440 h 2189273"/>
                <a:gd name="connsiteX5" fmla="*/ 8 w 530707"/>
                <a:gd name="connsiteY5" fmla="*/ 1869146 h 2189273"/>
                <a:gd name="connsiteX6" fmla="*/ 76896 w 530707"/>
                <a:gd name="connsiteY6" fmla="*/ 2091994 h 2189273"/>
                <a:gd name="connsiteX7" fmla="*/ 189348 w 530707"/>
                <a:gd name="connsiteY7" fmla="*/ 2189273 h 2189273"/>
                <a:gd name="connsiteX0" fmla="*/ 191997 w 533356"/>
                <a:gd name="connsiteY0" fmla="*/ 2189273 h 2189273"/>
                <a:gd name="connsiteX1" fmla="*/ 495698 w 533356"/>
                <a:gd name="connsiteY1" fmla="*/ 1759253 h 2189273"/>
                <a:gd name="connsiteX2" fmla="*/ 501963 w 533356"/>
                <a:gd name="connsiteY2" fmla="*/ 355696 h 2189273"/>
                <a:gd name="connsiteX3" fmla="*/ 245987 w 533356"/>
                <a:gd name="connsiteY3" fmla="*/ 0 h 2189273"/>
                <a:gd name="connsiteX4" fmla="*/ 96664 w 533356"/>
                <a:gd name="connsiteY4" fmla="*/ 133440 h 2189273"/>
                <a:gd name="connsiteX5" fmla="*/ 8381 w 533356"/>
                <a:gd name="connsiteY5" fmla="*/ 390654 h 2189273"/>
                <a:gd name="connsiteX6" fmla="*/ 2657 w 533356"/>
                <a:gd name="connsiteY6" fmla="*/ 1869146 h 2189273"/>
                <a:gd name="connsiteX7" fmla="*/ 79545 w 533356"/>
                <a:gd name="connsiteY7" fmla="*/ 2091994 h 2189273"/>
                <a:gd name="connsiteX8" fmla="*/ 191997 w 533356"/>
                <a:gd name="connsiteY8" fmla="*/ 2189273 h 2189273"/>
                <a:gd name="connsiteX0" fmla="*/ 203437 w 544796"/>
                <a:gd name="connsiteY0" fmla="*/ 2189273 h 2189273"/>
                <a:gd name="connsiteX1" fmla="*/ 507138 w 544796"/>
                <a:gd name="connsiteY1" fmla="*/ 1759253 h 2189273"/>
                <a:gd name="connsiteX2" fmla="*/ 513403 w 544796"/>
                <a:gd name="connsiteY2" fmla="*/ 355696 h 2189273"/>
                <a:gd name="connsiteX3" fmla="*/ 257427 w 544796"/>
                <a:gd name="connsiteY3" fmla="*/ 0 h 2189273"/>
                <a:gd name="connsiteX4" fmla="*/ 108104 w 544796"/>
                <a:gd name="connsiteY4" fmla="*/ 133440 h 2189273"/>
                <a:gd name="connsiteX5" fmla="*/ 19821 w 544796"/>
                <a:gd name="connsiteY5" fmla="*/ 390654 h 2189273"/>
                <a:gd name="connsiteX6" fmla="*/ 7 w 544796"/>
                <a:gd name="connsiteY6" fmla="*/ 1811994 h 2189273"/>
                <a:gd name="connsiteX7" fmla="*/ 90985 w 544796"/>
                <a:gd name="connsiteY7" fmla="*/ 2091994 h 2189273"/>
                <a:gd name="connsiteX8" fmla="*/ 203437 w 544796"/>
                <a:gd name="connsiteY8" fmla="*/ 2189273 h 2189273"/>
                <a:gd name="connsiteX0" fmla="*/ 212141 w 553500"/>
                <a:gd name="connsiteY0" fmla="*/ 2189273 h 2189273"/>
                <a:gd name="connsiteX1" fmla="*/ 515842 w 553500"/>
                <a:gd name="connsiteY1" fmla="*/ 1759253 h 2189273"/>
                <a:gd name="connsiteX2" fmla="*/ 522107 w 553500"/>
                <a:gd name="connsiteY2" fmla="*/ 355696 h 2189273"/>
                <a:gd name="connsiteX3" fmla="*/ 266131 w 553500"/>
                <a:gd name="connsiteY3" fmla="*/ 0 h 2189273"/>
                <a:gd name="connsiteX4" fmla="*/ 116808 w 553500"/>
                <a:gd name="connsiteY4" fmla="*/ 133440 h 2189273"/>
                <a:gd name="connsiteX5" fmla="*/ 7389 w 553500"/>
                <a:gd name="connsiteY5" fmla="*/ 400179 h 2189273"/>
                <a:gd name="connsiteX6" fmla="*/ 8711 w 553500"/>
                <a:gd name="connsiteY6" fmla="*/ 1811994 h 2189273"/>
                <a:gd name="connsiteX7" fmla="*/ 99689 w 553500"/>
                <a:gd name="connsiteY7" fmla="*/ 2091994 h 2189273"/>
                <a:gd name="connsiteX8" fmla="*/ 212141 w 553500"/>
                <a:gd name="connsiteY8" fmla="*/ 2189273 h 2189273"/>
                <a:gd name="connsiteX0" fmla="*/ 212141 w 535495"/>
                <a:gd name="connsiteY0" fmla="*/ 2189273 h 2189273"/>
                <a:gd name="connsiteX1" fmla="*/ 515842 w 535495"/>
                <a:gd name="connsiteY1" fmla="*/ 1759253 h 2189273"/>
                <a:gd name="connsiteX2" fmla="*/ 522107 w 535495"/>
                <a:gd name="connsiteY2" fmla="*/ 355696 h 2189273"/>
                <a:gd name="connsiteX3" fmla="*/ 266131 w 535495"/>
                <a:gd name="connsiteY3" fmla="*/ 0 h 2189273"/>
                <a:gd name="connsiteX4" fmla="*/ 116808 w 535495"/>
                <a:gd name="connsiteY4" fmla="*/ 133440 h 2189273"/>
                <a:gd name="connsiteX5" fmla="*/ 7389 w 535495"/>
                <a:gd name="connsiteY5" fmla="*/ 400179 h 2189273"/>
                <a:gd name="connsiteX6" fmla="*/ 8711 w 535495"/>
                <a:gd name="connsiteY6" fmla="*/ 1811994 h 2189273"/>
                <a:gd name="connsiteX7" fmla="*/ 99689 w 535495"/>
                <a:gd name="connsiteY7" fmla="*/ 2091994 h 2189273"/>
                <a:gd name="connsiteX8" fmla="*/ 212141 w 535495"/>
                <a:gd name="connsiteY8" fmla="*/ 2189273 h 2189273"/>
                <a:gd name="connsiteX0" fmla="*/ 212141 w 542434"/>
                <a:gd name="connsiteY0" fmla="*/ 2189273 h 2189273"/>
                <a:gd name="connsiteX1" fmla="*/ 508799 w 542434"/>
                <a:gd name="connsiteY1" fmla="*/ 1759253 h 2189273"/>
                <a:gd name="connsiteX2" fmla="*/ 522107 w 542434"/>
                <a:gd name="connsiteY2" fmla="*/ 355696 h 2189273"/>
                <a:gd name="connsiteX3" fmla="*/ 266131 w 542434"/>
                <a:gd name="connsiteY3" fmla="*/ 0 h 2189273"/>
                <a:gd name="connsiteX4" fmla="*/ 116808 w 542434"/>
                <a:gd name="connsiteY4" fmla="*/ 133440 h 2189273"/>
                <a:gd name="connsiteX5" fmla="*/ 7389 w 542434"/>
                <a:gd name="connsiteY5" fmla="*/ 400179 h 2189273"/>
                <a:gd name="connsiteX6" fmla="*/ 8711 w 542434"/>
                <a:gd name="connsiteY6" fmla="*/ 1811994 h 2189273"/>
                <a:gd name="connsiteX7" fmla="*/ 99689 w 542434"/>
                <a:gd name="connsiteY7" fmla="*/ 2091994 h 2189273"/>
                <a:gd name="connsiteX8" fmla="*/ 212141 w 542434"/>
                <a:gd name="connsiteY8" fmla="*/ 2189273 h 218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34" h="2189273">
                  <a:moveTo>
                    <a:pt x="212141" y="2189273"/>
                  </a:moveTo>
                  <a:lnTo>
                    <a:pt x="508799" y="1759253"/>
                  </a:lnTo>
                  <a:cubicBezTo>
                    <a:pt x="534388" y="1447248"/>
                    <a:pt x="562552" y="648905"/>
                    <a:pt x="522107" y="355696"/>
                  </a:cubicBezTo>
                  <a:cubicBezTo>
                    <a:pt x="481662" y="62487"/>
                    <a:pt x="307609" y="30634"/>
                    <a:pt x="266131" y="0"/>
                  </a:cubicBezTo>
                  <a:lnTo>
                    <a:pt x="116808" y="133440"/>
                  </a:lnTo>
                  <a:cubicBezTo>
                    <a:pt x="90505" y="198549"/>
                    <a:pt x="25405" y="120420"/>
                    <a:pt x="7389" y="400179"/>
                  </a:cubicBezTo>
                  <a:cubicBezTo>
                    <a:pt x="-10627" y="679938"/>
                    <a:pt x="10148" y="1528437"/>
                    <a:pt x="8711" y="1811994"/>
                  </a:cubicBezTo>
                  <a:cubicBezTo>
                    <a:pt x="7745" y="1877288"/>
                    <a:pt x="100655" y="2026700"/>
                    <a:pt x="99689" y="2091994"/>
                  </a:cubicBezTo>
                  <a:lnTo>
                    <a:pt x="212141" y="2189273"/>
                  </a:lnTo>
                  <a:close/>
                </a:path>
              </a:pathLst>
            </a:custGeom>
            <a:solidFill>
              <a:schemeClr val="accent6">
                <a:lumMod val="40000"/>
                <a:lumOff val="6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Forma libre 13"/>
            <p:cNvSpPr/>
            <p:nvPr/>
          </p:nvSpPr>
          <p:spPr>
            <a:xfrm rot="16794013">
              <a:off x="2908513" y="3193267"/>
              <a:ext cx="888906" cy="1145279"/>
            </a:xfrm>
            <a:custGeom>
              <a:avLst/>
              <a:gdLst>
                <a:gd name="connsiteX0" fmla="*/ 905934 w 905934"/>
                <a:gd name="connsiteY0" fmla="*/ 1083733 h 1092200"/>
                <a:gd name="connsiteX1" fmla="*/ 804334 w 905934"/>
                <a:gd name="connsiteY1" fmla="*/ 0 h 1092200"/>
                <a:gd name="connsiteX2" fmla="*/ 0 w 905934"/>
                <a:gd name="connsiteY2" fmla="*/ 8467 h 1092200"/>
                <a:gd name="connsiteX3" fmla="*/ 16934 w 905934"/>
                <a:gd name="connsiteY3" fmla="*/ 905933 h 1092200"/>
                <a:gd name="connsiteX4" fmla="*/ 736600 w 905934"/>
                <a:gd name="connsiteY4" fmla="*/ 1092200 h 1092200"/>
                <a:gd name="connsiteX5" fmla="*/ 905934 w 905934"/>
                <a:gd name="connsiteY5" fmla="*/ 1083733 h 1092200"/>
                <a:gd name="connsiteX0" fmla="*/ 905934 w 905934"/>
                <a:gd name="connsiteY0" fmla="*/ 1083733 h 1092200"/>
                <a:gd name="connsiteX1" fmla="*/ 804334 w 905934"/>
                <a:gd name="connsiteY1" fmla="*/ 0 h 1092200"/>
                <a:gd name="connsiteX2" fmla="*/ 0 w 905934"/>
                <a:gd name="connsiteY2" fmla="*/ 8467 h 1092200"/>
                <a:gd name="connsiteX3" fmla="*/ 1 w 905934"/>
                <a:gd name="connsiteY3" fmla="*/ 905933 h 1092200"/>
                <a:gd name="connsiteX4" fmla="*/ 736600 w 905934"/>
                <a:gd name="connsiteY4" fmla="*/ 1092200 h 1092200"/>
                <a:gd name="connsiteX5" fmla="*/ 905934 w 905934"/>
                <a:gd name="connsiteY5" fmla="*/ 1083733 h 1092200"/>
                <a:gd name="connsiteX0" fmla="*/ 961089 w 961089"/>
                <a:gd name="connsiteY0" fmla="*/ 1083733 h 1092200"/>
                <a:gd name="connsiteX1" fmla="*/ 859489 w 961089"/>
                <a:gd name="connsiteY1" fmla="*/ 0 h 1092200"/>
                <a:gd name="connsiteX2" fmla="*/ 0 w 961089"/>
                <a:gd name="connsiteY2" fmla="*/ 72340 h 1092200"/>
                <a:gd name="connsiteX3" fmla="*/ 55156 w 961089"/>
                <a:gd name="connsiteY3" fmla="*/ 905933 h 1092200"/>
                <a:gd name="connsiteX4" fmla="*/ 791755 w 961089"/>
                <a:gd name="connsiteY4" fmla="*/ 1092200 h 1092200"/>
                <a:gd name="connsiteX5" fmla="*/ 961089 w 961089"/>
                <a:gd name="connsiteY5" fmla="*/ 1083733 h 1092200"/>
                <a:gd name="connsiteX0" fmla="*/ 961089 w 961089"/>
                <a:gd name="connsiteY0" fmla="*/ 1146502 h 1154969"/>
                <a:gd name="connsiteX1" fmla="*/ 770177 w 961089"/>
                <a:gd name="connsiteY1" fmla="*/ 0 h 1154969"/>
                <a:gd name="connsiteX2" fmla="*/ 0 w 961089"/>
                <a:gd name="connsiteY2" fmla="*/ 135109 h 1154969"/>
                <a:gd name="connsiteX3" fmla="*/ 55156 w 961089"/>
                <a:gd name="connsiteY3" fmla="*/ 968702 h 1154969"/>
                <a:gd name="connsiteX4" fmla="*/ 791755 w 961089"/>
                <a:gd name="connsiteY4" fmla="*/ 1154969 h 1154969"/>
                <a:gd name="connsiteX5" fmla="*/ 961089 w 961089"/>
                <a:gd name="connsiteY5" fmla="*/ 1146502 h 1154969"/>
                <a:gd name="connsiteX0" fmla="*/ 961089 w 961089"/>
                <a:gd name="connsiteY0" fmla="*/ 1146502 h 1154969"/>
                <a:gd name="connsiteX1" fmla="*/ 770177 w 961089"/>
                <a:gd name="connsiteY1" fmla="*/ 0 h 1154969"/>
                <a:gd name="connsiteX2" fmla="*/ 0 w 961089"/>
                <a:gd name="connsiteY2" fmla="*/ 135109 h 1154969"/>
                <a:gd name="connsiteX3" fmla="*/ 55156 w 961089"/>
                <a:gd name="connsiteY3" fmla="*/ 968702 h 1154969"/>
                <a:gd name="connsiteX4" fmla="*/ 791755 w 961089"/>
                <a:gd name="connsiteY4" fmla="*/ 1154969 h 1154969"/>
                <a:gd name="connsiteX5" fmla="*/ 961089 w 961089"/>
                <a:gd name="connsiteY5" fmla="*/ 1146502 h 1154969"/>
                <a:gd name="connsiteX0" fmla="*/ 971022 w 971022"/>
                <a:gd name="connsiteY0" fmla="*/ 1146502 h 1154969"/>
                <a:gd name="connsiteX1" fmla="*/ 780110 w 971022"/>
                <a:gd name="connsiteY1" fmla="*/ 0 h 1154969"/>
                <a:gd name="connsiteX2" fmla="*/ 0 w 971022"/>
                <a:gd name="connsiteY2" fmla="*/ 112732 h 1154969"/>
                <a:gd name="connsiteX3" fmla="*/ 65089 w 971022"/>
                <a:gd name="connsiteY3" fmla="*/ 968702 h 1154969"/>
                <a:gd name="connsiteX4" fmla="*/ 801688 w 971022"/>
                <a:gd name="connsiteY4" fmla="*/ 1154969 h 1154969"/>
                <a:gd name="connsiteX5" fmla="*/ 971022 w 971022"/>
                <a:gd name="connsiteY5" fmla="*/ 1146502 h 1154969"/>
                <a:gd name="connsiteX0" fmla="*/ 971022 w 971022"/>
                <a:gd name="connsiteY0" fmla="*/ 1146502 h 1154969"/>
                <a:gd name="connsiteX1" fmla="*/ 780110 w 971022"/>
                <a:gd name="connsiteY1" fmla="*/ 0 h 1154969"/>
                <a:gd name="connsiteX2" fmla="*/ 0 w 971022"/>
                <a:gd name="connsiteY2" fmla="*/ 112732 h 1154969"/>
                <a:gd name="connsiteX3" fmla="*/ 65089 w 971022"/>
                <a:gd name="connsiteY3" fmla="*/ 968702 h 1154969"/>
                <a:gd name="connsiteX4" fmla="*/ 801688 w 971022"/>
                <a:gd name="connsiteY4" fmla="*/ 1154969 h 1154969"/>
                <a:gd name="connsiteX5" fmla="*/ 971022 w 971022"/>
                <a:gd name="connsiteY5" fmla="*/ 1146502 h 1154969"/>
                <a:gd name="connsiteX0" fmla="*/ 971022 w 971022"/>
                <a:gd name="connsiteY0" fmla="*/ 1146502 h 1154969"/>
                <a:gd name="connsiteX1" fmla="*/ 780110 w 971022"/>
                <a:gd name="connsiteY1" fmla="*/ 0 h 1154969"/>
                <a:gd name="connsiteX2" fmla="*/ 0 w 971022"/>
                <a:gd name="connsiteY2" fmla="*/ 112732 h 1154969"/>
                <a:gd name="connsiteX3" fmla="*/ 153379 w 971022"/>
                <a:gd name="connsiteY3" fmla="*/ 1025621 h 1154969"/>
                <a:gd name="connsiteX4" fmla="*/ 801688 w 971022"/>
                <a:gd name="connsiteY4" fmla="*/ 1154969 h 1154969"/>
                <a:gd name="connsiteX5" fmla="*/ 971022 w 971022"/>
                <a:gd name="connsiteY5" fmla="*/ 1146502 h 1154969"/>
                <a:gd name="connsiteX0" fmla="*/ 971022 w 971022"/>
                <a:gd name="connsiteY0" fmla="*/ 1146502 h 1154969"/>
                <a:gd name="connsiteX1" fmla="*/ 780110 w 971022"/>
                <a:gd name="connsiteY1" fmla="*/ 0 h 1154969"/>
                <a:gd name="connsiteX2" fmla="*/ 0 w 971022"/>
                <a:gd name="connsiteY2" fmla="*/ 112732 h 1154969"/>
                <a:gd name="connsiteX3" fmla="*/ 153379 w 971022"/>
                <a:gd name="connsiteY3" fmla="*/ 1025621 h 1154969"/>
                <a:gd name="connsiteX4" fmla="*/ 801688 w 971022"/>
                <a:gd name="connsiteY4" fmla="*/ 1154969 h 1154969"/>
                <a:gd name="connsiteX5" fmla="*/ 971022 w 971022"/>
                <a:gd name="connsiteY5" fmla="*/ 1146502 h 1154969"/>
                <a:gd name="connsiteX0" fmla="*/ 883284 w 883284"/>
                <a:gd name="connsiteY0" fmla="*/ 1146502 h 1154969"/>
                <a:gd name="connsiteX1" fmla="*/ 692372 w 883284"/>
                <a:gd name="connsiteY1" fmla="*/ 0 h 1154969"/>
                <a:gd name="connsiteX2" fmla="*/ 0 w 883284"/>
                <a:gd name="connsiteY2" fmla="*/ 97419 h 1154969"/>
                <a:gd name="connsiteX3" fmla="*/ 65641 w 883284"/>
                <a:gd name="connsiteY3" fmla="*/ 1025621 h 1154969"/>
                <a:gd name="connsiteX4" fmla="*/ 713950 w 883284"/>
                <a:gd name="connsiteY4" fmla="*/ 1154969 h 1154969"/>
                <a:gd name="connsiteX5" fmla="*/ 883284 w 883284"/>
                <a:gd name="connsiteY5" fmla="*/ 1146502 h 1154969"/>
                <a:gd name="connsiteX0" fmla="*/ 883284 w 883284"/>
                <a:gd name="connsiteY0" fmla="*/ 1146502 h 1154969"/>
                <a:gd name="connsiteX1" fmla="*/ 692372 w 883284"/>
                <a:gd name="connsiteY1" fmla="*/ 0 h 1154969"/>
                <a:gd name="connsiteX2" fmla="*/ 0 w 883284"/>
                <a:gd name="connsiteY2" fmla="*/ 97419 h 1154969"/>
                <a:gd name="connsiteX3" fmla="*/ 149847 w 883284"/>
                <a:gd name="connsiteY3" fmla="*/ 1059145 h 1154969"/>
                <a:gd name="connsiteX4" fmla="*/ 713950 w 883284"/>
                <a:gd name="connsiteY4" fmla="*/ 1154969 h 1154969"/>
                <a:gd name="connsiteX5" fmla="*/ 883284 w 883284"/>
                <a:gd name="connsiteY5" fmla="*/ 1146502 h 1154969"/>
                <a:gd name="connsiteX0" fmla="*/ 883284 w 883284"/>
                <a:gd name="connsiteY0" fmla="*/ 1132485 h 1140952"/>
                <a:gd name="connsiteX1" fmla="*/ 646598 w 883284"/>
                <a:gd name="connsiteY1" fmla="*/ 0 h 1140952"/>
                <a:gd name="connsiteX2" fmla="*/ 0 w 883284"/>
                <a:gd name="connsiteY2" fmla="*/ 83402 h 1140952"/>
                <a:gd name="connsiteX3" fmla="*/ 149847 w 883284"/>
                <a:gd name="connsiteY3" fmla="*/ 1045128 h 1140952"/>
                <a:gd name="connsiteX4" fmla="*/ 713950 w 883284"/>
                <a:gd name="connsiteY4" fmla="*/ 1140952 h 1140952"/>
                <a:gd name="connsiteX5" fmla="*/ 883284 w 883284"/>
                <a:gd name="connsiteY5" fmla="*/ 1132485 h 1140952"/>
                <a:gd name="connsiteX0" fmla="*/ 879200 w 879200"/>
                <a:gd name="connsiteY0" fmla="*/ 1132485 h 1140952"/>
                <a:gd name="connsiteX1" fmla="*/ 642514 w 879200"/>
                <a:gd name="connsiteY1" fmla="*/ 0 h 1140952"/>
                <a:gd name="connsiteX2" fmla="*/ 0 w 879200"/>
                <a:gd name="connsiteY2" fmla="*/ 106800 h 1140952"/>
                <a:gd name="connsiteX3" fmla="*/ 145763 w 879200"/>
                <a:gd name="connsiteY3" fmla="*/ 1045128 h 1140952"/>
                <a:gd name="connsiteX4" fmla="*/ 709866 w 879200"/>
                <a:gd name="connsiteY4" fmla="*/ 1140952 h 1140952"/>
                <a:gd name="connsiteX5" fmla="*/ 879200 w 879200"/>
                <a:gd name="connsiteY5" fmla="*/ 1132485 h 1140952"/>
                <a:gd name="connsiteX0" fmla="*/ 879200 w 879200"/>
                <a:gd name="connsiteY0" fmla="*/ 1132485 h 1140952"/>
                <a:gd name="connsiteX1" fmla="*/ 642514 w 879200"/>
                <a:gd name="connsiteY1" fmla="*/ 0 h 1140952"/>
                <a:gd name="connsiteX2" fmla="*/ 0 w 879200"/>
                <a:gd name="connsiteY2" fmla="*/ 106800 h 1140952"/>
                <a:gd name="connsiteX3" fmla="*/ 145763 w 879200"/>
                <a:gd name="connsiteY3" fmla="*/ 1045128 h 1140952"/>
                <a:gd name="connsiteX4" fmla="*/ 709866 w 879200"/>
                <a:gd name="connsiteY4" fmla="*/ 1140952 h 1140952"/>
                <a:gd name="connsiteX5" fmla="*/ 879200 w 879200"/>
                <a:gd name="connsiteY5" fmla="*/ 1132485 h 1140952"/>
                <a:gd name="connsiteX0" fmla="*/ 879200 w 879200"/>
                <a:gd name="connsiteY0" fmla="*/ 1132485 h 1140952"/>
                <a:gd name="connsiteX1" fmla="*/ 642514 w 879200"/>
                <a:gd name="connsiteY1" fmla="*/ 0 h 1140952"/>
                <a:gd name="connsiteX2" fmla="*/ 0 w 879200"/>
                <a:gd name="connsiteY2" fmla="*/ 106800 h 1140952"/>
                <a:gd name="connsiteX3" fmla="*/ 155859 w 879200"/>
                <a:gd name="connsiteY3" fmla="*/ 1102977 h 1140952"/>
                <a:gd name="connsiteX4" fmla="*/ 709866 w 879200"/>
                <a:gd name="connsiteY4" fmla="*/ 1140952 h 1140952"/>
                <a:gd name="connsiteX5" fmla="*/ 879200 w 879200"/>
                <a:gd name="connsiteY5" fmla="*/ 1132485 h 1140952"/>
                <a:gd name="connsiteX0" fmla="*/ 888906 w 888906"/>
                <a:gd name="connsiteY0" fmla="*/ 1132485 h 1140952"/>
                <a:gd name="connsiteX1" fmla="*/ 652220 w 888906"/>
                <a:gd name="connsiteY1" fmla="*/ 0 h 1140952"/>
                <a:gd name="connsiteX2" fmla="*/ 0 w 888906"/>
                <a:gd name="connsiteY2" fmla="*/ 99978 h 1140952"/>
                <a:gd name="connsiteX3" fmla="*/ 165565 w 888906"/>
                <a:gd name="connsiteY3" fmla="*/ 1102977 h 1140952"/>
                <a:gd name="connsiteX4" fmla="*/ 719572 w 888906"/>
                <a:gd name="connsiteY4" fmla="*/ 1140952 h 1140952"/>
                <a:gd name="connsiteX5" fmla="*/ 888906 w 888906"/>
                <a:gd name="connsiteY5" fmla="*/ 1132485 h 1140952"/>
                <a:gd name="connsiteX0" fmla="*/ 888906 w 888906"/>
                <a:gd name="connsiteY0" fmla="*/ 1132485 h 1140952"/>
                <a:gd name="connsiteX1" fmla="*/ 652220 w 888906"/>
                <a:gd name="connsiteY1" fmla="*/ 0 h 1140952"/>
                <a:gd name="connsiteX2" fmla="*/ 0 w 888906"/>
                <a:gd name="connsiteY2" fmla="*/ 99978 h 1140952"/>
                <a:gd name="connsiteX3" fmla="*/ 165565 w 888906"/>
                <a:gd name="connsiteY3" fmla="*/ 1102977 h 1140952"/>
                <a:gd name="connsiteX4" fmla="*/ 719572 w 888906"/>
                <a:gd name="connsiteY4" fmla="*/ 1140952 h 1140952"/>
                <a:gd name="connsiteX5" fmla="*/ 888906 w 888906"/>
                <a:gd name="connsiteY5" fmla="*/ 1132485 h 1140952"/>
                <a:gd name="connsiteX0" fmla="*/ 888906 w 888906"/>
                <a:gd name="connsiteY0" fmla="*/ 1136812 h 1145279"/>
                <a:gd name="connsiteX1" fmla="*/ 677012 w 888906"/>
                <a:gd name="connsiteY1" fmla="*/ 0 h 1145279"/>
                <a:gd name="connsiteX2" fmla="*/ 0 w 888906"/>
                <a:gd name="connsiteY2" fmla="*/ 104305 h 1145279"/>
                <a:gd name="connsiteX3" fmla="*/ 165565 w 888906"/>
                <a:gd name="connsiteY3" fmla="*/ 1107304 h 1145279"/>
                <a:gd name="connsiteX4" fmla="*/ 719572 w 888906"/>
                <a:gd name="connsiteY4" fmla="*/ 1145279 h 1145279"/>
                <a:gd name="connsiteX5" fmla="*/ 888906 w 888906"/>
                <a:gd name="connsiteY5" fmla="*/ 1136812 h 114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8906" h="1145279">
                  <a:moveTo>
                    <a:pt x="888906" y="1136812"/>
                  </a:moveTo>
                  <a:lnTo>
                    <a:pt x="677012" y="0"/>
                  </a:lnTo>
                  <a:cubicBezTo>
                    <a:pt x="411220" y="50637"/>
                    <a:pt x="265793" y="53667"/>
                    <a:pt x="0" y="104305"/>
                  </a:cubicBezTo>
                  <a:cubicBezTo>
                    <a:pt x="44205" y="412776"/>
                    <a:pt x="106051" y="812508"/>
                    <a:pt x="165565" y="1107304"/>
                  </a:cubicBezTo>
                  <a:lnTo>
                    <a:pt x="719572" y="1145279"/>
                  </a:lnTo>
                  <a:lnTo>
                    <a:pt x="888906" y="1136812"/>
                  </a:lnTo>
                  <a:close/>
                </a:path>
              </a:pathLst>
            </a:custGeom>
            <a:solidFill>
              <a:schemeClr val="accent6">
                <a:lumMod val="40000"/>
                <a:lumOff val="6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ángulo 14"/>
            <p:cNvSpPr/>
            <p:nvPr/>
          </p:nvSpPr>
          <p:spPr>
            <a:xfrm rot="16200000">
              <a:off x="2873517" y="3544675"/>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Elipse 15"/>
            <p:cNvSpPr/>
            <p:nvPr/>
          </p:nvSpPr>
          <p:spPr>
            <a:xfrm>
              <a:off x="3444254" y="3471830"/>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Conector recto de flecha 16"/>
            <p:cNvCxnSpPr>
              <a:stCxn id="15" idx="2"/>
              <a:endCxn id="16" idx="2"/>
            </p:cNvCxnSpPr>
            <p:nvPr/>
          </p:nvCxnSpPr>
          <p:spPr>
            <a:xfrm flipV="1">
              <a:off x="3161549" y="3651850"/>
              <a:ext cx="282705" cy="837"/>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18" name="CuadroTexto 17"/>
            <p:cNvSpPr txBox="1"/>
            <p:nvPr/>
          </p:nvSpPr>
          <p:spPr>
            <a:xfrm>
              <a:off x="2761971" y="3688085"/>
              <a:ext cx="549308" cy="327877"/>
            </a:xfrm>
            <a:prstGeom prst="rect">
              <a:avLst/>
            </a:prstGeom>
            <a:noFill/>
          </p:spPr>
          <p:txBody>
            <a:bodyPr wrap="none" rtlCol="0">
              <a:spAutoFit/>
            </a:bodyPr>
            <a:lstStyle/>
            <a:p>
              <a:r>
                <a:rPr lang="es-ES" dirty="0" err="1"/>
                <a:t>gen</a:t>
              </a:r>
              <a:r>
                <a:rPr lang="es-ES" baseline="-25000" dirty="0" err="1"/>
                <a:t>A</a:t>
              </a:r>
              <a:endParaRPr lang="en-GB" baseline="-25000" dirty="0"/>
            </a:p>
          </p:txBody>
        </p:sp>
        <p:sp>
          <p:nvSpPr>
            <p:cNvPr id="19" name="Elipse 18"/>
            <p:cNvSpPr/>
            <p:nvPr/>
          </p:nvSpPr>
          <p:spPr>
            <a:xfrm>
              <a:off x="3444254" y="2858602"/>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ángulo 19"/>
            <p:cNvSpPr/>
            <p:nvPr/>
          </p:nvSpPr>
          <p:spPr>
            <a:xfrm rot="5400000">
              <a:off x="3938262" y="3301284"/>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Conector recto de flecha 20"/>
            <p:cNvCxnSpPr>
              <a:stCxn id="16" idx="6"/>
              <a:endCxn id="20" idx="2"/>
            </p:cNvCxnSpPr>
            <p:nvPr/>
          </p:nvCxnSpPr>
          <p:spPr>
            <a:xfrm flipV="1">
              <a:off x="3804294" y="3409296"/>
              <a:ext cx="205976" cy="242554"/>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22" name="Conector recto de flecha 21"/>
            <p:cNvCxnSpPr>
              <a:stCxn id="19" idx="5"/>
              <a:endCxn id="20" idx="2"/>
            </p:cNvCxnSpPr>
            <p:nvPr/>
          </p:nvCxnSpPr>
          <p:spPr>
            <a:xfrm>
              <a:off x="3751567" y="3165915"/>
              <a:ext cx="258703" cy="243381"/>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23" name="Elipse 22"/>
            <p:cNvSpPr/>
            <p:nvPr/>
          </p:nvSpPr>
          <p:spPr>
            <a:xfrm>
              <a:off x="4576167" y="3225283"/>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Conector recto de flecha 23"/>
            <p:cNvCxnSpPr>
              <a:stCxn id="20" idx="0"/>
              <a:endCxn id="23" idx="2"/>
            </p:cNvCxnSpPr>
            <p:nvPr/>
          </p:nvCxnSpPr>
          <p:spPr>
            <a:xfrm flipV="1">
              <a:off x="4226294" y="3405303"/>
              <a:ext cx="349873" cy="3993"/>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25" name="CuadroTexto 24"/>
            <p:cNvSpPr txBox="1"/>
            <p:nvPr/>
          </p:nvSpPr>
          <p:spPr>
            <a:xfrm>
              <a:off x="2951066" y="4065564"/>
              <a:ext cx="605093" cy="273231"/>
            </a:xfrm>
            <a:prstGeom prst="rect">
              <a:avLst/>
            </a:prstGeom>
            <a:noFill/>
          </p:spPr>
          <p:txBody>
            <a:bodyPr wrap="none" rtlCol="0">
              <a:spAutoFit/>
            </a:bodyPr>
            <a:lstStyle/>
            <a:p>
              <a:r>
                <a:rPr lang="es-ES" sz="1400" b="1" dirty="0" err="1">
                  <a:latin typeface="Consolas" panose="020B0609020204030204" pitchFamily="49" charset="0"/>
                  <a:cs typeface="Consolas" panose="020B0609020204030204" pitchFamily="49" charset="0"/>
                </a:rPr>
                <a:t>PartA</a:t>
              </a:r>
              <a:endParaRPr lang="en-GB" sz="1400" b="1" dirty="0">
                <a:latin typeface="Consolas" panose="020B0609020204030204" pitchFamily="49" charset="0"/>
                <a:cs typeface="Consolas" panose="020B0609020204030204" pitchFamily="49" charset="0"/>
              </a:endParaRPr>
            </a:p>
          </p:txBody>
        </p:sp>
        <p:sp>
          <p:nvSpPr>
            <p:cNvPr id="41" name="Rectángulo 40"/>
            <p:cNvSpPr/>
            <p:nvPr/>
          </p:nvSpPr>
          <p:spPr>
            <a:xfrm rot="5400000">
              <a:off x="5193904" y="3602091"/>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2" name="Conector recto de flecha 41"/>
            <p:cNvCxnSpPr>
              <a:stCxn id="23" idx="5"/>
              <a:endCxn id="41" idx="2"/>
            </p:cNvCxnSpPr>
            <p:nvPr/>
          </p:nvCxnSpPr>
          <p:spPr>
            <a:xfrm>
              <a:off x="4883480" y="3532596"/>
              <a:ext cx="382432" cy="177507"/>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43" name="Rectángulo 42"/>
            <p:cNvSpPr/>
            <p:nvPr/>
          </p:nvSpPr>
          <p:spPr>
            <a:xfrm rot="16200000">
              <a:off x="5176970" y="2971922"/>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4" name="Conector recto de flecha 43"/>
            <p:cNvCxnSpPr>
              <a:stCxn id="23" idx="7"/>
              <a:endCxn id="43" idx="0"/>
            </p:cNvCxnSpPr>
            <p:nvPr/>
          </p:nvCxnSpPr>
          <p:spPr>
            <a:xfrm flipV="1">
              <a:off x="4883480" y="3079934"/>
              <a:ext cx="365498" cy="198076"/>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49" name="Elipse 48"/>
            <p:cNvSpPr/>
            <p:nvPr/>
          </p:nvSpPr>
          <p:spPr>
            <a:xfrm>
              <a:off x="5685300" y="3530083"/>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Elipse 49"/>
            <p:cNvSpPr/>
            <p:nvPr/>
          </p:nvSpPr>
          <p:spPr>
            <a:xfrm>
              <a:off x="5685300" y="2899914"/>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1" name="Conector recto de flecha 50"/>
            <p:cNvCxnSpPr>
              <a:stCxn id="43" idx="2"/>
              <a:endCxn id="50" idx="2"/>
            </p:cNvCxnSpPr>
            <p:nvPr/>
          </p:nvCxnSpPr>
          <p:spPr>
            <a:xfrm>
              <a:off x="5465002" y="3079934"/>
              <a:ext cx="220298" cy="0"/>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52" name="Conector recto de flecha 51"/>
            <p:cNvCxnSpPr>
              <a:stCxn id="41" idx="0"/>
              <a:endCxn id="49" idx="2"/>
            </p:cNvCxnSpPr>
            <p:nvPr/>
          </p:nvCxnSpPr>
          <p:spPr>
            <a:xfrm>
              <a:off x="5481936" y="3710103"/>
              <a:ext cx="203364" cy="0"/>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53" name="Rectángulo 52"/>
            <p:cNvSpPr/>
            <p:nvPr/>
          </p:nvSpPr>
          <p:spPr>
            <a:xfrm rot="5400000">
              <a:off x="6192970" y="3610557"/>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4" name="Conector recto de flecha 53"/>
            <p:cNvCxnSpPr>
              <a:stCxn id="49" idx="6"/>
              <a:endCxn id="53" idx="2"/>
            </p:cNvCxnSpPr>
            <p:nvPr/>
          </p:nvCxnSpPr>
          <p:spPr>
            <a:xfrm>
              <a:off x="6045340" y="3710103"/>
              <a:ext cx="219638" cy="8466"/>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55" name="Rectángulo 54"/>
            <p:cNvSpPr/>
            <p:nvPr/>
          </p:nvSpPr>
          <p:spPr>
            <a:xfrm rot="5400000">
              <a:off x="6176036" y="2971922"/>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Conector recto de flecha 55"/>
            <p:cNvCxnSpPr>
              <a:stCxn id="50" idx="6"/>
              <a:endCxn id="55" idx="2"/>
            </p:cNvCxnSpPr>
            <p:nvPr/>
          </p:nvCxnSpPr>
          <p:spPr>
            <a:xfrm>
              <a:off x="6045340" y="3079934"/>
              <a:ext cx="202704" cy="0"/>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57" name="Elipse 56"/>
            <p:cNvSpPr/>
            <p:nvPr/>
          </p:nvSpPr>
          <p:spPr>
            <a:xfrm>
              <a:off x="6667434" y="3267617"/>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Conector recto de flecha 57"/>
            <p:cNvCxnSpPr>
              <a:stCxn id="55" idx="0"/>
              <a:endCxn id="57" idx="1"/>
            </p:cNvCxnSpPr>
            <p:nvPr/>
          </p:nvCxnSpPr>
          <p:spPr>
            <a:xfrm>
              <a:off x="6464068" y="3079934"/>
              <a:ext cx="256093" cy="240410"/>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59" name="Conector recto de flecha 58"/>
            <p:cNvCxnSpPr>
              <a:stCxn id="53" idx="0"/>
              <a:endCxn id="57" idx="3"/>
            </p:cNvCxnSpPr>
            <p:nvPr/>
          </p:nvCxnSpPr>
          <p:spPr>
            <a:xfrm flipV="1">
              <a:off x="6481002" y="3574930"/>
              <a:ext cx="239159" cy="143639"/>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65" name="CuadroTexto 64"/>
            <p:cNvSpPr txBox="1"/>
            <p:nvPr/>
          </p:nvSpPr>
          <p:spPr>
            <a:xfrm>
              <a:off x="5436892" y="3903289"/>
              <a:ext cx="869785" cy="273231"/>
            </a:xfrm>
            <a:prstGeom prst="rect">
              <a:avLst/>
            </a:prstGeom>
            <a:noFill/>
          </p:spPr>
          <p:txBody>
            <a:bodyPr wrap="none" rtlCol="0">
              <a:spAutoFit/>
            </a:bodyPr>
            <a:lstStyle/>
            <a:p>
              <a:r>
                <a:rPr lang="es-ES" sz="1400" b="1" dirty="0" err="1">
                  <a:latin typeface="Consolas" panose="020B0609020204030204" pitchFamily="49" charset="0"/>
                  <a:cs typeface="Consolas" panose="020B0609020204030204" pitchFamily="49" charset="0"/>
                </a:rPr>
                <a:t>Parallel</a:t>
              </a:r>
              <a:endParaRPr lang="en-GB" sz="1400" b="1" dirty="0">
                <a:latin typeface="Consolas" panose="020B0609020204030204" pitchFamily="49" charset="0"/>
                <a:cs typeface="Consolas" panose="020B0609020204030204" pitchFamily="49" charset="0"/>
              </a:endParaRPr>
            </a:p>
          </p:txBody>
        </p:sp>
        <p:sp>
          <p:nvSpPr>
            <p:cNvPr id="68" name="Rectángulo 67"/>
            <p:cNvSpPr/>
            <p:nvPr/>
          </p:nvSpPr>
          <p:spPr>
            <a:xfrm rot="7871471">
              <a:off x="7056570" y="3686756"/>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9" name="Conector recto de flecha 68"/>
            <p:cNvCxnSpPr>
              <a:stCxn id="57" idx="5"/>
              <a:endCxn id="68" idx="2"/>
            </p:cNvCxnSpPr>
            <p:nvPr/>
          </p:nvCxnSpPr>
          <p:spPr>
            <a:xfrm>
              <a:off x="6974747" y="3574930"/>
              <a:ext cx="180562" cy="148704"/>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70" name="Conector recto de flecha 248"/>
            <p:cNvCxnSpPr>
              <a:stCxn id="68" idx="3"/>
              <a:endCxn id="23" idx="4"/>
            </p:cNvCxnSpPr>
            <p:nvPr/>
          </p:nvCxnSpPr>
          <p:spPr>
            <a:xfrm rot="5400000" flipH="1">
              <a:off x="5764654" y="2576857"/>
              <a:ext cx="344913" cy="2361847"/>
            </a:xfrm>
            <a:prstGeom prst="bentConnector3">
              <a:avLst>
                <a:gd name="adj1" fmla="val -97593"/>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71" name="CuadroTexto 70"/>
            <p:cNvSpPr txBox="1"/>
            <p:nvPr/>
          </p:nvSpPr>
          <p:spPr>
            <a:xfrm>
              <a:off x="5309886" y="4210128"/>
              <a:ext cx="1399169" cy="273231"/>
            </a:xfrm>
            <a:prstGeom prst="rect">
              <a:avLst/>
            </a:prstGeom>
            <a:noFill/>
          </p:spPr>
          <p:txBody>
            <a:bodyPr wrap="none" rtlCol="0">
              <a:spAutoFit/>
            </a:bodyPr>
            <a:lstStyle/>
            <a:p>
              <a:r>
                <a:rPr lang="es-ES" sz="1400" b="1" dirty="0" err="1">
                  <a:latin typeface="Consolas" panose="020B0609020204030204" pitchFamily="49" charset="0"/>
                  <a:cs typeface="Consolas" panose="020B0609020204030204" pitchFamily="49" charset="0"/>
                </a:rPr>
                <a:t>QualityControl</a:t>
              </a:r>
              <a:endParaRPr lang="en-GB" sz="1400" b="1" dirty="0">
                <a:latin typeface="Consolas" panose="020B0609020204030204" pitchFamily="49" charset="0"/>
                <a:cs typeface="Consolas" panose="020B0609020204030204" pitchFamily="49" charset="0"/>
              </a:endParaRPr>
            </a:p>
          </p:txBody>
        </p:sp>
        <p:cxnSp>
          <p:nvCxnSpPr>
            <p:cNvPr id="72" name="Conector recto de flecha 71"/>
            <p:cNvCxnSpPr>
              <a:stCxn id="57" idx="6"/>
              <a:endCxn id="73" idx="2"/>
            </p:cNvCxnSpPr>
            <p:nvPr/>
          </p:nvCxnSpPr>
          <p:spPr>
            <a:xfrm flipV="1">
              <a:off x="7027474" y="3446756"/>
              <a:ext cx="597768" cy="881"/>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73" name="Rectángulo 72"/>
            <p:cNvSpPr/>
            <p:nvPr/>
          </p:nvSpPr>
          <p:spPr>
            <a:xfrm rot="5400000">
              <a:off x="7553234" y="3338744"/>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Elipse 73"/>
            <p:cNvSpPr/>
            <p:nvPr/>
          </p:nvSpPr>
          <p:spPr>
            <a:xfrm>
              <a:off x="8044631" y="2902669"/>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Elipse 74"/>
            <p:cNvSpPr/>
            <p:nvPr/>
          </p:nvSpPr>
          <p:spPr>
            <a:xfrm>
              <a:off x="8061565" y="3622335"/>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6" name="Conector recto de flecha 75"/>
            <p:cNvCxnSpPr>
              <a:stCxn id="73" idx="1"/>
              <a:endCxn id="74" idx="2"/>
            </p:cNvCxnSpPr>
            <p:nvPr/>
          </p:nvCxnSpPr>
          <p:spPr>
            <a:xfrm flipV="1">
              <a:off x="7733254" y="3082689"/>
              <a:ext cx="311377" cy="184047"/>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77" name="Conector recto de flecha 76"/>
            <p:cNvCxnSpPr>
              <a:stCxn id="73" idx="3"/>
              <a:endCxn id="75" idx="2"/>
            </p:cNvCxnSpPr>
            <p:nvPr/>
          </p:nvCxnSpPr>
          <p:spPr>
            <a:xfrm>
              <a:off x="7733254" y="3626776"/>
              <a:ext cx="328311" cy="175579"/>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78" name="CuadroTexto 77"/>
            <p:cNvSpPr txBox="1"/>
            <p:nvPr/>
          </p:nvSpPr>
          <p:spPr>
            <a:xfrm>
              <a:off x="7832855" y="2456652"/>
              <a:ext cx="605093" cy="273231"/>
            </a:xfrm>
            <a:prstGeom prst="rect">
              <a:avLst/>
            </a:prstGeom>
            <a:noFill/>
          </p:spPr>
          <p:txBody>
            <a:bodyPr wrap="none" rtlCol="0">
              <a:spAutoFit/>
            </a:bodyPr>
            <a:lstStyle/>
            <a:p>
              <a:r>
                <a:rPr lang="es-ES" sz="1400" b="1" dirty="0">
                  <a:latin typeface="Consolas" panose="020B0609020204030204" pitchFamily="49" charset="0"/>
                  <a:cs typeface="Consolas" panose="020B0609020204030204" pitchFamily="49" charset="0"/>
                </a:rPr>
                <a:t>Prod1</a:t>
              </a:r>
              <a:endParaRPr lang="en-GB" sz="1400" b="1" dirty="0">
                <a:latin typeface="Consolas" panose="020B0609020204030204" pitchFamily="49" charset="0"/>
                <a:cs typeface="Consolas" panose="020B0609020204030204" pitchFamily="49" charset="0"/>
              </a:endParaRPr>
            </a:p>
          </p:txBody>
        </p:sp>
        <p:sp>
          <p:nvSpPr>
            <p:cNvPr id="79" name="CuadroTexto 78"/>
            <p:cNvSpPr txBox="1"/>
            <p:nvPr/>
          </p:nvSpPr>
          <p:spPr>
            <a:xfrm>
              <a:off x="7860461" y="4164528"/>
              <a:ext cx="605093" cy="273231"/>
            </a:xfrm>
            <a:prstGeom prst="rect">
              <a:avLst/>
            </a:prstGeom>
            <a:noFill/>
          </p:spPr>
          <p:txBody>
            <a:bodyPr wrap="none" rtlCol="0">
              <a:spAutoFit/>
            </a:bodyPr>
            <a:lstStyle/>
            <a:p>
              <a:r>
                <a:rPr lang="es-ES" sz="1400" b="1" dirty="0">
                  <a:latin typeface="Consolas" panose="020B0609020204030204" pitchFamily="49" charset="0"/>
                  <a:cs typeface="Consolas" panose="020B0609020204030204" pitchFamily="49" charset="0"/>
                </a:rPr>
                <a:t>Prod2</a:t>
              </a:r>
              <a:endParaRPr lang="en-GB" sz="1400" b="1" dirty="0">
                <a:latin typeface="Consolas" panose="020B0609020204030204" pitchFamily="49" charset="0"/>
                <a:cs typeface="Consolas" panose="020B0609020204030204" pitchFamily="49" charset="0"/>
              </a:endParaRPr>
            </a:p>
          </p:txBody>
        </p:sp>
        <p:sp>
          <p:nvSpPr>
            <p:cNvPr id="80" name="Rectángulo 79"/>
            <p:cNvSpPr/>
            <p:nvPr/>
          </p:nvSpPr>
          <p:spPr>
            <a:xfrm rot="5400000">
              <a:off x="8744606" y="3400439"/>
              <a:ext cx="331027"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1" name="Conector recto de flecha 80"/>
            <p:cNvCxnSpPr>
              <a:stCxn id="74" idx="6"/>
              <a:endCxn id="80" idx="2"/>
            </p:cNvCxnSpPr>
            <p:nvPr/>
          </p:nvCxnSpPr>
          <p:spPr>
            <a:xfrm>
              <a:off x="8404671" y="3082689"/>
              <a:ext cx="397437" cy="425763"/>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82" name="Conector recto de flecha 81"/>
            <p:cNvCxnSpPr>
              <a:stCxn id="75" idx="6"/>
              <a:endCxn id="80" idx="2"/>
            </p:cNvCxnSpPr>
            <p:nvPr/>
          </p:nvCxnSpPr>
          <p:spPr>
            <a:xfrm flipV="1">
              <a:off x="8421605" y="3508452"/>
              <a:ext cx="380503" cy="293903"/>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83" name="Elipse 82"/>
            <p:cNvSpPr/>
            <p:nvPr/>
          </p:nvSpPr>
          <p:spPr>
            <a:xfrm>
              <a:off x="9246898" y="3334468"/>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CuadroTexto 83"/>
            <p:cNvSpPr txBox="1"/>
            <p:nvPr/>
          </p:nvSpPr>
          <p:spPr>
            <a:xfrm>
              <a:off x="8465097" y="2827297"/>
              <a:ext cx="1143016" cy="273231"/>
            </a:xfrm>
            <a:prstGeom prst="rect">
              <a:avLst/>
            </a:prstGeom>
            <a:noFill/>
          </p:spPr>
          <p:txBody>
            <a:bodyPr wrap="none" rtlCol="0">
              <a:spAutoFit/>
            </a:bodyPr>
            <a:lstStyle/>
            <a:p>
              <a:r>
                <a:rPr lang="es-ES" sz="1400" b="1" dirty="0">
                  <a:latin typeface="Consolas" panose="020B0609020204030204" pitchFamily="49" charset="0"/>
                  <a:cs typeface="Consolas" panose="020B0609020204030204" pitchFamily="49" charset="0"/>
                </a:rPr>
                <a:t>Prod1</a:t>
              </a:r>
              <a:r>
                <a:rPr lang="es-ES" sz="1400" b="1" dirty="0">
                  <a:latin typeface="Consolas" panose="020B0609020204030204" pitchFamily="49" charset="0"/>
                  <a:cs typeface="Consolas" panose="020B0609020204030204" pitchFamily="49" charset="0"/>
                  <a:sym typeface="Symbol" panose="05050102010706020507" pitchFamily="18" charset="2"/>
                </a:rPr>
                <a:t></a:t>
              </a:r>
              <a:r>
                <a:rPr lang="es-ES" sz="1400" b="1" dirty="0">
                  <a:latin typeface="Consolas" panose="020B0609020204030204" pitchFamily="49" charset="0"/>
                  <a:cs typeface="Consolas" panose="020B0609020204030204" pitchFamily="49" charset="0"/>
                </a:rPr>
                <a:t>Prod2</a:t>
              </a:r>
              <a:endParaRPr lang="en-GB" sz="1400" b="1" dirty="0">
                <a:latin typeface="Consolas" panose="020B0609020204030204" pitchFamily="49" charset="0"/>
                <a:cs typeface="Consolas" panose="020B0609020204030204" pitchFamily="49" charset="0"/>
              </a:endParaRPr>
            </a:p>
          </p:txBody>
        </p:sp>
        <p:cxnSp>
          <p:nvCxnSpPr>
            <p:cNvPr id="85" name="Conector recto de flecha 84"/>
            <p:cNvCxnSpPr>
              <a:stCxn id="80" idx="0"/>
              <a:endCxn id="83" idx="2"/>
            </p:cNvCxnSpPr>
            <p:nvPr/>
          </p:nvCxnSpPr>
          <p:spPr>
            <a:xfrm>
              <a:off x="9018132" y="3508452"/>
              <a:ext cx="228766" cy="6036"/>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86" name="CuadroTexto 5"/>
            <p:cNvSpPr txBox="1"/>
            <p:nvPr/>
          </p:nvSpPr>
          <p:spPr>
            <a:xfrm>
              <a:off x="3302902" y="3705458"/>
              <a:ext cx="527677" cy="327877"/>
            </a:xfrm>
            <a:prstGeom prst="rect">
              <a:avLst/>
            </a:prstGeom>
            <a:noFill/>
          </p:spPr>
          <p:txBody>
            <a:bodyPr wrap="none" rtlCol="0">
              <a:spAutoFit/>
            </a:bodyPr>
            <a:lstStyle/>
            <a:p>
              <a:r>
                <a:rPr lang="es-ES" dirty="0" err="1"/>
                <a:t>cnv</a:t>
              </a:r>
              <a:r>
                <a:rPr lang="es-ES" baseline="-25000" dirty="0" err="1"/>
                <a:t>A</a:t>
              </a:r>
              <a:endParaRPr lang="en-GB" baseline="-25000" dirty="0"/>
            </a:p>
          </p:txBody>
        </p:sp>
        <p:sp>
          <p:nvSpPr>
            <p:cNvPr id="87" name="CuadroTexto 5"/>
            <p:cNvSpPr txBox="1"/>
            <p:nvPr/>
          </p:nvSpPr>
          <p:spPr>
            <a:xfrm>
              <a:off x="3844811" y="3478158"/>
              <a:ext cx="534907" cy="327877"/>
            </a:xfrm>
            <a:prstGeom prst="rect">
              <a:avLst/>
            </a:prstGeom>
            <a:noFill/>
          </p:spPr>
          <p:txBody>
            <a:bodyPr wrap="none" rtlCol="0">
              <a:spAutoFit/>
            </a:bodyPr>
            <a:lstStyle/>
            <a:p>
              <a:r>
                <a:rPr lang="es-ES" dirty="0" err="1"/>
                <a:t>proc</a:t>
              </a:r>
              <a:endParaRPr lang="en-GB" baseline="-25000" dirty="0"/>
            </a:p>
          </p:txBody>
        </p:sp>
        <p:sp>
          <p:nvSpPr>
            <p:cNvPr id="88" name="CuadroTexto 5"/>
            <p:cNvSpPr txBox="1"/>
            <p:nvPr/>
          </p:nvSpPr>
          <p:spPr>
            <a:xfrm>
              <a:off x="5596893" y="2614548"/>
              <a:ext cx="517716" cy="327877"/>
            </a:xfrm>
            <a:prstGeom prst="rect">
              <a:avLst/>
            </a:prstGeom>
            <a:noFill/>
          </p:spPr>
          <p:txBody>
            <a:bodyPr wrap="none" rtlCol="0">
              <a:spAutoFit/>
            </a:bodyPr>
            <a:lstStyle/>
            <a:p>
              <a:r>
                <a:rPr lang="es-ES" dirty="0"/>
                <a:t>cnv</a:t>
              </a:r>
              <a:r>
                <a:rPr lang="es-ES" baseline="-25000" dirty="0"/>
                <a:t>1</a:t>
              </a:r>
              <a:endParaRPr lang="en-GB" baseline="-25000" dirty="0"/>
            </a:p>
          </p:txBody>
        </p:sp>
        <p:sp>
          <p:nvSpPr>
            <p:cNvPr id="89" name="CuadroTexto 5"/>
            <p:cNvSpPr txBox="1"/>
            <p:nvPr/>
          </p:nvSpPr>
          <p:spPr>
            <a:xfrm>
              <a:off x="5607361" y="3250539"/>
              <a:ext cx="517716" cy="327877"/>
            </a:xfrm>
            <a:prstGeom prst="rect">
              <a:avLst/>
            </a:prstGeom>
            <a:noFill/>
          </p:spPr>
          <p:txBody>
            <a:bodyPr wrap="none" rtlCol="0">
              <a:spAutoFit/>
            </a:bodyPr>
            <a:lstStyle/>
            <a:p>
              <a:r>
                <a:rPr lang="es-ES" dirty="0"/>
                <a:t>cnv</a:t>
              </a:r>
              <a:r>
                <a:rPr lang="es-ES" baseline="-25000" dirty="0"/>
                <a:t>2</a:t>
              </a:r>
              <a:endParaRPr lang="en-GB" baseline="-25000" dirty="0"/>
            </a:p>
          </p:txBody>
        </p:sp>
        <p:sp>
          <p:nvSpPr>
            <p:cNvPr id="90" name="CuadroTexto 5"/>
            <p:cNvSpPr txBox="1"/>
            <p:nvPr/>
          </p:nvSpPr>
          <p:spPr>
            <a:xfrm>
              <a:off x="8962381" y="3579418"/>
              <a:ext cx="935247" cy="327877"/>
            </a:xfrm>
            <a:prstGeom prst="rect">
              <a:avLst/>
            </a:prstGeom>
            <a:noFill/>
          </p:spPr>
          <p:txBody>
            <a:bodyPr wrap="none" rtlCol="0">
              <a:spAutoFit/>
            </a:bodyPr>
            <a:lstStyle/>
            <a:p>
              <a:r>
                <a:rPr lang="es-ES" dirty="0" err="1"/>
                <a:t>assembly</a:t>
              </a:r>
              <a:endParaRPr lang="en-GB" baseline="-25000" dirty="0"/>
            </a:p>
          </p:txBody>
        </p:sp>
        <p:sp>
          <p:nvSpPr>
            <p:cNvPr id="91" name="CuadroTexto 253"/>
            <p:cNvSpPr txBox="1"/>
            <p:nvPr/>
          </p:nvSpPr>
          <p:spPr>
            <a:xfrm>
              <a:off x="6638304" y="2985917"/>
              <a:ext cx="437170" cy="327877"/>
            </a:xfrm>
            <a:prstGeom prst="rect">
              <a:avLst/>
            </a:prstGeom>
            <a:noFill/>
          </p:spPr>
          <p:txBody>
            <a:bodyPr wrap="none" rtlCol="0">
              <a:spAutoFit/>
            </a:bodyPr>
            <a:lstStyle>
              <a:defPPr>
                <a:defRPr lang="es-ES"/>
              </a:defPPr>
            </a:lstStyle>
            <a:p>
              <a:r>
                <a:rPr lang="es-ES" dirty="0" err="1"/>
                <a:t>ctrl</a:t>
              </a:r>
              <a:endParaRPr lang="en-GB" dirty="0"/>
            </a:p>
          </p:txBody>
        </p:sp>
        <p:sp>
          <p:nvSpPr>
            <p:cNvPr id="92" name="CuadroTexto 5"/>
            <p:cNvSpPr txBox="1"/>
            <p:nvPr/>
          </p:nvSpPr>
          <p:spPr>
            <a:xfrm>
              <a:off x="4372369" y="2970839"/>
              <a:ext cx="319055" cy="327877"/>
            </a:xfrm>
            <a:prstGeom prst="rect">
              <a:avLst/>
            </a:prstGeom>
            <a:noFill/>
          </p:spPr>
          <p:txBody>
            <a:bodyPr wrap="none" rtlCol="0">
              <a:spAutoFit/>
            </a:bodyPr>
            <a:lstStyle/>
            <a:p>
              <a:r>
                <a:rPr lang="es-ES" dirty="0"/>
                <a:t>in</a:t>
              </a:r>
              <a:endParaRPr lang="en-GB" baseline="-25000" dirty="0"/>
            </a:p>
          </p:txBody>
        </p:sp>
        <p:sp>
          <p:nvSpPr>
            <p:cNvPr id="93" name="CuadroTexto 5"/>
            <p:cNvSpPr txBox="1"/>
            <p:nvPr/>
          </p:nvSpPr>
          <p:spPr>
            <a:xfrm>
              <a:off x="5087343" y="2612941"/>
              <a:ext cx="518285" cy="327877"/>
            </a:xfrm>
            <a:prstGeom prst="rect">
              <a:avLst/>
            </a:prstGeom>
            <a:noFill/>
          </p:spPr>
          <p:txBody>
            <a:bodyPr wrap="none" rtlCol="0">
              <a:spAutoFit/>
            </a:bodyPr>
            <a:lstStyle/>
            <a:p>
              <a:r>
                <a:rPr lang="es-ES" dirty="0"/>
                <a:t>out</a:t>
              </a:r>
              <a:r>
                <a:rPr lang="es-ES" baseline="-25000" dirty="0"/>
                <a:t>1</a:t>
              </a:r>
              <a:endParaRPr lang="en-GB" baseline="-25000" dirty="0"/>
            </a:p>
          </p:txBody>
        </p:sp>
        <p:sp>
          <p:nvSpPr>
            <p:cNvPr id="94" name="CuadroTexto 5"/>
            <p:cNvSpPr txBox="1"/>
            <p:nvPr/>
          </p:nvSpPr>
          <p:spPr>
            <a:xfrm>
              <a:off x="5112955" y="3234715"/>
              <a:ext cx="518285" cy="327877"/>
            </a:xfrm>
            <a:prstGeom prst="rect">
              <a:avLst/>
            </a:prstGeom>
            <a:noFill/>
          </p:spPr>
          <p:txBody>
            <a:bodyPr wrap="none" rtlCol="0">
              <a:spAutoFit/>
            </a:bodyPr>
            <a:lstStyle/>
            <a:p>
              <a:r>
                <a:rPr lang="es-ES" dirty="0"/>
                <a:t>out</a:t>
              </a:r>
              <a:r>
                <a:rPr lang="es-ES" baseline="-25000" dirty="0"/>
                <a:t>2</a:t>
              </a:r>
              <a:endParaRPr lang="en-GB" baseline="-25000" dirty="0"/>
            </a:p>
          </p:txBody>
        </p:sp>
        <p:sp>
          <p:nvSpPr>
            <p:cNvPr id="95" name="CuadroTexto 5"/>
            <p:cNvSpPr txBox="1"/>
            <p:nvPr/>
          </p:nvSpPr>
          <p:spPr>
            <a:xfrm>
              <a:off x="6114454" y="2626840"/>
              <a:ext cx="475593" cy="327877"/>
            </a:xfrm>
            <a:prstGeom prst="rect">
              <a:avLst/>
            </a:prstGeom>
            <a:noFill/>
          </p:spPr>
          <p:txBody>
            <a:bodyPr wrap="none" rtlCol="0">
              <a:spAutoFit/>
            </a:bodyPr>
            <a:lstStyle/>
            <a:p>
              <a:r>
                <a:rPr lang="es-ES" dirty="0"/>
                <a:t>inc</a:t>
              </a:r>
              <a:r>
                <a:rPr lang="es-ES" baseline="-25000" dirty="0"/>
                <a:t>1</a:t>
              </a:r>
              <a:endParaRPr lang="en-GB" baseline="-25000" dirty="0"/>
            </a:p>
          </p:txBody>
        </p:sp>
        <p:sp>
          <p:nvSpPr>
            <p:cNvPr id="96" name="CuadroTexto 5"/>
            <p:cNvSpPr txBox="1"/>
            <p:nvPr/>
          </p:nvSpPr>
          <p:spPr>
            <a:xfrm>
              <a:off x="6123402" y="3252528"/>
              <a:ext cx="475593" cy="327877"/>
            </a:xfrm>
            <a:prstGeom prst="rect">
              <a:avLst/>
            </a:prstGeom>
            <a:noFill/>
          </p:spPr>
          <p:txBody>
            <a:bodyPr wrap="none" rtlCol="0">
              <a:spAutoFit/>
            </a:bodyPr>
            <a:lstStyle/>
            <a:p>
              <a:r>
                <a:rPr lang="es-ES" dirty="0"/>
                <a:t>inc</a:t>
              </a:r>
              <a:r>
                <a:rPr lang="es-ES" baseline="-25000" dirty="0"/>
                <a:t>2</a:t>
              </a:r>
              <a:endParaRPr lang="en-GB" baseline="-25000" dirty="0"/>
            </a:p>
          </p:txBody>
        </p:sp>
        <p:sp>
          <p:nvSpPr>
            <p:cNvPr id="97" name="CuadroTexto 5"/>
            <p:cNvSpPr txBox="1"/>
            <p:nvPr/>
          </p:nvSpPr>
          <p:spPr>
            <a:xfrm>
              <a:off x="7183988" y="3787837"/>
              <a:ext cx="361747" cy="327877"/>
            </a:xfrm>
            <a:prstGeom prst="rect">
              <a:avLst/>
            </a:prstGeom>
            <a:noFill/>
          </p:spPr>
          <p:txBody>
            <a:bodyPr wrap="none" rtlCol="0">
              <a:spAutoFit/>
            </a:bodyPr>
            <a:lstStyle/>
            <a:p>
              <a:r>
                <a:rPr lang="es-ES" dirty="0" err="1"/>
                <a:t>fix</a:t>
              </a:r>
              <a:endParaRPr lang="en-GB" baseline="-25000" dirty="0"/>
            </a:p>
          </p:txBody>
        </p:sp>
        <p:sp>
          <p:nvSpPr>
            <p:cNvPr id="98" name="CuadroTexto 5"/>
            <p:cNvSpPr txBox="1"/>
            <p:nvPr/>
          </p:nvSpPr>
          <p:spPr>
            <a:xfrm>
              <a:off x="7154156" y="2966458"/>
              <a:ext cx="556253" cy="327877"/>
            </a:xfrm>
            <a:prstGeom prst="rect">
              <a:avLst/>
            </a:prstGeom>
            <a:noFill/>
          </p:spPr>
          <p:txBody>
            <a:bodyPr wrap="none" rtlCol="0">
              <a:spAutoFit/>
            </a:bodyPr>
            <a:lstStyle/>
            <a:p>
              <a:r>
                <a:rPr lang="es-ES" dirty="0" err="1"/>
                <a:t>prod</a:t>
              </a:r>
              <a:endParaRPr lang="en-GB" baseline="-25000" dirty="0"/>
            </a:p>
          </p:txBody>
        </p:sp>
        <p:sp>
          <p:nvSpPr>
            <p:cNvPr id="99" name="CuadroTexto 5"/>
            <p:cNvSpPr txBox="1"/>
            <p:nvPr/>
          </p:nvSpPr>
          <p:spPr>
            <a:xfrm>
              <a:off x="8615653" y="3047734"/>
              <a:ext cx="549593" cy="327877"/>
            </a:xfrm>
            <a:prstGeom prst="rect">
              <a:avLst/>
            </a:prstGeom>
            <a:noFill/>
          </p:spPr>
          <p:txBody>
            <a:bodyPr wrap="none" rtlCol="0">
              <a:spAutoFit/>
            </a:bodyPr>
            <a:lstStyle/>
            <a:p>
              <a:r>
                <a:rPr lang="es-ES" dirty="0"/>
                <a:t>pack</a:t>
              </a:r>
              <a:endParaRPr lang="en-GB" baseline="-25000" dirty="0"/>
            </a:p>
          </p:txBody>
        </p:sp>
        <p:sp>
          <p:nvSpPr>
            <p:cNvPr id="103" name="Rectángulo 1"/>
            <p:cNvSpPr/>
            <p:nvPr/>
          </p:nvSpPr>
          <p:spPr>
            <a:xfrm rot="16200000">
              <a:off x="2873517" y="2930113"/>
              <a:ext cx="36004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CuadroTexto 5"/>
            <p:cNvSpPr txBox="1"/>
            <p:nvPr/>
          </p:nvSpPr>
          <p:spPr>
            <a:xfrm>
              <a:off x="2767586" y="2554945"/>
              <a:ext cx="543615" cy="327877"/>
            </a:xfrm>
            <a:prstGeom prst="rect">
              <a:avLst/>
            </a:prstGeom>
            <a:noFill/>
          </p:spPr>
          <p:txBody>
            <a:bodyPr wrap="none" rtlCol="0">
              <a:spAutoFit/>
            </a:bodyPr>
            <a:lstStyle/>
            <a:p>
              <a:r>
                <a:rPr lang="es-ES" dirty="0" err="1"/>
                <a:t>gen</a:t>
              </a:r>
              <a:r>
                <a:rPr lang="es-ES" baseline="-25000" dirty="0" err="1"/>
                <a:t>B</a:t>
              </a:r>
              <a:endParaRPr lang="en-GB" baseline="-25000" dirty="0"/>
            </a:p>
          </p:txBody>
        </p:sp>
        <p:cxnSp>
          <p:nvCxnSpPr>
            <p:cNvPr id="105" name="Conector recto de flecha 4"/>
            <p:cNvCxnSpPr>
              <a:stCxn id="103" idx="2"/>
              <a:endCxn id="19" idx="2"/>
            </p:cNvCxnSpPr>
            <p:nvPr/>
          </p:nvCxnSpPr>
          <p:spPr>
            <a:xfrm>
              <a:off x="3161549" y="3038125"/>
              <a:ext cx="282705" cy="497"/>
            </a:xfrm>
            <a:prstGeom prst="straightConnector1">
              <a:avLst/>
            </a:prstGeom>
            <a:solidFill>
              <a:schemeClr val="bg1"/>
            </a:solid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106" name="CuadroTexto 5"/>
            <p:cNvSpPr txBox="1"/>
            <p:nvPr/>
          </p:nvSpPr>
          <p:spPr>
            <a:xfrm>
              <a:off x="3381908" y="2559992"/>
              <a:ext cx="521984" cy="327877"/>
            </a:xfrm>
            <a:prstGeom prst="rect">
              <a:avLst/>
            </a:prstGeom>
            <a:noFill/>
          </p:spPr>
          <p:txBody>
            <a:bodyPr wrap="none" rtlCol="0">
              <a:spAutoFit/>
            </a:bodyPr>
            <a:lstStyle/>
            <a:p>
              <a:r>
                <a:rPr lang="es-ES" dirty="0" err="1"/>
                <a:t>cnv</a:t>
              </a:r>
              <a:r>
                <a:rPr lang="es-ES" baseline="-25000" dirty="0" err="1"/>
                <a:t>B</a:t>
              </a:r>
              <a:endParaRPr lang="en-GB" baseline="-25000" dirty="0"/>
            </a:p>
          </p:txBody>
        </p:sp>
        <p:sp>
          <p:nvSpPr>
            <p:cNvPr id="107" name="CuadroTexto 23"/>
            <p:cNvSpPr txBox="1"/>
            <p:nvPr/>
          </p:nvSpPr>
          <p:spPr>
            <a:xfrm>
              <a:off x="3002503" y="2361129"/>
              <a:ext cx="605093" cy="273231"/>
            </a:xfrm>
            <a:prstGeom prst="rect">
              <a:avLst/>
            </a:prstGeom>
            <a:noFill/>
          </p:spPr>
          <p:txBody>
            <a:bodyPr wrap="none" rtlCol="0">
              <a:spAutoFit/>
            </a:bodyPr>
            <a:lstStyle/>
            <a:p>
              <a:r>
                <a:rPr lang="es-ES" sz="1400" b="1" dirty="0" err="1">
                  <a:latin typeface="Consolas" panose="020B0609020204030204" pitchFamily="49" charset="0"/>
                  <a:cs typeface="Consolas" panose="020B0609020204030204" pitchFamily="49" charset="0"/>
                </a:rPr>
                <a:t>PartB</a:t>
              </a:r>
              <a:endParaRPr lang="en-GB" sz="1400" b="1" dirty="0">
                <a:latin typeface="Consolas" panose="020B0609020204030204" pitchFamily="49" charset="0"/>
                <a:cs typeface="Consolas" panose="020B0609020204030204" pitchFamily="49" charset="0"/>
              </a:endParaRPr>
            </a:p>
          </p:txBody>
        </p:sp>
        <p:sp>
          <p:nvSpPr>
            <p:cNvPr id="137" name="CuadroTexto 5"/>
            <p:cNvSpPr txBox="1"/>
            <p:nvPr/>
          </p:nvSpPr>
          <p:spPr>
            <a:xfrm>
              <a:off x="7780737" y="2614016"/>
              <a:ext cx="625983" cy="327877"/>
            </a:xfrm>
            <a:prstGeom prst="rect">
              <a:avLst/>
            </a:prstGeom>
            <a:noFill/>
          </p:spPr>
          <p:txBody>
            <a:bodyPr wrap="none" rtlCol="0">
              <a:spAutoFit/>
            </a:bodyPr>
            <a:lstStyle/>
            <a:p>
              <a:r>
                <a:rPr lang="es-ES" dirty="0"/>
                <a:t>prod</a:t>
              </a:r>
              <a:r>
                <a:rPr lang="es-ES" baseline="-25000" dirty="0"/>
                <a:t>1</a:t>
              </a:r>
              <a:endParaRPr lang="en-GB" baseline="-25000" dirty="0"/>
            </a:p>
          </p:txBody>
        </p:sp>
        <p:sp>
          <p:nvSpPr>
            <p:cNvPr id="138" name="CuadroTexto 5"/>
            <p:cNvSpPr txBox="1"/>
            <p:nvPr/>
          </p:nvSpPr>
          <p:spPr>
            <a:xfrm>
              <a:off x="7839793" y="3875721"/>
              <a:ext cx="625983" cy="327877"/>
            </a:xfrm>
            <a:prstGeom prst="rect">
              <a:avLst/>
            </a:prstGeom>
            <a:noFill/>
          </p:spPr>
          <p:txBody>
            <a:bodyPr wrap="none" rtlCol="0">
              <a:spAutoFit/>
            </a:bodyPr>
            <a:lstStyle/>
            <a:p>
              <a:r>
                <a:rPr lang="es-ES" dirty="0"/>
                <a:t>prod</a:t>
              </a:r>
              <a:r>
                <a:rPr lang="es-ES" baseline="-25000" dirty="0"/>
                <a:t>2</a:t>
              </a:r>
              <a:endParaRPr lang="en-GB" baseline="-25000" dirty="0"/>
            </a:p>
          </p:txBody>
        </p:sp>
      </p:grpSp>
    </p:spTree>
    <p:extLst>
      <p:ext uri="{BB962C8B-B14F-4D97-AF65-F5344CB8AC3E}">
        <p14:creationId xmlns:p14="http://schemas.microsoft.com/office/powerpoint/2010/main" val="1658379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GB" dirty="0"/>
              <a:t>Tool Support</a:t>
            </a:r>
          </a:p>
        </p:txBody>
      </p:sp>
      <p:sp>
        <p:nvSpPr>
          <p:cNvPr id="59" name="Marcador de contenido 6">
            <a:extLst>
              <a:ext uri="{FF2B5EF4-FFF2-40B4-BE49-F238E27FC236}">
                <a16:creationId xmlns:a16="http://schemas.microsoft.com/office/drawing/2014/main" id="{BC34932D-7410-4229-8A3B-8E504FE02C85}"/>
              </a:ext>
            </a:extLst>
          </p:cNvPr>
          <p:cNvSpPr>
            <a:spLocks noGrp="1"/>
          </p:cNvSpPr>
          <p:nvPr>
            <p:ph idx="1"/>
          </p:nvPr>
        </p:nvSpPr>
        <p:spPr/>
        <p:txBody>
          <a:bodyPr/>
          <a:lstStyle/>
          <a:p>
            <a:r>
              <a:rPr lang="en-GB" b="1" dirty="0">
                <a:solidFill>
                  <a:schemeClr val="accent1">
                    <a:lumMod val="75000"/>
                  </a:schemeClr>
                </a:solidFill>
              </a:rPr>
              <a:t>Example</a:t>
            </a:r>
          </a:p>
        </p:txBody>
      </p:sp>
      <p:sp>
        <p:nvSpPr>
          <p:cNvPr id="5" name="Marcador de número de diapositiva 4"/>
          <p:cNvSpPr>
            <a:spLocks noGrp="1"/>
          </p:cNvSpPr>
          <p:nvPr>
            <p:ph type="sldNum" sz="quarter" idx="12"/>
          </p:nvPr>
        </p:nvSpPr>
        <p:spPr/>
        <p:txBody>
          <a:bodyPr/>
          <a:lstStyle/>
          <a:p>
            <a:fld id="{A7E09D32-447C-433F-910E-6450FEBB1FB8}" type="slidenum">
              <a:rPr lang="en-GB" smtClean="0"/>
              <a:t>77</a:t>
            </a:fld>
            <a:endParaRPr lang="en-GB" dirty="0"/>
          </a:p>
        </p:txBody>
      </p:sp>
      <p:sp>
        <p:nvSpPr>
          <p:cNvPr id="100" name="Rectángulo 99"/>
          <p:cNvSpPr/>
          <p:nvPr/>
        </p:nvSpPr>
        <p:spPr>
          <a:xfrm>
            <a:off x="4544845" y="2669243"/>
            <a:ext cx="1878928" cy="265999"/>
          </a:xfrm>
          <a:prstGeom prst="rect">
            <a:avLst/>
          </a:prstGeom>
          <a:solidFill>
            <a:schemeClr val="bg1"/>
          </a:solidFill>
          <a:ln w="19050" cap="flat" cmpd="sng" algn="ctr">
            <a:solidFill>
              <a:sysClr val="windowText" lastClr="000000"/>
            </a:solidFill>
            <a:prstDash val="solid"/>
          </a:ln>
          <a:effectLst/>
        </p:spPr>
        <p:txBody>
          <a:bodyPr lIns="72000" tIns="93045" rIns="72000" bIns="93045" anchor="ctr"/>
          <a:lstStyle/>
          <a:p>
            <a:pPr algn="ctr" defTabSz="1860848">
              <a:lnSpc>
                <a:spcPts val="1400"/>
              </a:lnSpc>
            </a:pPr>
            <a:r>
              <a:rPr lang="es-ES" sz="1400" kern="0" dirty="0" err="1">
                <a:solidFill>
                  <a:prstClr val="black"/>
                </a:solidFill>
                <a:latin typeface="Arial" pitchFamily="34" charset="0"/>
                <a:cs typeface="Arial" pitchFamily="34" charset="0"/>
              </a:rPr>
              <a:t>FlexibleAssemblyLine</a:t>
            </a:r>
            <a:endParaRPr lang="en-GB" sz="1400" kern="0" dirty="0">
              <a:solidFill>
                <a:prstClr val="black"/>
              </a:solidFill>
              <a:latin typeface="Arial" pitchFamily="34" charset="0"/>
              <a:cs typeface="Arial" pitchFamily="34" charset="0"/>
            </a:endParaRPr>
          </a:p>
        </p:txBody>
      </p:sp>
      <p:sp>
        <p:nvSpPr>
          <p:cNvPr id="101" name="Rectángulo 100"/>
          <p:cNvSpPr/>
          <p:nvPr/>
        </p:nvSpPr>
        <p:spPr>
          <a:xfrm>
            <a:off x="3053648" y="3127367"/>
            <a:ext cx="863599" cy="279400"/>
          </a:xfrm>
          <a:prstGeom prst="rect">
            <a:avLst/>
          </a:prstGeom>
          <a:solidFill>
            <a:schemeClr val="bg1"/>
          </a:solidFill>
          <a:ln w="19050" cap="flat" cmpd="sng" algn="ctr">
            <a:solidFill>
              <a:sysClr val="windowText" lastClr="000000"/>
            </a:solidFill>
            <a:prstDash val="solid"/>
          </a:ln>
          <a:effectLst/>
        </p:spPr>
        <p:txBody>
          <a:bodyPr lIns="72000" tIns="93045" rIns="72000" bIns="93045" anchor="ctr"/>
          <a:lstStyle/>
          <a:p>
            <a:pPr algn="ctr" defTabSz="1860848"/>
            <a:r>
              <a:rPr lang="es-ES" sz="1400" kern="0" dirty="0" err="1">
                <a:solidFill>
                  <a:prstClr val="black"/>
                </a:solidFill>
                <a:latin typeface="Arial" pitchFamily="34" charset="0"/>
                <a:cs typeface="Arial" pitchFamily="34" charset="0"/>
              </a:rPr>
              <a:t>InParts</a:t>
            </a:r>
            <a:endParaRPr lang="en-GB" sz="1400" kern="0" dirty="0">
              <a:solidFill>
                <a:prstClr val="black"/>
              </a:solidFill>
              <a:latin typeface="Arial" pitchFamily="34" charset="0"/>
              <a:cs typeface="Arial" pitchFamily="34" charset="0"/>
            </a:endParaRPr>
          </a:p>
        </p:txBody>
      </p:sp>
      <p:sp>
        <p:nvSpPr>
          <p:cNvPr id="102" name="Rectángulo 101"/>
          <p:cNvSpPr/>
          <p:nvPr/>
        </p:nvSpPr>
        <p:spPr>
          <a:xfrm>
            <a:off x="4962500" y="3121507"/>
            <a:ext cx="863599" cy="279400"/>
          </a:xfrm>
          <a:prstGeom prst="rect">
            <a:avLst/>
          </a:prstGeom>
          <a:solidFill>
            <a:schemeClr val="bg1"/>
          </a:solidFill>
          <a:ln w="19050" cap="flat" cmpd="sng" algn="ctr">
            <a:solidFill>
              <a:sysClr val="windowText" lastClr="000000"/>
            </a:solidFill>
            <a:prstDash val="solid"/>
          </a:ln>
          <a:effectLst/>
        </p:spPr>
        <p:txBody>
          <a:bodyPr lIns="72000" tIns="93045" rIns="72000" bIns="93045" anchor="ctr"/>
          <a:lstStyle/>
          <a:p>
            <a:pPr algn="ctr" defTabSz="1860848"/>
            <a:r>
              <a:rPr lang="es-ES" sz="1400" kern="0" dirty="0" err="1">
                <a:solidFill>
                  <a:prstClr val="black"/>
                </a:solidFill>
                <a:latin typeface="Arial" pitchFamily="34" charset="0"/>
                <a:cs typeface="Arial" pitchFamily="34" charset="0"/>
              </a:rPr>
              <a:t>Process</a:t>
            </a:r>
            <a:endParaRPr lang="en-GB" sz="1400" kern="0" dirty="0">
              <a:solidFill>
                <a:prstClr val="black"/>
              </a:solidFill>
              <a:latin typeface="Arial" pitchFamily="34" charset="0"/>
              <a:cs typeface="Arial" pitchFamily="34" charset="0"/>
            </a:endParaRPr>
          </a:p>
        </p:txBody>
      </p:sp>
      <p:sp>
        <p:nvSpPr>
          <p:cNvPr id="108" name="Rectángulo 107"/>
          <p:cNvSpPr/>
          <p:nvPr/>
        </p:nvSpPr>
        <p:spPr>
          <a:xfrm>
            <a:off x="6392535" y="3121507"/>
            <a:ext cx="1193800" cy="279400"/>
          </a:xfrm>
          <a:prstGeom prst="rect">
            <a:avLst/>
          </a:prstGeom>
          <a:solidFill>
            <a:schemeClr val="bg1"/>
          </a:solidFill>
          <a:ln w="19050" cap="flat" cmpd="sng" algn="ctr">
            <a:solidFill>
              <a:sysClr val="windowText" lastClr="000000"/>
            </a:solidFill>
            <a:prstDash val="solid"/>
          </a:ln>
          <a:effectLst/>
        </p:spPr>
        <p:txBody>
          <a:bodyPr lIns="72000" tIns="93045" rIns="72000" bIns="93045" anchor="ctr"/>
          <a:lstStyle/>
          <a:p>
            <a:pPr algn="ctr" defTabSz="1860848"/>
            <a:r>
              <a:rPr lang="es-ES" sz="1400" kern="0" dirty="0" err="1">
                <a:solidFill>
                  <a:prstClr val="black"/>
                </a:solidFill>
                <a:latin typeface="Arial" pitchFamily="34" charset="0"/>
                <a:cs typeface="Arial" pitchFamily="34" charset="0"/>
              </a:rPr>
              <a:t>OutProducts</a:t>
            </a:r>
            <a:endParaRPr lang="en-GB" sz="1400" kern="0" dirty="0">
              <a:solidFill>
                <a:prstClr val="black"/>
              </a:solidFill>
              <a:latin typeface="Arial" pitchFamily="34" charset="0"/>
              <a:cs typeface="Arial" pitchFamily="34" charset="0"/>
            </a:endParaRPr>
          </a:p>
        </p:txBody>
      </p:sp>
      <p:sp>
        <p:nvSpPr>
          <p:cNvPr id="109" name="Elipse 108"/>
          <p:cNvSpPr/>
          <p:nvPr/>
        </p:nvSpPr>
        <p:spPr>
          <a:xfrm>
            <a:off x="3409246" y="3034235"/>
            <a:ext cx="135467" cy="13546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Elipse 109"/>
          <p:cNvSpPr/>
          <p:nvPr/>
        </p:nvSpPr>
        <p:spPr>
          <a:xfrm>
            <a:off x="5318097" y="3019909"/>
            <a:ext cx="135467" cy="13546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Elipse 110"/>
          <p:cNvSpPr/>
          <p:nvPr/>
        </p:nvSpPr>
        <p:spPr>
          <a:xfrm>
            <a:off x="6942869" y="3028375"/>
            <a:ext cx="135467" cy="13546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2" name="Conector recto 111"/>
          <p:cNvCxnSpPr>
            <a:stCxn id="109" idx="0"/>
            <a:endCxn id="100" idx="2"/>
          </p:cNvCxnSpPr>
          <p:nvPr/>
        </p:nvCxnSpPr>
        <p:spPr>
          <a:xfrm flipV="1">
            <a:off x="3476978" y="2935241"/>
            <a:ext cx="2007332" cy="989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Conector recto 112"/>
          <p:cNvCxnSpPr>
            <a:stCxn id="110" idx="0"/>
          </p:cNvCxnSpPr>
          <p:nvPr/>
        </p:nvCxnSpPr>
        <p:spPr>
          <a:xfrm flipH="1" flipV="1">
            <a:off x="5383089" y="2935239"/>
            <a:ext cx="2740" cy="8466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Conector recto 113"/>
          <p:cNvCxnSpPr>
            <a:stCxn id="111" idx="1"/>
            <a:endCxn id="100" idx="2"/>
          </p:cNvCxnSpPr>
          <p:nvPr/>
        </p:nvCxnSpPr>
        <p:spPr>
          <a:xfrm flipH="1" flipV="1">
            <a:off x="5484312" y="2935240"/>
            <a:ext cx="1478397" cy="1129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5" name="Rectángulo 114"/>
          <p:cNvSpPr/>
          <p:nvPr/>
        </p:nvSpPr>
        <p:spPr>
          <a:xfrm>
            <a:off x="2840235" y="3626901"/>
            <a:ext cx="594415" cy="279400"/>
          </a:xfrm>
          <a:prstGeom prst="rect">
            <a:avLst/>
          </a:prstGeom>
          <a:solidFill>
            <a:schemeClr val="bg1"/>
          </a:solidFill>
          <a:ln w="19050" cap="flat" cmpd="sng" algn="ctr">
            <a:solidFill>
              <a:sysClr val="windowText" lastClr="000000"/>
            </a:solidFill>
            <a:prstDash val="solid"/>
          </a:ln>
          <a:effectLst/>
        </p:spPr>
        <p:txBody>
          <a:bodyPr lIns="72000" tIns="93045" rIns="72000" bIns="93045" anchor="ctr"/>
          <a:lstStyle/>
          <a:p>
            <a:pPr algn="ctr" defTabSz="1860848"/>
            <a:r>
              <a:rPr lang="es-ES" sz="1400" kern="0" dirty="0" err="1">
                <a:solidFill>
                  <a:prstClr val="black"/>
                </a:solidFill>
                <a:latin typeface="Arial" pitchFamily="34" charset="0"/>
                <a:cs typeface="Arial" pitchFamily="34" charset="0"/>
              </a:rPr>
              <a:t>PartA</a:t>
            </a:r>
            <a:endParaRPr lang="en-GB" sz="1400" kern="0" dirty="0">
              <a:solidFill>
                <a:prstClr val="black"/>
              </a:solidFill>
              <a:latin typeface="Arial" pitchFamily="34" charset="0"/>
              <a:cs typeface="Arial" pitchFamily="34" charset="0"/>
            </a:endParaRPr>
          </a:p>
        </p:txBody>
      </p:sp>
      <p:sp>
        <p:nvSpPr>
          <p:cNvPr id="116" name="Rectángulo 115"/>
          <p:cNvSpPr/>
          <p:nvPr/>
        </p:nvSpPr>
        <p:spPr>
          <a:xfrm>
            <a:off x="3494248" y="3622171"/>
            <a:ext cx="609599" cy="279400"/>
          </a:xfrm>
          <a:prstGeom prst="rect">
            <a:avLst/>
          </a:prstGeom>
          <a:solidFill>
            <a:schemeClr val="bg1"/>
          </a:solidFill>
          <a:ln w="19050" cap="flat" cmpd="sng" algn="ctr">
            <a:solidFill>
              <a:sysClr val="windowText" lastClr="000000"/>
            </a:solidFill>
            <a:prstDash val="solid"/>
          </a:ln>
          <a:effectLst/>
        </p:spPr>
        <p:txBody>
          <a:bodyPr lIns="72000" tIns="93045" rIns="72000" bIns="93045" anchor="ctr"/>
          <a:lstStyle/>
          <a:p>
            <a:pPr algn="ctr" defTabSz="1860848"/>
            <a:r>
              <a:rPr lang="es-ES" sz="1400" kern="0" dirty="0" err="1">
                <a:solidFill>
                  <a:prstClr val="black"/>
                </a:solidFill>
                <a:latin typeface="Arial" pitchFamily="34" charset="0"/>
                <a:cs typeface="Arial" pitchFamily="34" charset="0"/>
              </a:rPr>
              <a:t>PartB</a:t>
            </a:r>
            <a:endParaRPr lang="en-GB" sz="1400" kern="0" dirty="0">
              <a:solidFill>
                <a:prstClr val="black"/>
              </a:solidFill>
              <a:latin typeface="Arial" pitchFamily="34" charset="0"/>
              <a:cs typeface="Arial" pitchFamily="34" charset="0"/>
            </a:endParaRPr>
          </a:p>
        </p:txBody>
      </p:sp>
      <p:cxnSp>
        <p:nvCxnSpPr>
          <p:cNvPr id="117" name="Conector recto 116"/>
          <p:cNvCxnSpPr>
            <a:stCxn id="115" idx="0"/>
            <a:endCxn id="101" idx="2"/>
          </p:cNvCxnSpPr>
          <p:nvPr/>
        </p:nvCxnSpPr>
        <p:spPr>
          <a:xfrm flipV="1">
            <a:off x="3137441" y="3406769"/>
            <a:ext cx="348007" cy="2201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Conector recto 117"/>
          <p:cNvCxnSpPr>
            <a:stCxn id="116" idx="0"/>
            <a:endCxn id="101" idx="2"/>
          </p:cNvCxnSpPr>
          <p:nvPr/>
        </p:nvCxnSpPr>
        <p:spPr>
          <a:xfrm flipH="1" flipV="1">
            <a:off x="3485445" y="3406770"/>
            <a:ext cx="313600" cy="2154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9" name="Arco 118">
            <a:extLst>
              <a:ext uri="{FF2B5EF4-FFF2-40B4-BE49-F238E27FC236}">
                <a16:creationId xmlns:a16="http://schemas.microsoft.com/office/drawing/2014/main" id="{6F5E5F46-0F44-4DD6-B7A0-BE9EBBE7CFD1}"/>
              </a:ext>
            </a:extLst>
          </p:cNvPr>
          <p:cNvSpPr/>
          <p:nvPr/>
        </p:nvSpPr>
        <p:spPr>
          <a:xfrm rot="2299417" flipV="1">
            <a:off x="3342694" y="3275064"/>
            <a:ext cx="257715" cy="241151"/>
          </a:xfrm>
          <a:prstGeom prst="arc">
            <a:avLst>
              <a:gd name="adj1" fmla="val 15566801"/>
              <a:gd name="adj2" fmla="val 423393"/>
            </a:avLst>
          </a:prstGeom>
          <a:solidFill>
            <a:schemeClr val="tx1"/>
          </a:solidFill>
          <a:ln w="19050" cap="flat" cmpd="sng" algn="ctr">
            <a:solidFill>
              <a:sysClr val="windowText" lastClr="000000"/>
            </a:solidFill>
            <a:prstDash val="solid"/>
            <a:tailEnd type="none"/>
          </a:ln>
          <a:effectLst/>
        </p:spPr>
        <p:txBody>
          <a:bodyPr rtlCol="0" anchor="ctr"/>
          <a:lstStyle/>
          <a:p>
            <a:pPr algn="ctr"/>
            <a:endParaRPr lang="es-ES"/>
          </a:p>
        </p:txBody>
      </p:sp>
      <p:sp>
        <p:nvSpPr>
          <p:cNvPr id="120" name="Rectángulo 119"/>
          <p:cNvSpPr/>
          <p:nvPr/>
        </p:nvSpPr>
        <p:spPr>
          <a:xfrm>
            <a:off x="4150463" y="3621040"/>
            <a:ext cx="1277935" cy="279400"/>
          </a:xfrm>
          <a:prstGeom prst="rect">
            <a:avLst/>
          </a:prstGeom>
          <a:solidFill>
            <a:schemeClr val="bg1"/>
          </a:solidFill>
          <a:ln w="19050" cap="flat" cmpd="sng" algn="ctr">
            <a:solidFill>
              <a:sysClr val="windowText" lastClr="000000"/>
            </a:solidFill>
            <a:prstDash val="solid"/>
          </a:ln>
          <a:effectLst/>
        </p:spPr>
        <p:txBody>
          <a:bodyPr lIns="72000" tIns="93045" rIns="72000" bIns="93045" anchor="ctr"/>
          <a:lstStyle/>
          <a:p>
            <a:pPr algn="ctr" defTabSz="1860848">
              <a:lnSpc>
                <a:spcPts val="1400"/>
              </a:lnSpc>
            </a:pPr>
            <a:r>
              <a:rPr lang="es-ES" sz="1400" kern="0" dirty="0" err="1">
                <a:solidFill>
                  <a:prstClr val="black"/>
                </a:solidFill>
                <a:latin typeface="Arial" pitchFamily="34" charset="0"/>
                <a:cs typeface="Arial" pitchFamily="34" charset="0"/>
              </a:rPr>
              <a:t>QualityControl</a:t>
            </a:r>
            <a:endParaRPr lang="en-GB" sz="1400" kern="0" dirty="0">
              <a:solidFill>
                <a:prstClr val="black"/>
              </a:solidFill>
              <a:latin typeface="Arial" pitchFamily="34" charset="0"/>
              <a:cs typeface="Arial" pitchFamily="34" charset="0"/>
            </a:endParaRPr>
          </a:p>
        </p:txBody>
      </p:sp>
      <p:sp>
        <p:nvSpPr>
          <p:cNvPr id="121" name="Rectángulo 120"/>
          <p:cNvSpPr/>
          <p:nvPr/>
        </p:nvSpPr>
        <p:spPr>
          <a:xfrm>
            <a:off x="5489719" y="3621040"/>
            <a:ext cx="771036" cy="279400"/>
          </a:xfrm>
          <a:prstGeom prst="rect">
            <a:avLst/>
          </a:prstGeom>
          <a:solidFill>
            <a:schemeClr val="bg1"/>
          </a:solidFill>
          <a:ln w="19050" cap="flat" cmpd="sng" algn="ctr">
            <a:solidFill>
              <a:sysClr val="windowText" lastClr="000000"/>
            </a:solidFill>
            <a:prstDash val="solid"/>
          </a:ln>
          <a:effectLst/>
        </p:spPr>
        <p:txBody>
          <a:bodyPr lIns="72000" tIns="93045" rIns="72000" bIns="93045" anchor="ctr"/>
          <a:lstStyle/>
          <a:p>
            <a:pPr algn="ctr" defTabSz="1860848"/>
            <a:r>
              <a:rPr lang="es-ES" sz="1400" kern="0" dirty="0" err="1">
                <a:solidFill>
                  <a:prstClr val="black"/>
                </a:solidFill>
                <a:latin typeface="Arial" pitchFamily="34" charset="0"/>
                <a:cs typeface="Arial" pitchFamily="34" charset="0"/>
              </a:rPr>
              <a:t>Parallel</a:t>
            </a:r>
            <a:endParaRPr lang="en-GB" sz="1400" kern="0" dirty="0">
              <a:solidFill>
                <a:prstClr val="black"/>
              </a:solidFill>
              <a:latin typeface="Arial" pitchFamily="34" charset="0"/>
              <a:cs typeface="Arial" pitchFamily="34" charset="0"/>
            </a:endParaRPr>
          </a:p>
        </p:txBody>
      </p:sp>
      <p:cxnSp>
        <p:nvCxnSpPr>
          <p:cNvPr id="122" name="Conector recto 121"/>
          <p:cNvCxnSpPr>
            <a:stCxn id="129" idx="7"/>
            <a:endCxn id="102" idx="2"/>
          </p:cNvCxnSpPr>
          <p:nvPr/>
        </p:nvCxnSpPr>
        <p:spPr>
          <a:xfrm flipV="1">
            <a:off x="4831621" y="3400910"/>
            <a:ext cx="562676" cy="13749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Conector recto 122"/>
          <p:cNvCxnSpPr>
            <a:stCxn id="121" idx="0"/>
            <a:endCxn id="102" idx="2"/>
          </p:cNvCxnSpPr>
          <p:nvPr/>
        </p:nvCxnSpPr>
        <p:spPr>
          <a:xfrm flipH="1" flipV="1">
            <a:off x="5394298" y="3400910"/>
            <a:ext cx="480941" cy="2201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4" name="Rectángulo 123"/>
          <p:cNvSpPr/>
          <p:nvPr/>
        </p:nvSpPr>
        <p:spPr>
          <a:xfrm>
            <a:off x="6324996" y="3621040"/>
            <a:ext cx="634815" cy="279400"/>
          </a:xfrm>
          <a:prstGeom prst="rect">
            <a:avLst/>
          </a:prstGeom>
          <a:solidFill>
            <a:schemeClr val="bg1"/>
          </a:solidFill>
          <a:ln w="19050" cap="flat" cmpd="sng" algn="ctr">
            <a:solidFill>
              <a:sysClr val="windowText" lastClr="000000"/>
            </a:solidFill>
            <a:prstDash val="solid"/>
          </a:ln>
          <a:effectLst/>
        </p:spPr>
        <p:txBody>
          <a:bodyPr lIns="72000" tIns="93045" rIns="72000" bIns="93045" anchor="ctr"/>
          <a:lstStyle/>
          <a:p>
            <a:pPr algn="ctr" defTabSz="1860848"/>
            <a:r>
              <a:rPr lang="es-ES" sz="1400" kern="0" dirty="0">
                <a:solidFill>
                  <a:prstClr val="black"/>
                </a:solidFill>
                <a:latin typeface="Arial" pitchFamily="34" charset="0"/>
                <a:cs typeface="Arial" pitchFamily="34" charset="0"/>
              </a:rPr>
              <a:t>Prod1</a:t>
            </a:r>
            <a:endParaRPr lang="en-GB" sz="1400" kern="0" dirty="0">
              <a:solidFill>
                <a:prstClr val="black"/>
              </a:solidFill>
              <a:latin typeface="Arial" pitchFamily="34" charset="0"/>
              <a:cs typeface="Arial" pitchFamily="34" charset="0"/>
            </a:endParaRPr>
          </a:p>
        </p:txBody>
      </p:sp>
      <p:sp>
        <p:nvSpPr>
          <p:cNvPr id="125" name="Rectángulo 124"/>
          <p:cNvSpPr/>
          <p:nvPr/>
        </p:nvSpPr>
        <p:spPr>
          <a:xfrm>
            <a:off x="7036010" y="3621040"/>
            <a:ext cx="633125" cy="279400"/>
          </a:xfrm>
          <a:prstGeom prst="rect">
            <a:avLst/>
          </a:prstGeom>
          <a:solidFill>
            <a:schemeClr val="bg1"/>
          </a:solidFill>
          <a:ln w="19050" cap="flat" cmpd="sng" algn="ctr">
            <a:solidFill>
              <a:sysClr val="windowText" lastClr="000000"/>
            </a:solidFill>
            <a:prstDash val="solid"/>
          </a:ln>
          <a:effectLst/>
        </p:spPr>
        <p:txBody>
          <a:bodyPr lIns="72000" tIns="93045" rIns="72000" bIns="93045" anchor="ctr"/>
          <a:lstStyle/>
          <a:p>
            <a:pPr algn="ctr" defTabSz="1860848"/>
            <a:r>
              <a:rPr lang="es-ES" sz="1400" kern="0" dirty="0">
                <a:solidFill>
                  <a:prstClr val="black"/>
                </a:solidFill>
                <a:latin typeface="Arial" pitchFamily="34" charset="0"/>
                <a:cs typeface="Arial" pitchFamily="34" charset="0"/>
              </a:rPr>
              <a:t>Prod2</a:t>
            </a:r>
            <a:endParaRPr lang="en-GB" sz="1400" kern="0" dirty="0">
              <a:solidFill>
                <a:prstClr val="black"/>
              </a:solidFill>
              <a:latin typeface="Arial" pitchFamily="34" charset="0"/>
              <a:cs typeface="Arial" pitchFamily="34" charset="0"/>
            </a:endParaRPr>
          </a:p>
        </p:txBody>
      </p:sp>
      <p:cxnSp>
        <p:nvCxnSpPr>
          <p:cNvPr id="126" name="Conector recto 125"/>
          <p:cNvCxnSpPr>
            <a:stCxn id="124" idx="0"/>
            <a:endCxn id="108" idx="2"/>
          </p:cNvCxnSpPr>
          <p:nvPr/>
        </p:nvCxnSpPr>
        <p:spPr>
          <a:xfrm flipV="1">
            <a:off x="6642403" y="3400910"/>
            <a:ext cx="347035" cy="2201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Conector recto 126"/>
          <p:cNvCxnSpPr>
            <a:stCxn id="125" idx="0"/>
            <a:endCxn id="108" idx="2"/>
          </p:cNvCxnSpPr>
          <p:nvPr/>
        </p:nvCxnSpPr>
        <p:spPr>
          <a:xfrm flipH="1" flipV="1">
            <a:off x="6989435" y="3400910"/>
            <a:ext cx="363136" cy="2201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8" name="Arco 127">
            <a:extLst>
              <a:ext uri="{FF2B5EF4-FFF2-40B4-BE49-F238E27FC236}">
                <a16:creationId xmlns:a16="http://schemas.microsoft.com/office/drawing/2014/main" id="{6F5E5F46-0F44-4DD6-B7A0-BE9EBBE7CFD1}"/>
              </a:ext>
            </a:extLst>
          </p:cNvPr>
          <p:cNvSpPr/>
          <p:nvPr/>
        </p:nvSpPr>
        <p:spPr>
          <a:xfrm rot="2299417" flipV="1">
            <a:off x="6867855" y="3277669"/>
            <a:ext cx="257715" cy="241151"/>
          </a:xfrm>
          <a:prstGeom prst="arc">
            <a:avLst>
              <a:gd name="adj1" fmla="val 15099347"/>
              <a:gd name="adj2" fmla="val 423393"/>
            </a:avLst>
          </a:prstGeom>
          <a:solidFill>
            <a:schemeClr val="tx1"/>
          </a:solidFill>
          <a:ln w="19050" cap="flat" cmpd="sng" algn="ctr">
            <a:solidFill>
              <a:sysClr val="windowText" lastClr="000000"/>
            </a:solidFill>
            <a:prstDash val="solid"/>
            <a:tailEnd type="none"/>
          </a:ln>
          <a:effectLst/>
        </p:spPr>
        <p:txBody>
          <a:bodyPr rtlCol="0" anchor="ctr"/>
          <a:lstStyle/>
          <a:p>
            <a:pPr algn="ctr"/>
            <a:endParaRPr lang="es-ES"/>
          </a:p>
        </p:txBody>
      </p:sp>
      <p:sp>
        <p:nvSpPr>
          <p:cNvPr id="129" name="Elipse 128"/>
          <p:cNvSpPr/>
          <p:nvPr/>
        </p:nvSpPr>
        <p:spPr>
          <a:xfrm>
            <a:off x="4715995" y="3518562"/>
            <a:ext cx="135467" cy="13546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Elipse 129"/>
          <p:cNvSpPr/>
          <p:nvPr/>
        </p:nvSpPr>
        <p:spPr>
          <a:xfrm>
            <a:off x="5758525" y="3553309"/>
            <a:ext cx="135467" cy="13546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CuadroTexto 136">
            <a:extLst>
              <a:ext uri="{FF2B5EF4-FFF2-40B4-BE49-F238E27FC236}">
                <a16:creationId xmlns:a16="http://schemas.microsoft.com/office/drawing/2014/main" id="{00C0163B-8590-4DBD-B358-8AE3FA7ED372}"/>
              </a:ext>
            </a:extLst>
          </p:cNvPr>
          <p:cNvSpPr txBox="1"/>
          <p:nvPr/>
        </p:nvSpPr>
        <p:spPr>
          <a:xfrm>
            <a:off x="2097306" y="4669782"/>
            <a:ext cx="8455379" cy="584775"/>
          </a:xfrm>
          <a:prstGeom prst="rect">
            <a:avLst/>
          </a:prstGeom>
          <a:noFill/>
        </p:spPr>
        <p:txBody>
          <a:bodyPr wrap="square" rtlCol="0">
            <a:spAutoFit/>
          </a:bodyPr>
          <a:lstStyle/>
          <a:p>
            <a:pPr defTabSz="914377">
              <a:tabLst>
                <a:tab pos="628635" algn="l"/>
              </a:tabLst>
              <a:defRPr/>
            </a:pPr>
            <a:r>
              <a:rPr lang="es-ES" sz="1600" kern="0" dirty="0">
                <a:solidFill>
                  <a:prstClr val="black"/>
                </a:solidFill>
                <a:cs typeface="Arial" panose="020B0604020202020204" pitchFamily="34" charset="0"/>
              </a:rPr>
              <a:t>FM=</a:t>
            </a:r>
            <a:r>
              <a:rPr lang="es-ES" sz="1600" kern="0" dirty="0">
                <a:solidFill>
                  <a:prstClr val="black"/>
                </a:solidFill>
                <a:cs typeface="Arial" panose="020B0604020202020204" pitchFamily="34" charset="0"/>
                <a:sym typeface="Symbol" panose="05050102010706020507" pitchFamily="18" charset="2"/>
              </a:rPr>
              <a:t></a:t>
            </a:r>
            <a:r>
              <a:rPr lang="es-ES" sz="1600" kern="0" dirty="0">
                <a:solidFill>
                  <a:prstClr val="black"/>
                </a:solidFill>
                <a:cs typeface="Arial" panose="020B0604020202020204" pitchFamily="34" charset="0"/>
              </a:rPr>
              <a:t>{</a:t>
            </a:r>
            <a:r>
              <a:rPr lang="es-ES" sz="1600" kern="0" dirty="0" err="1">
                <a:solidFill>
                  <a:prstClr val="black"/>
                </a:solidFill>
                <a:cs typeface="Arial" panose="020B0604020202020204" pitchFamily="34" charset="0"/>
              </a:rPr>
              <a:t>FlexibleAssemblyLine</a:t>
            </a:r>
            <a:r>
              <a:rPr lang="es-ES" sz="1600" kern="0" dirty="0">
                <a:solidFill>
                  <a:prstClr val="black"/>
                </a:solidFill>
                <a:cs typeface="Arial" panose="020B0604020202020204" pitchFamily="34" charset="0"/>
              </a:rPr>
              <a:t>, </a:t>
            </a:r>
            <a:r>
              <a:rPr lang="es-ES" sz="1600" kern="0" dirty="0" err="1">
                <a:solidFill>
                  <a:prstClr val="black"/>
                </a:solidFill>
                <a:cs typeface="Arial" panose="020B0604020202020204" pitchFamily="34" charset="0"/>
              </a:rPr>
              <a:t>InParts</a:t>
            </a:r>
            <a:r>
              <a:rPr lang="es-ES" sz="1600" kern="0" dirty="0">
                <a:solidFill>
                  <a:prstClr val="black"/>
                </a:solidFill>
                <a:cs typeface="Arial" panose="020B0604020202020204" pitchFamily="34" charset="0"/>
              </a:rPr>
              <a:t>, </a:t>
            </a:r>
            <a:r>
              <a:rPr lang="es-ES" sz="1600" kern="0" dirty="0" err="1">
                <a:solidFill>
                  <a:prstClr val="black"/>
                </a:solidFill>
                <a:cs typeface="Arial" panose="020B0604020202020204" pitchFamily="34" charset="0"/>
              </a:rPr>
              <a:t>Process</a:t>
            </a:r>
            <a:r>
              <a:rPr lang="es-ES" sz="1600" kern="0" dirty="0">
                <a:solidFill>
                  <a:prstClr val="black"/>
                </a:solidFill>
                <a:cs typeface="Arial" panose="020B0604020202020204" pitchFamily="34" charset="0"/>
              </a:rPr>
              <a:t>, </a:t>
            </a:r>
            <a:r>
              <a:rPr lang="es-ES" sz="1600" kern="0" dirty="0" err="1">
                <a:solidFill>
                  <a:prstClr val="black"/>
                </a:solidFill>
                <a:cs typeface="Arial" panose="020B0604020202020204" pitchFamily="34" charset="0"/>
              </a:rPr>
              <a:t>OutProducts</a:t>
            </a:r>
            <a:r>
              <a:rPr lang="es-ES" sz="1600" kern="0" dirty="0">
                <a:solidFill>
                  <a:prstClr val="black"/>
                </a:solidFill>
                <a:cs typeface="Arial" panose="020B0604020202020204" pitchFamily="34" charset="0"/>
              </a:rPr>
              <a:t>, </a:t>
            </a:r>
            <a:r>
              <a:rPr lang="es-ES" sz="1600" kern="0" dirty="0" err="1">
                <a:solidFill>
                  <a:prstClr val="black"/>
                </a:solidFill>
                <a:cs typeface="Arial" panose="020B0604020202020204" pitchFamily="34" charset="0"/>
              </a:rPr>
              <a:t>PartA</a:t>
            </a:r>
            <a:r>
              <a:rPr lang="es-ES" sz="1600" kern="0" dirty="0">
                <a:solidFill>
                  <a:prstClr val="black"/>
                </a:solidFill>
                <a:cs typeface="Arial" panose="020B0604020202020204" pitchFamily="34" charset="0"/>
              </a:rPr>
              <a:t>, </a:t>
            </a:r>
            <a:r>
              <a:rPr lang="es-ES" sz="1600" kern="0" dirty="0" err="1">
                <a:solidFill>
                  <a:prstClr val="black"/>
                </a:solidFill>
                <a:cs typeface="Arial" panose="020B0604020202020204" pitchFamily="34" charset="0"/>
              </a:rPr>
              <a:t>PartB</a:t>
            </a:r>
            <a:r>
              <a:rPr lang="es-ES" sz="1600" kern="0" dirty="0">
                <a:solidFill>
                  <a:prstClr val="black"/>
                </a:solidFill>
                <a:cs typeface="Arial" panose="020B0604020202020204" pitchFamily="34" charset="0"/>
              </a:rPr>
              <a:t>, </a:t>
            </a:r>
            <a:r>
              <a:rPr lang="es-ES" sz="1600" kern="0" dirty="0" err="1">
                <a:solidFill>
                  <a:prstClr val="black"/>
                </a:solidFill>
                <a:cs typeface="Arial" panose="020B0604020202020204" pitchFamily="34" charset="0"/>
              </a:rPr>
              <a:t>QualityControl</a:t>
            </a:r>
            <a:r>
              <a:rPr lang="es-ES" sz="1600" kern="0" dirty="0">
                <a:solidFill>
                  <a:prstClr val="black"/>
                </a:solidFill>
                <a:cs typeface="Arial" panose="020B0604020202020204" pitchFamily="34" charset="0"/>
              </a:rPr>
              <a:t>, …},</a:t>
            </a:r>
          </a:p>
          <a:p>
            <a:pPr>
              <a:tabLst>
                <a:tab pos="628635" algn="l"/>
              </a:tabLst>
              <a:defRPr/>
            </a:pPr>
            <a:r>
              <a:rPr lang="es-ES" sz="1600" kern="0" dirty="0">
                <a:solidFill>
                  <a:prstClr val="black"/>
                </a:solidFill>
                <a:cs typeface="Arial" panose="020B0604020202020204" pitchFamily="34" charset="0"/>
              </a:rPr>
              <a:t>         </a:t>
            </a:r>
            <a:r>
              <a:rPr lang="es-ES" sz="1600" kern="0" dirty="0" err="1">
                <a:solidFill>
                  <a:prstClr val="black"/>
                </a:solidFill>
                <a:cs typeface="Arial" panose="020B0604020202020204" pitchFamily="34" charset="0"/>
              </a:rPr>
              <a:t>FlexibleAssemblyLine</a:t>
            </a:r>
            <a:r>
              <a:rPr lang="es-ES" sz="1600" kern="0" dirty="0" err="1">
                <a:solidFill>
                  <a:prstClr val="black"/>
                </a:solidFill>
                <a:cs typeface="Arial" panose="020B0604020202020204" pitchFamily="34" charset="0"/>
                <a:sym typeface="Symbol" panose="05050102010706020507" pitchFamily="18" charset="2"/>
              </a:rPr>
              <a:t>InPartsProcess</a:t>
            </a:r>
            <a:r>
              <a:rPr lang="es-ES" sz="1600" kern="0" dirty="0" err="1">
                <a:solidFill>
                  <a:prstClr val="black"/>
                </a:solidFill>
                <a:cs typeface="Arial" panose="020B0604020202020204" pitchFamily="34" charset="0"/>
              </a:rPr>
              <a:t>OutProducts</a:t>
            </a:r>
            <a:r>
              <a:rPr lang="es-ES" sz="1600" kern="0" dirty="0">
                <a:solidFill>
                  <a:prstClr val="black"/>
                </a:solidFill>
                <a:cs typeface="Arial" panose="020B0604020202020204" pitchFamily="34" charset="0"/>
                <a:sym typeface="Symbol" panose="05050102010706020507" pitchFamily="18" charset="2"/>
              </a:rPr>
              <a:t></a:t>
            </a:r>
            <a:r>
              <a:rPr lang="es-ES" sz="1600" kern="0" dirty="0">
                <a:solidFill>
                  <a:prstClr val="black"/>
                </a:solidFill>
                <a:cs typeface="Arial" panose="020B0604020202020204" pitchFamily="34" charset="0"/>
              </a:rPr>
              <a:t>(</a:t>
            </a:r>
            <a:r>
              <a:rPr lang="es-ES" sz="1600" kern="0" dirty="0" err="1">
                <a:solidFill>
                  <a:prstClr val="black"/>
                </a:solidFill>
                <a:cs typeface="Arial" panose="020B0604020202020204" pitchFamily="34" charset="0"/>
              </a:rPr>
              <a:t>PartA</a:t>
            </a:r>
            <a:r>
              <a:rPr lang="es-ES" sz="1600" kern="0" dirty="0" err="1">
                <a:solidFill>
                  <a:prstClr val="black"/>
                </a:solidFill>
                <a:cs typeface="Arial" panose="020B0604020202020204" pitchFamily="34" charset="0"/>
                <a:sym typeface="Symbol"/>
              </a:rPr>
              <a:t>PartB</a:t>
            </a:r>
            <a:r>
              <a:rPr lang="es-ES" sz="1600" kern="0" dirty="0">
                <a:solidFill>
                  <a:prstClr val="black"/>
                </a:solidFill>
                <a:cs typeface="Arial" panose="020B0604020202020204" pitchFamily="34" charset="0"/>
                <a:sym typeface="Symbol"/>
              </a:rPr>
              <a:t>)(Prod1Prod2)</a:t>
            </a:r>
            <a:r>
              <a:rPr lang="es-ES" sz="1600" kern="0" dirty="0">
                <a:solidFill>
                  <a:prstClr val="black"/>
                </a:solidFill>
                <a:cs typeface="Arial" panose="020B0604020202020204" pitchFamily="34" charset="0"/>
                <a:sym typeface="Symbol" panose="05050102010706020507" pitchFamily="18" charset="2"/>
              </a:rPr>
              <a:t></a:t>
            </a:r>
          </a:p>
        </p:txBody>
      </p:sp>
      <p:grpSp>
        <p:nvGrpSpPr>
          <p:cNvPr id="143" name="Grupo 142"/>
          <p:cNvGrpSpPr/>
          <p:nvPr/>
        </p:nvGrpSpPr>
        <p:grpSpPr>
          <a:xfrm>
            <a:off x="7707338" y="2400750"/>
            <a:ext cx="2193123" cy="1523146"/>
            <a:chOff x="913126" y="4973114"/>
            <a:chExt cx="2193123" cy="1523145"/>
          </a:xfrm>
        </p:grpSpPr>
        <p:grpSp>
          <p:nvGrpSpPr>
            <p:cNvPr id="144" name="Grupo 72">
              <a:extLst>
                <a:ext uri="{FF2B5EF4-FFF2-40B4-BE49-F238E27FC236}">
                  <a16:creationId xmlns:a16="http://schemas.microsoft.com/office/drawing/2014/main" id="{FAFD9E95-3A72-49AD-A58C-B5BABEB6D692}"/>
                </a:ext>
              </a:extLst>
            </p:cNvPr>
            <p:cNvGrpSpPr/>
            <p:nvPr/>
          </p:nvGrpSpPr>
          <p:grpSpPr>
            <a:xfrm>
              <a:off x="1338878" y="5224031"/>
              <a:ext cx="216000" cy="195708"/>
              <a:chOff x="1561575" y="3915275"/>
              <a:chExt cx="216000" cy="195708"/>
            </a:xfrm>
          </p:grpSpPr>
          <p:sp>
            <p:nvSpPr>
              <p:cNvPr id="167" name="7 Rectángulo">
                <a:extLst>
                  <a:ext uri="{FF2B5EF4-FFF2-40B4-BE49-F238E27FC236}">
                    <a16:creationId xmlns:a16="http://schemas.microsoft.com/office/drawing/2014/main" id="{39446601-BD13-48B2-A69C-BF0FD586A4F2}"/>
                  </a:ext>
                </a:extLst>
              </p:cNvPr>
              <p:cNvSpPr/>
              <p:nvPr/>
            </p:nvSpPr>
            <p:spPr>
              <a:xfrm>
                <a:off x="1561575" y="3966983"/>
                <a:ext cx="216000" cy="144000"/>
              </a:xfrm>
              <a:prstGeom prst="rect">
                <a:avLst/>
              </a:prstGeom>
              <a:solidFill>
                <a:schemeClr val="accent1">
                  <a:lumMod val="60000"/>
                  <a:lumOff val="40000"/>
                </a:schemeClr>
              </a:solidFill>
              <a:ln w="19050" cap="flat" cmpd="sng" algn="ctr">
                <a:solidFill>
                  <a:sysClr val="windowText" lastClr="000000"/>
                </a:solidFill>
                <a:prstDash val="solid"/>
              </a:ln>
              <a:effectLst/>
            </p:spPr>
            <p:txBody>
              <a:bodyPr lIns="72000" tIns="93045" rIns="72000" bIns="93045" anchor="ctr"/>
              <a:lstStyle/>
              <a:p>
                <a:pPr algn="ctr" defTabSz="1860848"/>
                <a:endParaRPr lang="en-US" sz="1400" kern="0" baseline="-25000" dirty="0">
                  <a:solidFill>
                    <a:prstClr val="black"/>
                  </a:solidFill>
                  <a:latin typeface="Arial" pitchFamily="34" charset="0"/>
                  <a:cs typeface="Arial" pitchFamily="34" charset="0"/>
                </a:endParaRPr>
              </a:p>
            </p:txBody>
          </p:sp>
          <p:sp>
            <p:nvSpPr>
              <p:cNvPr id="168" name="Elipse 74">
                <a:extLst>
                  <a:ext uri="{FF2B5EF4-FFF2-40B4-BE49-F238E27FC236}">
                    <a16:creationId xmlns:a16="http://schemas.microsoft.com/office/drawing/2014/main" id="{AF1DA512-FE61-4F00-B3C7-BC83D43DE4D0}"/>
                  </a:ext>
                </a:extLst>
              </p:cNvPr>
              <p:cNvSpPr/>
              <p:nvPr/>
            </p:nvSpPr>
            <p:spPr>
              <a:xfrm>
                <a:off x="1613214" y="3915275"/>
                <a:ext cx="108000" cy="108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45" name="CuadroTexto 75">
              <a:extLst>
                <a:ext uri="{FF2B5EF4-FFF2-40B4-BE49-F238E27FC236}">
                  <a16:creationId xmlns:a16="http://schemas.microsoft.com/office/drawing/2014/main" id="{A99E3BAD-C4F3-4E26-A8BF-2A18849CDECA}"/>
                </a:ext>
              </a:extLst>
            </p:cNvPr>
            <p:cNvSpPr txBox="1"/>
            <p:nvPr/>
          </p:nvSpPr>
          <p:spPr>
            <a:xfrm>
              <a:off x="927478" y="5384886"/>
              <a:ext cx="1156018" cy="307777"/>
            </a:xfrm>
            <a:prstGeom prst="rect">
              <a:avLst/>
            </a:prstGeom>
            <a:noFill/>
          </p:spPr>
          <p:txBody>
            <a:bodyPr wrap="square" rtlCol="0">
              <a:spAutoFit/>
            </a:bodyPr>
            <a:lstStyle/>
            <a:p>
              <a:pPr algn="ctr" defTabSz="914377">
                <a:tabLst>
                  <a:tab pos="628635" algn="l"/>
                </a:tabLst>
                <a:defRPr/>
              </a:pPr>
              <a:r>
                <a:rPr lang="es-ES" sz="1400" i="1" kern="0" dirty="0">
                  <a:solidFill>
                    <a:prstClr val="black"/>
                  </a:solidFill>
                  <a:latin typeface="Arial" panose="020B0604020202020204" pitchFamily="34" charset="0"/>
                  <a:cs typeface="Arial" panose="020B0604020202020204" pitchFamily="34" charset="0"/>
                </a:rPr>
                <a:t>m</a:t>
              </a:r>
              <a:r>
                <a:rPr lang="es-ES" sz="1400" i="1" kern="0" dirty="0" err="1">
                  <a:solidFill>
                    <a:prstClr val="black"/>
                  </a:solidFill>
                  <a:latin typeface="Arial" panose="020B0604020202020204" pitchFamily="34" charset="0"/>
                  <a:cs typeface="Arial" panose="020B0604020202020204" pitchFamily="34" charset="0"/>
                </a:rPr>
                <a:t>andatory</a:t>
              </a:r>
              <a:endParaRPr lang="es-ES" sz="1400" i="1" kern="0" dirty="0">
                <a:solidFill>
                  <a:prstClr val="black"/>
                </a:solidFill>
                <a:latin typeface="Arial" panose="020B0604020202020204" pitchFamily="34" charset="0"/>
                <a:cs typeface="Arial" panose="020B0604020202020204" pitchFamily="34" charset="0"/>
              </a:endParaRPr>
            </a:p>
          </p:txBody>
        </p:sp>
        <p:grpSp>
          <p:nvGrpSpPr>
            <p:cNvPr id="146" name="Grupo 76">
              <a:extLst>
                <a:ext uri="{FF2B5EF4-FFF2-40B4-BE49-F238E27FC236}">
                  <a16:creationId xmlns:a16="http://schemas.microsoft.com/office/drawing/2014/main" id="{7C9BCBFD-E8C6-4274-A595-C751DDBC2867}"/>
                </a:ext>
              </a:extLst>
            </p:cNvPr>
            <p:cNvGrpSpPr/>
            <p:nvPr/>
          </p:nvGrpSpPr>
          <p:grpSpPr>
            <a:xfrm>
              <a:off x="2383011" y="5237015"/>
              <a:ext cx="216000" cy="195708"/>
              <a:chOff x="2453169" y="3917490"/>
              <a:chExt cx="216000" cy="195708"/>
            </a:xfrm>
          </p:grpSpPr>
          <p:sp>
            <p:nvSpPr>
              <p:cNvPr id="165" name="7 Rectángulo">
                <a:extLst>
                  <a:ext uri="{FF2B5EF4-FFF2-40B4-BE49-F238E27FC236}">
                    <a16:creationId xmlns:a16="http://schemas.microsoft.com/office/drawing/2014/main" id="{F6B40E6C-9376-4067-B0C7-C0895485147E}"/>
                  </a:ext>
                </a:extLst>
              </p:cNvPr>
              <p:cNvSpPr/>
              <p:nvPr/>
            </p:nvSpPr>
            <p:spPr>
              <a:xfrm>
                <a:off x="2453169" y="3969198"/>
                <a:ext cx="216000" cy="144000"/>
              </a:xfrm>
              <a:prstGeom prst="rect">
                <a:avLst/>
              </a:prstGeom>
              <a:solidFill>
                <a:schemeClr val="accent1">
                  <a:lumMod val="60000"/>
                  <a:lumOff val="40000"/>
                </a:schemeClr>
              </a:solidFill>
              <a:ln w="19050" cap="flat" cmpd="sng" algn="ctr">
                <a:solidFill>
                  <a:sysClr val="windowText" lastClr="000000"/>
                </a:solidFill>
                <a:prstDash val="solid"/>
              </a:ln>
              <a:effectLst/>
            </p:spPr>
            <p:txBody>
              <a:bodyPr lIns="72000" tIns="93045" rIns="72000" bIns="93045" anchor="ctr"/>
              <a:lstStyle/>
              <a:p>
                <a:pPr algn="ctr" defTabSz="1860848"/>
                <a:endParaRPr lang="en-US" sz="1400" kern="0" baseline="-25000" dirty="0">
                  <a:solidFill>
                    <a:prstClr val="black"/>
                  </a:solidFill>
                  <a:latin typeface="Arial" pitchFamily="34" charset="0"/>
                  <a:cs typeface="Arial" pitchFamily="34" charset="0"/>
                </a:endParaRPr>
              </a:p>
            </p:txBody>
          </p:sp>
          <p:sp>
            <p:nvSpPr>
              <p:cNvPr id="166" name="Elipse 78">
                <a:extLst>
                  <a:ext uri="{FF2B5EF4-FFF2-40B4-BE49-F238E27FC236}">
                    <a16:creationId xmlns:a16="http://schemas.microsoft.com/office/drawing/2014/main" id="{145FAB4A-6351-420C-9A5D-A4213FCA6280}"/>
                  </a:ext>
                </a:extLst>
              </p:cNvPr>
              <p:cNvSpPr/>
              <p:nvPr/>
            </p:nvSpPr>
            <p:spPr>
              <a:xfrm>
                <a:off x="2504808" y="3917490"/>
                <a:ext cx="108000" cy="108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47" name="CuadroTexto 79">
              <a:extLst>
                <a:ext uri="{FF2B5EF4-FFF2-40B4-BE49-F238E27FC236}">
                  <a16:creationId xmlns:a16="http://schemas.microsoft.com/office/drawing/2014/main" id="{04EF8B3A-88D2-41D9-86CE-B0526382C78F}"/>
                </a:ext>
              </a:extLst>
            </p:cNvPr>
            <p:cNvSpPr txBox="1"/>
            <p:nvPr/>
          </p:nvSpPr>
          <p:spPr>
            <a:xfrm>
              <a:off x="1741859" y="5384886"/>
              <a:ext cx="1156018" cy="307777"/>
            </a:xfrm>
            <a:prstGeom prst="rect">
              <a:avLst/>
            </a:prstGeom>
            <a:noFill/>
          </p:spPr>
          <p:txBody>
            <a:bodyPr wrap="square" rtlCol="0">
              <a:spAutoFit/>
            </a:bodyPr>
            <a:lstStyle/>
            <a:p>
              <a:pPr algn="ctr" defTabSz="914377">
                <a:tabLst>
                  <a:tab pos="628635" algn="l"/>
                </a:tabLst>
                <a:defRPr/>
              </a:pPr>
              <a:r>
                <a:rPr lang="es-ES" sz="1400" i="1" kern="0" dirty="0" err="1">
                  <a:solidFill>
                    <a:prstClr val="black"/>
                  </a:solidFill>
                  <a:latin typeface="Arial" panose="020B0604020202020204" pitchFamily="34" charset="0"/>
                  <a:cs typeface="Arial" panose="020B0604020202020204" pitchFamily="34" charset="0"/>
                </a:rPr>
                <a:t>optional</a:t>
              </a:r>
              <a:endParaRPr lang="es-ES" sz="1400" i="1" kern="0" dirty="0">
                <a:solidFill>
                  <a:prstClr val="black"/>
                </a:solidFill>
                <a:latin typeface="Arial" panose="020B0604020202020204" pitchFamily="34" charset="0"/>
                <a:cs typeface="Arial" panose="020B0604020202020204" pitchFamily="34" charset="0"/>
              </a:endParaRPr>
            </a:p>
          </p:txBody>
        </p:sp>
        <p:grpSp>
          <p:nvGrpSpPr>
            <p:cNvPr id="148" name="Grupo 80">
              <a:extLst>
                <a:ext uri="{FF2B5EF4-FFF2-40B4-BE49-F238E27FC236}">
                  <a16:creationId xmlns:a16="http://schemas.microsoft.com/office/drawing/2014/main" id="{C429D08B-3E9B-48FE-8CF7-FEBB660BB4AF}"/>
                </a:ext>
              </a:extLst>
            </p:cNvPr>
            <p:cNvGrpSpPr/>
            <p:nvPr/>
          </p:nvGrpSpPr>
          <p:grpSpPr>
            <a:xfrm>
              <a:off x="1221774" y="5666403"/>
              <a:ext cx="529703" cy="391206"/>
              <a:chOff x="3200700" y="3732900"/>
              <a:chExt cx="529703" cy="391206"/>
            </a:xfrm>
          </p:grpSpPr>
          <p:cxnSp>
            <p:nvCxnSpPr>
              <p:cNvPr id="160" name="Conector recto 81">
                <a:extLst>
                  <a:ext uri="{FF2B5EF4-FFF2-40B4-BE49-F238E27FC236}">
                    <a16:creationId xmlns:a16="http://schemas.microsoft.com/office/drawing/2014/main" id="{D14EC317-D4EE-4F22-9128-05032BFA8D57}"/>
                  </a:ext>
                </a:extLst>
              </p:cNvPr>
              <p:cNvCxnSpPr>
                <a:cxnSpLocks/>
                <a:stCxn id="162" idx="0"/>
              </p:cNvCxnSpPr>
              <p:nvPr/>
            </p:nvCxnSpPr>
            <p:spPr>
              <a:xfrm flipV="1">
                <a:off x="3308700" y="3802738"/>
                <a:ext cx="147094" cy="177368"/>
              </a:xfrm>
              <a:prstGeom prst="line">
                <a:avLst/>
              </a:prstGeom>
              <a:noFill/>
              <a:ln w="19050" cap="flat" cmpd="sng" algn="ctr">
                <a:solidFill>
                  <a:sysClr val="windowText" lastClr="000000"/>
                </a:solidFill>
                <a:prstDash val="solid"/>
                <a:tailEnd type="none"/>
              </a:ln>
              <a:effectLst/>
            </p:spPr>
          </p:cxnSp>
          <p:sp>
            <p:nvSpPr>
              <p:cNvPr id="161" name="Arco 82">
                <a:extLst>
                  <a:ext uri="{FF2B5EF4-FFF2-40B4-BE49-F238E27FC236}">
                    <a16:creationId xmlns:a16="http://schemas.microsoft.com/office/drawing/2014/main" id="{C4AFA4A2-E83D-4380-B67A-645F2D89563B}"/>
                  </a:ext>
                </a:extLst>
              </p:cNvPr>
              <p:cNvSpPr/>
              <p:nvPr/>
            </p:nvSpPr>
            <p:spPr>
              <a:xfrm rot="2480492" flipV="1">
                <a:off x="3336679" y="3732900"/>
                <a:ext cx="238599" cy="200020"/>
              </a:xfrm>
              <a:prstGeom prst="arc">
                <a:avLst>
                  <a:gd name="adj1" fmla="val 15566801"/>
                  <a:gd name="adj2" fmla="val 423393"/>
                </a:avLst>
              </a:prstGeom>
              <a:noFill/>
              <a:ln w="19050" cap="flat" cmpd="sng" algn="ctr">
                <a:solidFill>
                  <a:sysClr val="windowText" lastClr="000000"/>
                </a:solidFill>
                <a:prstDash val="solid"/>
                <a:tailEnd type="none"/>
              </a:ln>
              <a:effectLst/>
            </p:spPr>
            <p:txBody>
              <a:bodyPr rtlCol="0" anchor="ctr"/>
              <a:lstStyle/>
              <a:p>
                <a:pPr algn="ctr"/>
                <a:endParaRPr lang="es-ES"/>
              </a:p>
            </p:txBody>
          </p:sp>
          <p:sp>
            <p:nvSpPr>
              <p:cNvPr id="162" name="7 Rectángulo">
                <a:extLst>
                  <a:ext uri="{FF2B5EF4-FFF2-40B4-BE49-F238E27FC236}">
                    <a16:creationId xmlns:a16="http://schemas.microsoft.com/office/drawing/2014/main" id="{C3ABBDD4-D3DC-4398-856B-2D2225E9373C}"/>
                  </a:ext>
                </a:extLst>
              </p:cNvPr>
              <p:cNvSpPr/>
              <p:nvPr/>
            </p:nvSpPr>
            <p:spPr>
              <a:xfrm>
                <a:off x="3200700" y="3980106"/>
                <a:ext cx="216000" cy="144000"/>
              </a:xfrm>
              <a:prstGeom prst="rect">
                <a:avLst/>
              </a:prstGeom>
              <a:solidFill>
                <a:schemeClr val="accent1">
                  <a:lumMod val="60000"/>
                  <a:lumOff val="40000"/>
                </a:schemeClr>
              </a:solidFill>
              <a:ln w="19050" cap="flat" cmpd="sng" algn="ctr">
                <a:solidFill>
                  <a:sysClr val="windowText" lastClr="000000"/>
                </a:solidFill>
                <a:prstDash val="solid"/>
              </a:ln>
              <a:effectLst/>
            </p:spPr>
            <p:txBody>
              <a:bodyPr lIns="72000" tIns="93045" rIns="72000" bIns="93045" anchor="ctr"/>
              <a:lstStyle/>
              <a:p>
                <a:pPr algn="ctr" defTabSz="1860848"/>
                <a:endParaRPr lang="en-US" sz="1400" kern="0" baseline="-25000" dirty="0">
                  <a:solidFill>
                    <a:prstClr val="black"/>
                  </a:solidFill>
                  <a:latin typeface="Arial" pitchFamily="34" charset="0"/>
                  <a:cs typeface="Arial" pitchFamily="34" charset="0"/>
                </a:endParaRPr>
              </a:p>
            </p:txBody>
          </p:sp>
          <p:sp>
            <p:nvSpPr>
              <p:cNvPr id="163" name="7 Rectángulo">
                <a:extLst>
                  <a:ext uri="{FF2B5EF4-FFF2-40B4-BE49-F238E27FC236}">
                    <a16:creationId xmlns:a16="http://schemas.microsoft.com/office/drawing/2014/main" id="{590F4AA9-87C2-40C6-9398-18459B1DFA7D}"/>
                  </a:ext>
                </a:extLst>
              </p:cNvPr>
              <p:cNvSpPr/>
              <p:nvPr/>
            </p:nvSpPr>
            <p:spPr>
              <a:xfrm>
                <a:off x="3514403" y="3979553"/>
                <a:ext cx="216000" cy="144000"/>
              </a:xfrm>
              <a:prstGeom prst="rect">
                <a:avLst/>
              </a:prstGeom>
              <a:solidFill>
                <a:schemeClr val="accent1">
                  <a:lumMod val="60000"/>
                  <a:lumOff val="40000"/>
                </a:schemeClr>
              </a:solidFill>
              <a:ln w="19050" cap="flat" cmpd="sng" algn="ctr">
                <a:solidFill>
                  <a:sysClr val="windowText" lastClr="000000"/>
                </a:solidFill>
                <a:prstDash val="solid"/>
              </a:ln>
              <a:effectLst/>
            </p:spPr>
            <p:txBody>
              <a:bodyPr lIns="72000" tIns="93045" rIns="72000" bIns="93045" anchor="ctr"/>
              <a:lstStyle/>
              <a:p>
                <a:pPr algn="ctr" defTabSz="1860848"/>
                <a:endParaRPr lang="en-US" sz="1400" kern="0" baseline="-25000" dirty="0">
                  <a:solidFill>
                    <a:prstClr val="black"/>
                  </a:solidFill>
                  <a:latin typeface="Arial" pitchFamily="34" charset="0"/>
                  <a:cs typeface="Arial" pitchFamily="34" charset="0"/>
                </a:endParaRPr>
              </a:p>
            </p:txBody>
          </p:sp>
          <p:cxnSp>
            <p:nvCxnSpPr>
              <p:cNvPr id="164" name="Conector recto 85">
                <a:extLst>
                  <a:ext uri="{FF2B5EF4-FFF2-40B4-BE49-F238E27FC236}">
                    <a16:creationId xmlns:a16="http://schemas.microsoft.com/office/drawing/2014/main" id="{24CD44F8-D040-414C-AA9C-400B29011E77}"/>
                  </a:ext>
                </a:extLst>
              </p:cNvPr>
              <p:cNvCxnSpPr>
                <a:cxnSpLocks/>
                <a:stCxn id="163" idx="0"/>
              </p:cNvCxnSpPr>
              <p:nvPr/>
            </p:nvCxnSpPr>
            <p:spPr>
              <a:xfrm flipH="1" flipV="1">
                <a:off x="3461053" y="3802185"/>
                <a:ext cx="161350" cy="177368"/>
              </a:xfrm>
              <a:prstGeom prst="line">
                <a:avLst/>
              </a:prstGeom>
              <a:noFill/>
              <a:ln w="19050" cap="flat" cmpd="sng" algn="ctr">
                <a:solidFill>
                  <a:sysClr val="windowText" lastClr="000000"/>
                </a:solidFill>
                <a:prstDash val="solid"/>
                <a:tailEnd type="none"/>
              </a:ln>
              <a:effectLst/>
            </p:spPr>
          </p:cxnSp>
        </p:grpSp>
        <p:sp>
          <p:nvSpPr>
            <p:cNvPr id="149" name="CuadroTexto 86">
              <a:extLst>
                <a:ext uri="{FF2B5EF4-FFF2-40B4-BE49-F238E27FC236}">
                  <a16:creationId xmlns:a16="http://schemas.microsoft.com/office/drawing/2014/main" id="{6B338381-CFA8-45FB-A321-193F1ABADD8B}"/>
                </a:ext>
              </a:extLst>
            </p:cNvPr>
            <p:cNvSpPr txBox="1"/>
            <p:nvPr/>
          </p:nvSpPr>
          <p:spPr>
            <a:xfrm>
              <a:off x="913126" y="6003816"/>
              <a:ext cx="1156018" cy="492443"/>
            </a:xfrm>
            <a:prstGeom prst="rect">
              <a:avLst/>
            </a:prstGeom>
            <a:noFill/>
          </p:spPr>
          <p:txBody>
            <a:bodyPr wrap="square" rtlCol="0">
              <a:spAutoFit/>
            </a:bodyPr>
            <a:lstStyle/>
            <a:p>
              <a:pPr algn="ctr" defTabSz="914377">
                <a:tabLst>
                  <a:tab pos="628635" algn="l"/>
                </a:tabLst>
                <a:defRPr/>
              </a:pPr>
              <a:r>
                <a:rPr lang="es-ES" sz="1400" i="1" kern="0" dirty="0" err="1">
                  <a:solidFill>
                    <a:prstClr val="black"/>
                  </a:solidFill>
                  <a:latin typeface="Arial" panose="020B0604020202020204" pitchFamily="34" charset="0"/>
                  <a:cs typeface="Arial" panose="020B0604020202020204" pitchFamily="34" charset="0"/>
                </a:rPr>
                <a:t>alternative</a:t>
              </a:r>
              <a:endParaRPr lang="es-ES" sz="1400" i="1" kern="0" dirty="0">
                <a:solidFill>
                  <a:prstClr val="black"/>
                </a:solidFill>
                <a:latin typeface="Arial" panose="020B0604020202020204" pitchFamily="34" charset="0"/>
                <a:cs typeface="Arial" panose="020B0604020202020204" pitchFamily="34" charset="0"/>
              </a:endParaRPr>
            </a:p>
            <a:p>
              <a:pPr algn="ctr" defTabSz="914377">
                <a:tabLst>
                  <a:tab pos="628635" algn="l"/>
                </a:tabLst>
                <a:defRPr/>
              </a:pPr>
              <a:r>
                <a:rPr lang="es-ES" sz="1200" i="1" kern="0" dirty="0">
                  <a:solidFill>
                    <a:prstClr val="black"/>
                  </a:solidFill>
                  <a:latin typeface="Arial" panose="020B0604020202020204" pitchFamily="34" charset="0"/>
                  <a:cs typeface="Arial" panose="020B0604020202020204" pitchFamily="34" charset="0"/>
                </a:rPr>
                <a:t>(</a:t>
              </a:r>
              <a:r>
                <a:rPr lang="es-ES" sz="1200" i="1" kern="0" dirty="0" err="1">
                  <a:solidFill>
                    <a:prstClr val="black"/>
                  </a:solidFill>
                  <a:latin typeface="Arial" panose="020B0604020202020204" pitchFamily="34" charset="0"/>
                  <a:cs typeface="Arial" panose="020B0604020202020204" pitchFamily="34" charset="0"/>
                </a:rPr>
                <a:t>exactly</a:t>
              </a:r>
              <a:r>
                <a:rPr lang="es-ES" sz="1200" i="1" kern="0" dirty="0">
                  <a:solidFill>
                    <a:prstClr val="black"/>
                  </a:solidFill>
                  <a:latin typeface="Arial" panose="020B0604020202020204" pitchFamily="34" charset="0"/>
                  <a:cs typeface="Arial" panose="020B0604020202020204" pitchFamily="34" charset="0"/>
                </a:rPr>
                <a:t> </a:t>
              </a:r>
              <a:r>
                <a:rPr lang="es-ES" sz="1200" i="1" kern="0" dirty="0" err="1">
                  <a:solidFill>
                    <a:prstClr val="black"/>
                  </a:solidFill>
                  <a:latin typeface="Arial" panose="020B0604020202020204" pitchFamily="34" charset="0"/>
                  <a:cs typeface="Arial" panose="020B0604020202020204" pitchFamily="34" charset="0"/>
                </a:rPr>
                <a:t>one</a:t>
              </a:r>
              <a:r>
                <a:rPr lang="es-ES" sz="1200" i="1" kern="0" dirty="0">
                  <a:solidFill>
                    <a:prstClr val="black"/>
                  </a:solidFill>
                  <a:latin typeface="Arial" panose="020B0604020202020204" pitchFamily="34" charset="0"/>
                  <a:cs typeface="Arial" panose="020B0604020202020204" pitchFamily="34" charset="0"/>
                </a:rPr>
                <a:t>)</a:t>
              </a:r>
            </a:p>
          </p:txBody>
        </p:sp>
        <p:sp>
          <p:nvSpPr>
            <p:cNvPr id="150" name="CuadroTexto 87">
              <a:extLst>
                <a:ext uri="{FF2B5EF4-FFF2-40B4-BE49-F238E27FC236}">
                  <a16:creationId xmlns:a16="http://schemas.microsoft.com/office/drawing/2014/main" id="{AE286267-D61C-428D-8887-196DB3B194CC}"/>
                </a:ext>
              </a:extLst>
            </p:cNvPr>
            <p:cNvSpPr txBox="1"/>
            <p:nvPr/>
          </p:nvSpPr>
          <p:spPr>
            <a:xfrm>
              <a:off x="1950231" y="5990838"/>
              <a:ext cx="1156018" cy="492443"/>
            </a:xfrm>
            <a:prstGeom prst="rect">
              <a:avLst/>
            </a:prstGeom>
            <a:noFill/>
          </p:spPr>
          <p:txBody>
            <a:bodyPr wrap="square" rtlCol="0">
              <a:spAutoFit/>
            </a:bodyPr>
            <a:lstStyle/>
            <a:p>
              <a:pPr algn="ctr" defTabSz="914377">
                <a:tabLst>
                  <a:tab pos="628635" algn="l"/>
                </a:tabLst>
                <a:defRPr/>
              </a:pPr>
              <a:r>
                <a:rPr lang="es-ES" sz="1400" i="1" kern="0" dirty="0" err="1">
                  <a:solidFill>
                    <a:prstClr val="black"/>
                  </a:solidFill>
                  <a:latin typeface="Arial" panose="020B0604020202020204" pitchFamily="34" charset="0"/>
                  <a:cs typeface="Arial" panose="020B0604020202020204" pitchFamily="34" charset="0"/>
                </a:rPr>
                <a:t>or</a:t>
              </a:r>
              <a:endParaRPr lang="es-ES" sz="1400" i="1" kern="0" dirty="0">
                <a:solidFill>
                  <a:prstClr val="black"/>
                </a:solidFill>
                <a:latin typeface="Arial" panose="020B0604020202020204" pitchFamily="34" charset="0"/>
                <a:cs typeface="Arial" panose="020B0604020202020204" pitchFamily="34" charset="0"/>
              </a:endParaRPr>
            </a:p>
            <a:p>
              <a:pPr algn="ctr" defTabSz="914377">
                <a:tabLst>
                  <a:tab pos="628635" algn="l"/>
                </a:tabLst>
                <a:defRPr/>
              </a:pPr>
              <a:r>
                <a:rPr lang="es-ES" sz="1200" i="1" kern="0" dirty="0">
                  <a:solidFill>
                    <a:prstClr val="black"/>
                  </a:solidFill>
                  <a:latin typeface="Arial" panose="020B0604020202020204" pitchFamily="34" charset="0"/>
                  <a:cs typeface="Arial" panose="020B0604020202020204" pitchFamily="34" charset="0"/>
                </a:rPr>
                <a:t>(at </a:t>
              </a:r>
              <a:r>
                <a:rPr lang="es-ES" sz="1200" i="1" kern="0" dirty="0" err="1">
                  <a:solidFill>
                    <a:prstClr val="black"/>
                  </a:solidFill>
                  <a:latin typeface="Arial" panose="020B0604020202020204" pitchFamily="34" charset="0"/>
                  <a:cs typeface="Arial" panose="020B0604020202020204" pitchFamily="34" charset="0"/>
                </a:rPr>
                <a:t>least</a:t>
              </a:r>
              <a:r>
                <a:rPr lang="es-ES" sz="1200" i="1" kern="0" dirty="0">
                  <a:solidFill>
                    <a:prstClr val="black"/>
                  </a:solidFill>
                  <a:latin typeface="Arial" panose="020B0604020202020204" pitchFamily="34" charset="0"/>
                  <a:cs typeface="Arial" panose="020B0604020202020204" pitchFamily="34" charset="0"/>
                </a:rPr>
                <a:t> </a:t>
              </a:r>
              <a:r>
                <a:rPr lang="es-ES" sz="1200" i="1" kern="0" dirty="0" err="1">
                  <a:solidFill>
                    <a:prstClr val="black"/>
                  </a:solidFill>
                  <a:latin typeface="Arial" panose="020B0604020202020204" pitchFamily="34" charset="0"/>
                  <a:cs typeface="Arial" panose="020B0604020202020204" pitchFamily="34" charset="0"/>
                </a:rPr>
                <a:t>one</a:t>
              </a:r>
              <a:r>
                <a:rPr lang="es-ES" sz="1200" i="1" kern="0" dirty="0">
                  <a:solidFill>
                    <a:prstClr val="black"/>
                  </a:solidFill>
                  <a:latin typeface="Arial" panose="020B0604020202020204" pitchFamily="34" charset="0"/>
                  <a:cs typeface="Arial" panose="020B0604020202020204" pitchFamily="34" charset="0"/>
                </a:rPr>
                <a:t>)</a:t>
              </a:r>
            </a:p>
          </p:txBody>
        </p:sp>
        <p:sp>
          <p:nvSpPr>
            <p:cNvPr id="151" name="Rectángulo 88">
              <a:extLst>
                <a:ext uri="{FF2B5EF4-FFF2-40B4-BE49-F238E27FC236}">
                  <a16:creationId xmlns:a16="http://schemas.microsoft.com/office/drawing/2014/main" id="{15449B9D-3990-4B17-8CD0-11E9E1EEDFBF}"/>
                </a:ext>
              </a:extLst>
            </p:cNvPr>
            <p:cNvSpPr/>
            <p:nvPr/>
          </p:nvSpPr>
          <p:spPr>
            <a:xfrm>
              <a:off x="1001849" y="5120476"/>
              <a:ext cx="2016000" cy="1362804"/>
            </a:xfrm>
            <a:prstGeom prst="rect">
              <a:avLst/>
            </a:prstGeom>
            <a:noFill/>
            <a:ln>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2" name="Grupo 89">
              <a:extLst>
                <a:ext uri="{FF2B5EF4-FFF2-40B4-BE49-F238E27FC236}">
                  <a16:creationId xmlns:a16="http://schemas.microsoft.com/office/drawing/2014/main" id="{557B7A47-EF10-49BE-9425-2A3806AF8AAE}"/>
                </a:ext>
              </a:extLst>
            </p:cNvPr>
            <p:cNvGrpSpPr/>
            <p:nvPr/>
          </p:nvGrpSpPr>
          <p:grpSpPr>
            <a:xfrm>
              <a:off x="2236229" y="5601941"/>
              <a:ext cx="529703" cy="479340"/>
              <a:chOff x="7415732" y="2818484"/>
              <a:chExt cx="529703" cy="479340"/>
            </a:xfrm>
          </p:grpSpPr>
          <p:cxnSp>
            <p:nvCxnSpPr>
              <p:cNvPr id="155" name="Conector recto 90">
                <a:extLst>
                  <a:ext uri="{FF2B5EF4-FFF2-40B4-BE49-F238E27FC236}">
                    <a16:creationId xmlns:a16="http://schemas.microsoft.com/office/drawing/2014/main" id="{5BD37242-785C-43CD-94F3-9B3F5BFFF28B}"/>
                  </a:ext>
                </a:extLst>
              </p:cNvPr>
              <p:cNvCxnSpPr>
                <a:cxnSpLocks/>
                <a:stCxn id="157" idx="0"/>
              </p:cNvCxnSpPr>
              <p:nvPr/>
            </p:nvCxnSpPr>
            <p:spPr>
              <a:xfrm flipV="1">
                <a:off x="7523732" y="2976456"/>
                <a:ext cx="147094" cy="177368"/>
              </a:xfrm>
              <a:prstGeom prst="line">
                <a:avLst/>
              </a:prstGeom>
              <a:noFill/>
              <a:ln w="19050" cap="flat" cmpd="sng" algn="ctr">
                <a:solidFill>
                  <a:sysClr val="windowText" lastClr="000000"/>
                </a:solidFill>
                <a:prstDash val="solid"/>
                <a:tailEnd type="none"/>
              </a:ln>
              <a:effectLst/>
            </p:spPr>
          </p:cxnSp>
          <p:sp>
            <p:nvSpPr>
              <p:cNvPr id="156" name="Arco 91">
                <a:extLst>
                  <a:ext uri="{FF2B5EF4-FFF2-40B4-BE49-F238E27FC236}">
                    <a16:creationId xmlns:a16="http://schemas.microsoft.com/office/drawing/2014/main" id="{939C1ADB-1EE9-4D73-9C39-112159BF6F62}"/>
                  </a:ext>
                </a:extLst>
              </p:cNvPr>
              <p:cNvSpPr/>
              <p:nvPr/>
            </p:nvSpPr>
            <p:spPr>
              <a:xfrm rot="2120165" flipV="1">
                <a:off x="7563411" y="2818484"/>
                <a:ext cx="224013" cy="283902"/>
              </a:xfrm>
              <a:prstGeom prst="arc">
                <a:avLst>
                  <a:gd name="adj1" fmla="val 16104625"/>
                  <a:gd name="adj2" fmla="val 20472132"/>
                </a:avLst>
              </a:prstGeom>
              <a:solidFill>
                <a:schemeClr val="tx1"/>
              </a:solidFill>
              <a:ln w="19050" cap="flat" cmpd="sng" algn="ctr">
                <a:solidFill>
                  <a:sysClr val="windowText" lastClr="000000"/>
                </a:solidFill>
                <a:prstDash val="solid"/>
                <a:tailEnd type="none"/>
              </a:ln>
              <a:effectLst/>
            </p:spPr>
            <p:txBody>
              <a:bodyPr rtlCol="0" anchor="ctr"/>
              <a:lstStyle/>
              <a:p>
                <a:pPr algn="ctr"/>
                <a:endParaRPr lang="es-ES"/>
              </a:p>
            </p:txBody>
          </p:sp>
          <p:sp>
            <p:nvSpPr>
              <p:cNvPr id="157" name="7 Rectángulo">
                <a:extLst>
                  <a:ext uri="{FF2B5EF4-FFF2-40B4-BE49-F238E27FC236}">
                    <a16:creationId xmlns:a16="http://schemas.microsoft.com/office/drawing/2014/main" id="{10C85032-F6EC-4858-8653-4353039130FD}"/>
                  </a:ext>
                </a:extLst>
              </p:cNvPr>
              <p:cNvSpPr/>
              <p:nvPr/>
            </p:nvSpPr>
            <p:spPr>
              <a:xfrm>
                <a:off x="7415732" y="3153824"/>
                <a:ext cx="216000" cy="144000"/>
              </a:xfrm>
              <a:prstGeom prst="rect">
                <a:avLst/>
              </a:prstGeom>
              <a:solidFill>
                <a:schemeClr val="accent1">
                  <a:lumMod val="60000"/>
                  <a:lumOff val="40000"/>
                </a:schemeClr>
              </a:solidFill>
              <a:ln w="19050" cap="flat" cmpd="sng" algn="ctr">
                <a:solidFill>
                  <a:sysClr val="windowText" lastClr="000000"/>
                </a:solidFill>
                <a:prstDash val="solid"/>
              </a:ln>
              <a:effectLst/>
            </p:spPr>
            <p:txBody>
              <a:bodyPr lIns="72000" tIns="93045" rIns="72000" bIns="93045" anchor="ctr"/>
              <a:lstStyle/>
              <a:p>
                <a:pPr algn="ctr" defTabSz="1860848"/>
                <a:endParaRPr lang="en-US" sz="1400" kern="0" baseline="-25000" dirty="0">
                  <a:solidFill>
                    <a:prstClr val="black"/>
                  </a:solidFill>
                  <a:latin typeface="Arial" pitchFamily="34" charset="0"/>
                  <a:cs typeface="Arial" pitchFamily="34" charset="0"/>
                </a:endParaRPr>
              </a:p>
            </p:txBody>
          </p:sp>
          <p:sp>
            <p:nvSpPr>
              <p:cNvPr id="158" name="7 Rectángulo">
                <a:extLst>
                  <a:ext uri="{FF2B5EF4-FFF2-40B4-BE49-F238E27FC236}">
                    <a16:creationId xmlns:a16="http://schemas.microsoft.com/office/drawing/2014/main" id="{0DE17192-FAC0-49BB-A271-13291E214F5E}"/>
                  </a:ext>
                </a:extLst>
              </p:cNvPr>
              <p:cNvSpPr/>
              <p:nvPr/>
            </p:nvSpPr>
            <p:spPr>
              <a:xfrm>
                <a:off x="7729435" y="3153271"/>
                <a:ext cx="216000" cy="144000"/>
              </a:xfrm>
              <a:prstGeom prst="rect">
                <a:avLst/>
              </a:prstGeom>
              <a:solidFill>
                <a:schemeClr val="accent1">
                  <a:lumMod val="60000"/>
                  <a:lumOff val="40000"/>
                </a:schemeClr>
              </a:solidFill>
              <a:ln w="19050" cap="flat" cmpd="sng" algn="ctr">
                <a:solidFill>
                  <a:sysClr val="windowText" lastClr="000000"/>
                </a:solidFill>
                <a:prstDash val="solid"/>
              </a:ln>
              <a:effectLst/>
            </p:spPr>
            <p:txBody>
              <a:bodyPr lIns="72000" tIns="93045" rIns="72000" bIns="93045" anchor="ctr"/>
              <a:lstStyle/>
              <a:p>
                <a:pPr algn="ctr" defTabSz="1860848"/>
                <a:endParaRPr lang="en-US" sz="1400" kern="0" baseline="-25000" dirty="0">
                  <a:solidFill>
                    <a:prstClr val="black"/>
                  </a:solidFill>
                  <a:latin typeface="Arial" pitchFamily="34" charset="0"/>
                  <a:cs typeface="Arial" pitchFamily="34" charset="0"/>
                </a:endParaRPr>
              </a:p>
            </p:txBody>
          </p:sp>
          <p:cxnSp>
            <p:nvCxnSpPr>
              <p:cNvPr id="159" name="Conector recto 94">
                <a:extLst>
                  <a:ext uri="{FF2B5EF4-FFF2-40B4-BE49-F238E27FC236}">
                    <a16:creationId xmlns:a16="http://schemas.microsoft.com/office/drawing/2014/main" id="{31C10103-2D69-4D7A-A6C6-9BC9A846FD2C}"/>
                  </a:ext>
                </a:extLst>
              </p:cNvPr>
              <p:cNvCxnSpPr>
                <a:cxnSpLocks/>
                <a:stCxn id="158" idx="0"/>
              </p:cNvCxnSpPr>
              <p:nvPr/>
            </p:nvCxnSpPr>
            <p:spPr>
              <a:xfrm flipH="1" flipV="1">
                <a:off x="7676085" y="2975903"/>
                <a:ext cx="161350" cy="177368"/>
              </a:xfrm>
              <a:prstGeom prst="line">
                <a:avLst/>
              </a:prstGeom>
              <a:noFill/>
              <a:ln w="19050" cap="flat" cmpd="sng" algn="ctr">
                <a:solidFill>
                  <a:sysClr val="windowText" lastClr="000000"/>
                </a:solidFill>
                <a:prstDash val="solid"/>
                <a:tailEnd type="none"/>
              </a:ln>
              <a:effectLst/>
            </p:spPr>
          </p:cxnSp>
        </p:grpSp>
        <p:sp>
          <p:nvSpPr>
            <p:cNvPr id="153" name="Rectángulo 1">
              <a:extLst>
                <a:ext uri="{FF2B5EF4-FFF2-40B4-BE49-F238E27FC236}">
                  <a16:creationId xmlns:a16="http://schemas.microsoft.com/office/drawing/2014/main" id="{CF4ED9F4-9512-4C40-95E7-B794524686DF}"/>
                </a:ext>
              </a:extLst>
            </p:cNvPr>
            <p:cNvSpPr/>
            <p:nvPr/>
          </p:nvSpPr>
          <p:spPr>
            <a:xfrm>
              <a:off x="1083211" y="5010723"/>
              <a:ext cx="658649" cy="72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CuadroTexto 39">
              <a:extLst>
                <a:ext uri="{FF2B5EF4-FFF2-40B4-BE49-F238E27FC236}">
                  <a16:creationId xmlns:a16="http://schemas.microsoft.com/office/drawing/2014/main" id="{0D485A35-747B-4EAB-BF31-FCFC2246F705}"/>
                </a:ext>
              </a:extLst>
            </p:cNvPr>
            <p:cNvSpPr txBox="1"/>
            <p:nvPr/>
          </p:nvSpPr>
          <p:spPr>
            <a:xfrm>
              <a:off x="1057859" y="4973114"/>
              <a:ext cx="684000" cy="215444"/>
            </a:xfrm>
            <a:prstGeom prst="rect">
              <a:avLst/>
            </a:prstGeom>
            <a:solidFill>
              <a:schemeClr val="bg1"/>
            </a:solidFill>
          </p:spPr>
          <p:txBody>
            <a:bodyPr wrap="square" lIns="36000" tIns="0" rIns="36000" bIns="0" rtlCol="0">
              <a:spAutoFit/>
            </a:bodyPr>
            <a:lstStyle/>
            <a:p>
              <a:pPr defTabSz="914377">
                <a:tabLst>
                  <a:tab pos="628635" algn="l"/>
                </a:tabLst>
                <a:defRPr/>
              </a:pPr>
              <a:r>
                <a:rPr lang="es-ES" sz="1400" i="1" kern="0" dirty="0" err="1">
                  <a:solidFill>
                    <a:prstClr val="black"/>
                  </a:solidFill>
                  <a:latin typeface="Arial" panose="020B0604020202020204" pitchFamily="34" charset="0"/>
                  <a:cs typeface="Arial" panose="020B0604020202020204" pitchFamily="34" charset="0"/>
                </a:rPr>
                <a:t>Legend</a:t>
              </a:r>
              <a:endParaRPr lang="es-ES" sz="1400" i="1" kern="0" dirty="0">
                <a:solidFill>
                  <a:prstClr val="black"/>
                </a:solidFill>
                <a:latin typeface="Arial" panose="020B0604020202020204" pitchFamily="34" charset="0"/>
                <a:cs typeface="Arial" panose="020B0604020202020204" pitchFamily="34" charset="0"/>
                <a:sym typeface="Symbol" panose="05050102010706020507" pitchFamily="18" charset="2"/>
              </a:endParaRPr>
            </a:p>
          </p:txBody>
        </p:sp>
      </p:grpSp>
    </p:spTree>
    <p:extLst>
      <p:ext uri="{BB962C8B-B14F-4D97-AF65-F5344CB8AC3E}">
        <p14:creationId xmlns:p14="http://schemas.microsoft.com/office/powerpoint/2010/main" val="3670192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Tool Support</a:t>
            </a:r>
          </a:p>
        </p:txBody>
      </p:sp>
      <p:sp>
        <p:nvSpPr>
          <p:cNvPr id="9" name="Marcador de contenido 6">
            <a:extLst>
              <a:ext uri="{FF2B5EF4-FFF2-40B4-BE49-F238E27FC236}">
                <a16:creationId xmlns:a16="http://schemas.microsoft.com/office/drawing/2014/main" id="{944E0B57-3254-48D0-BD5E-15456F1DC7D9}"/>
              </a:ext>
            </a:extLst>
          </p:cNvPr>
          <p:cNvSpPr>
            <a:spLocks noGrp="1"/>
          </p:cNvSpPr>
          <p:nvPr>
            <p:ph idx="1"/>
          </p:nvPr>
        </p:nvSpPr>
        <p:spPr/>
        <p:txBody>
          <a:bodyPr/>
          <a:lstStyle/>
          <a:p>
            <a:r>
              <a:rPr lang="en-GB" b="1" dirty="0">
                <a:solidFill>
                  <a:schemeClr val="accent1">
                    <a:lumMod val="75000"/>
                  </a:schemeClr>
                </a:solidFill>
              </a:rPr>
              <a:t>Example</a:t>
            </a:r>
          </a:p>
        </p:txBody>
      </p:sp>
      <p:sp>
        <p:nvSpPr>
          <p:cNvPr id="5" name="Marcador de número de diapositiva 4"/>
          <p:cNvSpPr>
            <a:spLocks noGrp="1"/>
          </p:cNvSpPr>
          <p:nvPr>
            <p:ph type="sldNum" sz="quarter" idx="12"/>
          </p:nvPr>
        </p:nvSpPr>
        <p:spPr/>
        <p:txBody>
          <a:bodyPr/>
          <a:lstStyle/>
          <a:p>
            <a:fld id="{A7E09D32-447C-433F-910E-6450FEBB1FB8}" type="slidenum">
              <a:rPr lang="en-GB" smtClean="0"/>
              <a:t>78</a:t>
            </a:fld>
            <a:endParaRPr lang="en-GB" dirty="0"/>
          </a:p>
        </p:txBody>
      </p:sp>
      <p:graphicFrame>
        <p:nvGraphicFramePr>
          <p:cNvPr id="12" name="Gráfico 11">
            <a:extLst>
              <a:ext uri="{FF2B5EF4-FFF2-40B4-BE49-F238E27FC236}">
                <a16:creationId xmlns:a16="http://schemas.microsoft.com/office/drawing/2014/main" id="{59DB7AE8-4036-60C3-BC9F-9EA84EB0185B}"/>
              </a:ext>
            </a:extLst>
          </p:cNvPr>
          <p:cNvGraphicFramePr>
            <a:graphicFrameLocks/>
          </p:cNvGraphicFramePr>
          <p:nvPr>
            <p:extLst>
              <p:ext uri="{D42A27DB-BD31-4B8C-83A1-F6EECF244321}">
                <p14:modId xmlns:p14="http://schemas.microsoft.com/office/powerpoint/2010/main" val="1394230606"/>
              </p:ext>
            </p:extLst>
          </p:nvPr>
        </p:nvGraphicFramePr>
        <p:xfrm>
          <a:off x="1867570" y="2003119"/>
          <a:ext cx="4228431" cy="36471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Gráfico 12">
            <a:extLst>
              <a:ext uri="{FF2B5EF4-FFF2-40B4-BE49-F238E27FC236}">
                <a16:creationId xmlns:a16="http://schemas.microsoft.com/office/drawing/2014/main" id="{FD8D4020-CCE7-86C4-EFEB-96466D19A0AD}"/>
              </a:ext>
            </a:extLst>
          </p:cNvPr>
          <p:cNvGraphicFramePr>
            <a:graphicFrameLocks/>
          </p:cNvGraphicFramePr>
          <p:nvPr>
            <p:extLst>
              <p:ext uri="{D42A27DB-BD31-4B8C-83A1-F6EECF244321}">
                <p14:modId xmlns:p14="http://schemas.microsoft.com/office/powerpoint/2010/main" val="1611384810"/>
              </p:ext>
            </p:extLst>
          </p:nvPr>
        </p:nvGraphicFramePr>
        <p:xfrm>
          <a:off x="6203351" y="2095713"/>
          <a:ext cx="4121080" cy="355459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0614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Gráfico 14">
            <a:extLst>
              <a:ext uri="{FF2B5EF4-FFF2-40B4-BE49-F238E27FC236}">
                <a16:creationId xmlns:a16="http://schemas.microsoft.com/office/drawing/2014/main" id="{F3344495-FC88-40BD-A19A-BA1FAD50570D}"/>
              </a:ext>
            </a:extLst>
          </p:cNvPr>
          <p:cNvGraphicFramePr>
            <a:graphicFrameLocks/>
          </p:cNvGraphicFramePr>
          <p:nvPr>
            <p:extLst>
              <p:ext uri="{D42A27DB-BD31-4B8C-83A1-F6EECF244321}">
                <p14:modId xmlns:p14="http://schemas.microsoft.com/office/powerpoint/2010/main" val="1866949967"/>
              </p:ext>
            </p:extLst>
          </p:nvPr>
        </p:nvGraphicFramePr>
        <p:xfrm>
          <a:off x="6801316" y="3665704"/>
          <a:ext cx="3366852" cy="3042963"/>
        </p:xfrm>
        <a:graphic>
          <a:graphicData uri="http://schemas.openxmlformats.org/drawingml/2006/chart">
            <c:chart xmlns:c="http://schemas.openxmlformats.org/drawingml/2006/chart" xmlns:r="http://schemas.openxmlformats.org/officeDocument/2006/relationships" r:id="rId3"/>
          </a:graphicData>
        </a:graphic>
      </p:graphicFrame>
      <p:sp>
        <p:nvSpPr>
          <p:cNvPr id="2" name="Título 1"/>
          <p:cNvSpPr>
            <a:spLocks noGrp="1"/>
          </p:cNvSpPr>
          <p:nvPr>
            <p:ph type="title"/>
          </p:nvPr>
        </p:nvSpPr>
        <p:spPr/>
        <p:txBody>
          <a:bodyPr>
            <a:normAutofit/>
          </a:bodyPr>
          <a:lstStyle/>
          <a:p>
            <a:r>
              <a:rPr lang="en-US" dirty="0"/>
              <a:t>Tool Support</a:t>
            </a:r>
          </a:p>
        </p:txBody>
      </p:sp>
      <p:sp>
        <p:nvSpPr>
          <p:cNvPr id="9" name="Marcador de contenido 6">
            <a:extLst>
              <a:ext uri="{FF2B5EF4-FFF2-40B4-BE49-F238E27FC236}">
                <a16:creationId xmlns:a16="http://schemas.microsoft.com/office/drawing/2014/main" id="{944E0B57-3254-48D0-BD5E-15456F1DC7D9}"/>
              </a:ext>
            </a:extLst>
          </p:cNvPr>
          <p:cNvSpPr>
            <a:spLocks noGrp="1"/>
          </p:cNvSpPr>
          <p:nvPr>
            <p:ph idx="1"/>
          </p:nvPr>
        </p:nvSpPr>
        <p:spPr/>
        <p:txBody>
          <a:bodyPr/>
          <a:lstStyle/>
          <a:p>
            <a:r>
              <a:rPr lang="en-GB" b="1" dirty="0">
                <a:solidFill>
                  <a:schemeClr val="accent1">
                    <a:lumMod val="75000"/>
                  </a:schemeClr>
                </a:solidFill>
              </a:rPr>
              <a:t>Example</a:t>
            </a:r>
          </a:p>
        </p:txBody>
      </p:sp>
      <p:sp>
        <p:nvSpPr>
          <p:cNvPr id="5" name="Marcador de número de diapositiva 4"/>
          <p:cNvSpPr>
            <a:spLocks noGrp="1"/>
          </p:cNvSpPr>
          <p:nvPr>
            <p:ph type="sldNum" sz="quarter" idx="12"/>
          </p:nvPr>
        </p:nvSpPr>
        <p:spPr/>
        <p:txBody>
          <a:bodyPr/>
          <a:lstStyle/>
          <a:p>
            <a:fld id="{A7E09D32-447C-433F-910E-6450FEBB1FB8}" type="slidenum">
              <a:rPr lang="en-GB" smtClean="0"/>
              <a:t>79</a:t>
            </a:fld>
            <a:endParaRPr lang="en-GB" dirty="0"/>
          </a:p>
        </p:txBody>
      </p:sp>
      <p:cxnSp>
        <p:nvCxnSpPr>
          <p:cNvPr id="11" name="Conector recto 10">
            <a:extLst>
              <a:ext uri="{FF2B5EF4-FFF2-40B4-BE49-F238E27FC236}">
                <a16:creationId xmlns:a16="http://schemas.microsoft.com/office/drawing/2014/main" id="{74F1B355-EFE8-4934-8DAC-947DA0031C31}"/>
              </a:ext>
            </a:extLst>
          </p:cNvPr>
          <p:cNvCxnSpPr>
            <a:cxnSpLocks/>
          </p:cNvCxnSpPr>
          <p:nvPr/>
        </p:nvCxnSpPr>
        <p:spPr>
          <a:xfrm flipH="1">
            <a:off x="12505540" y="4471413"/>
            <a:ext cx="58966" cy="1"/>
          </a:xfrm>
          <a:prstGeom prst="line">
            <a:avLst/>
          </a:prstGeom>
          <a:ln w="12700"/>
        </p:spPr>
        <p:style>
          <a:lnRef idx="1">
            <a:schemeClr val="dk1"/>
          </a:lnRef>
          <a:fillRef idx="0">
            <a:schemeClr val="dk1"/>
          </a:fillRef>
          <a:effectRef idx="0">
            <a:schemeClr val="dk1"/>
          </a:effectRef>
          <a:fontRef idx="minor">
            <a:schemeClr val="tx1"/>
          </a:fontRef>
        </p:style>
      </p:cxnSp>
      <p:graphicFrame>
        <p:nvGraphicFramePr>
          <p:cNvPr id="12" name="Gráfico 11">
            <a:extLst>
              <a:ext uri="{FF2B5EF4-FFF2-40B4-BE49-F238E27FC236}">
                <a16:creationId xmlns:a16="http://schemas.microsoft.com/office/drawing/2014/main" id="{D1615844-E8A8-4C93-B568-E9D337818F04}"/>
              </a:ext>
            </a:extLst>
          </p:cNvPr>
          <p:cNvGraphicFramePr>
            <a:graphicFrameLocks/>
          </p:cNvGraphicFramePr>
          <p:nvPr>
            <p:extLst>
              <p:ext uri="{D42A27DB-BD31-4B8C-83A1-F6EECF244321}">
                <p14:modId xmlns:p14="http://schemas.microsoft.com/office/powerpoint/2010/main" val="217674361"/>
              </p:ext>
            </p:extLst>
          </p:nvPr>
        </p:nvGraphicFramePr>
        <p:xfrm>
          <a:off x="3104767" y="1081684"/>
          <a:ext cx="3372662" cy="288166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Gráfico 12">
            <a:extLst>
              <a:ext uri="{FF2B5EF4-FFF2-40B4-BE49-F238E27FC236}">
                <a16:creationId xmlns:a16="http://schemas.microsoft.com/office/drawing/2014/main" id="{C70E6945-C7FC-4C9F-BA00-6D22DA841231}"/>
              </a:ext>
            </a:extLst>
          </p:cNvPr>
          <p:cNvGraphicFramePr>
            <a:graphicFrameLocks/>
          </p:cNvGraphicFramePr>
          <p:nvPr>
            <p:extLst>
              <p:ext uri="{D42A27DB-BD31-4B8C-83A1-F6EECF244321}">
                <p14:modId xmlns:p14="http://schemas.microsoft.com/office/powerpoint/2010/main" val="938902851"/>
              </p:ext>
            </p:extLst>
          </p:nvPr>
        </p:nvGraphicFramePr>
        <p:xfrm>
          <a:off x="6635874" y="1152280"/>
          <a:ext cx="3373849" cy="288166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Gráfico 13">
            <a:extLst>
              <a:ext uri="{FF2B5EF4-FFF2-40B4-BE49-F238E27FC236}">
                <a16:creationId xmlns:a16="http://schemas.microsoft.com/office/drawing/2014/main" id="{B31EDDE0-AA0D-442B-8CD0-C7BD04D826C7}"/>
              </a:ext>
            </a:extLst>
          </p:cNvPr>
          <p:cNvGraphicFramePr>
            <a:graphicFrameLocks/>
          </p:cNvGraphicFramePr>
          <p:nvPr>
            <p:extLst>
              <p:ext uri="{D42A27DB-BD31-4B8C-83A1-F6EECF244321}">
                <p14:modId xmlns:p14="http://schemas.microsoft.com/office/powerpoint/2010/main" val="3767984113"/>
              </p:ext>
            </p:extLst>
          </p:nvPr>
        </p:nvGraphicFramePr>
        <p:xfrm>
          <a:off x="3224015" y="3665704"/>
          <a:ext cx="3366852" cy="3042963"/>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42143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GB" dirty="0">
                <a:solidFill>
                  <a:srgbClr val="FFFFFF"/>
                </a:solidFill>
              </a:rPr>
              <a:t>Index</a:t>
            </a:r>
          </a:p>
        </p:txBody>
      </p:sp>
      <p:sp>
        <p:nvSpPr>
          <p:cNvPr id="3" name="Marcador de contenido 2"/>
          <p:cNvSpPr>
            <a:spLocks noGrp="1"/>
          </p:cNvSpPr>
          <p:nvPr>
            <p:ph idx="1"/>
          </p:nvPr>
        </p:nvSpPr>
        <p:spPr/>
        <p:txBody>
          <a:bodyPr anchor="t" anchorCtr="0">
            <a:normAutofit/>
          </a:bodyPr>
          <a:lstStyle/>
          <a:p>
            <a:r>
              <a:rPr lang="en-GB" dirty="0"/>
              <a:t>Motivation</a:t>
            </a:r>
          </a:p>
          <a:p>
            <a:r>
              <a:rPr lang="en-GB" dirty="0"/>
              <a:t>Basic Concepts</a:t>
            </a:r>
          </a:p>
          <a:p>
            <a:r>
              <a:rPr lang="en-GB" dirty="0"/>
              <a:t>Petri Net Product Lines</a:t>
            </a:r>
          </a:p>
          <a:p>
            <a:r>
              <a:rPr lang="en-GB" dirty="0"/>
              <a:t>Analysis of PNPL</a:t>
            </a:r>
          </a:p>
          <a:p>
            <a:r>
              <a:rPr lang="en-GB" dirty="0"/>
              <a:t>Tool Support: </a:t>
            </a:r>
            <a:r>
              <a:rPr lang="en-GB" b="1" cap="small" dirty="0"/>
              <a:t>Titan</a:t>
            </a:r>
          </a:p>
          <a:p>
            <a:r>
              <a:rPr lang="en-GB" dirty="0"/>
              <a:t>Conclusions and Further Work</a:t>
            </a:r>
          </a:p>
        </p:txBody>
      </p:sp>
      <p:sp>
        <p:nvSpPr>
          <p:cNvPr id="5" name="Marcador de número de diapositiva 4"/>
          <p:cNvSpPr>
            <a:spLocks noGrp="1"/>
          </p:cNvSpPr>
          <p:nvPr>
            <p:ph type="sldNum" sz="quarter" idx="12"/>
          </p:nvPr>
        </p:nvSpPr>
        <p:spPr/>
        <p:txBody>
          <a:bodyPr>
            <a:normAutofit lnSpcReduction="10000"/>
          </a:bodyPr>
          <a:lstStyle/>
          <a:p>
            <a:pPr>
              <a:spcAft>
                <a:spcPts val="600"/>
              </a:spcAft>
            </a:pPr>
            <a:fld id="{A7E09D32-447C-433F-910E-6450FEBB1FB8}" type="slidenum">
              <a:rPr lang="en-GB"/>
              <a:pPr>
                <a:spcAft>
                  <a:spcPts val="600"/>
                </a:spcAft>
              </a:pPr>
              <a:t>8</a:t>
            </a:fld>
            <a:endParaRPr lang="en-GB" dirty="0"/>
          </a:p>
        </p:txBody>
      </p:sp>
    </p:spTree>
    <p:extLst>
      <p:ext uri="{BB962C8B-B14F-4D97-AF65-F5344CB8AC3E}">
        <p14:creationId xmlns:p14="http://schemas.microsoft.com/office/powerpoint/2010/main" val="2686886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iterate type="lt">
                                    <p:tmPct val="0"/>
                                  </p:iterate>
                                  <p:childTnLst>
                                    <p:animClr clrSpc="rgb" dir="cw">
                                      <p:cBhvr override="childStyle">
                                        <p:cTn id="6" dur="500" fill="hold"/>
                                        <p:tgtEl>
                                          <p:spTgt spid="3">
                                            <p:txEl>
                                              <p:pRg st="1" end="1"/>
                                            </p:txEl>
                                          </p:spTgt>
                                        </p:tgtEl>
                                        <p:attrNameLst>
                                          <p:attrName>style.color</p:attrName>
                                        </p:attrNameLst>
                                      </p:cBhvr>
                                      <p:to>
                                        <a:srgbClr val="00B050"/>
                                      </p:to>
                                    </p:animClr>
                                    <p:animClr clrSpc="rgb" dir="cw">
                                      <p:cBhvr>
                                        <p:cTn id="7" dur="500" fill="hold"/>
                                        <p:tgtEl>
                                          <p:spTgt spid="3">
                                            <p:txEl>
                                              <p:pRg st="1" end="1"/>
                                            </p:txEl>
                                          </p:spTgt>
                                        </p:tgtEl>
                                        <p:attrNameLst>
                                          <p:attrName>fillcolor</p:attrName>
                                        </p:attrNameLst>
                                      </p:cBhvr>
                                      <p:to>
                                        <a:srgbClr val="00B050"/>
                                      </p:to>
                                    </p:animClr>
                                    <p:set>
                                      <p:cBhvr>
                                        <p:cTn id="8" dur="500" fill="hold"/>
                                        <p:tgtEl>
                                          <p:spTgt spid="3">
                                            <p:txEl>
                                              <p:pRg st="1" end="1"/>
                                            </p:txEl>
                                          </p:spTgt>
                                        </p:tgtEl>
                                        <p:attrNameLst>
                                          <p:attrName>fill.type</p:attrName>
                                        </p:attrNameLst>
                                      </p:cBhvr>
                                      <p:to>
                                        <p:strVal val="solid"/>
                                      </p:to>
                                    </p:set>
                                    <p:set>
                                      <p:cBhvr>
                                        <p:cTn id="9" dur="500" fill="hold"/>
                                        <p:tgtEl>
                                          <p:spTgt spid="3">
                                            <p:txEl>
                                              <p:pRg st="1" end="1"/>
                                            </p:txEl>
                                          </p:spTgt>
                                        </p:tgtEl>
                                        <p:attrNameLst>
                                          <p:attrName>fill.on</p:attrName>
                                        </p:attrNameLst>
                                      </p:cBhvr>
                                      <p:to>
                                        <p:strVal val="true"/>
                                      </p:to>
                                    </p:set>
                                  </p:childTnLst>
                                </p:cTn>
                              </p:par>
                              <p:par>
                                <p:cTn id="10" presetID="15" presetClass="emph" presetSubtype="0" nodeType="withEffect">
                                  <p:stCondLst>
                                    <p:cond delay="0"/>
                                  </p:stCondLst>
                                  <p:iterate type="lt">
                                    <p:tmAbs val="25"/>
                                  </p:iterate>
                                  <p:childTnLst>
                                    <p:set>
                                      <p:cBhvr override="childStyle">
                                        <p:cTn id="11" dur="indefinite"/>
                                        <p:tgtEl>
                                          <p:spTgt spid="3">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Tool Support</a:t>
            </a:r>
          </a:p>
        </p:txBody>
      </p:sp>
      <p:sp>
        <p:nvSpPr>
          <p:cNvPr id="5" name="Marcador de número de diapositiva 4"/>
          <p:cNvSpPr>
            <a:spLocks noGrp="1"/>
          </p:cNvSpPr>
          <p:nvPr>
            <p:ph type="sldNum" sz="quarter" idx="12"/>
          </p:nvPr>
        </p:nvSpPr>
        <p:spPr/>
        <p:txBody>
          <a:bodyPr/>
          <a:lstStyle/>
          <a:p>
            <a:fld id="{A7E09D32-447C-433F-910E-6450FEBB1FB8}" type="slidenum">
              <a:rPr lang="en-GB" smtClean="0"/>
              <a:t>80</a:t>
            </a:fld>
            <a:endParaRPr lang="en-GB" dirty="0"/>
          </a:p>
        </p:txBody>
      </p:sp>
      <p:cxnSp>
        <p:nvCxnSpPr>
          <p:cNvPr id="11" name="Conector recto 10">
            <a:extLst>
              <a:ext uri="{FF2B5EF4-FFF2-40B4-BE49-F238E27FC236}">
                <a16:creationId xmlns:a16="http://schemas.microsoft.com/office/drawing/2014/main" id="{74F1B355-EFE8-4934-8DAC-947DA0031C31}"/>
              </a:ext>
            </a:extLst>
          </p:cNvPr>
          <p:cNvCxnSpPr>
            <a:cxnSpLocks/>
          </p:cNvCxnSpPr>
          <p:nvPr/>
        </p:nvCxnSpPr>
        <p:spPr>
          <a:xfrm flipH="1">
            <a:off x="12505540" y="4471413"/>
            <a:ext cx="58966" cy="1"/>
          </a:xfrm>
          <a:prstGeom prst="line">
            <a:avLst/>
          </a:prstGeom>
          <a:ln w="12700"/>
        </p:spPr>
        <p:style>
          <a:lnRef idx="1">
            <a:schemeClr val="dk1"/>
          </a:lnRef>
          <a:fillRef idx="0">
            <a:schemeClr val="dk1"/>
          </a:fillRef>
          <a:effectRef idx="0">
            <a:schemeClr val="dk1"/>
          </a:effectRef>
          <a:fontRef idx="minor">
            <a:schemeClr val="tx1"/>
          </a:fontRef>
        </p:style>
      </p:cxnSp>
      <p:graphicFrame>
        <p:nvGraphicFramePr>
          <p:cNvPr id="3" name="Objeto 2">
            <a:extLst>
              <a:ext uri="{FF2B5EF4-FFF2-40B4-BE49-F238E27FC236}">
                <a16:creationId xmlns:a16="http://schemas.microsoft.com/office/drawing/2014/main" id="{9408A88C-A5C2-CA60-4627-74F6A32F46C1}"/>
              </a:ext>
            </a:extLst>
          </p:cNvPr>
          <p:cNvGraphicFramePr>
            <a:graphicFrameLocks noChangeAspect="1"/>
          </p:cNvGraphicFramePr>
          <p:nvPr>
            <p:extLst>
              <p:ext uri="{D42A27DB-BD31-4B8C-83A1-F6EECF244321}">
                <p14:modId xmlns:p14="http://schemas.microsoft.com/office/powerpoint/2010/main" val="3210466896"/>
              </p:ext>
            </p:extLst>
          </p:nvPr>
        </p:nvGraphicFramePr>
        <p:xfrm>
          <a:off x="1058862" y="825458"/>
          <a:ext cx="10074275" cy="5508625"/>
        </p:xfrm>
        <a:graphic>
          <a:graphicData uri="http://schemas.openxmlformats.org/presentationml/2006/ole">
            <mc:AlternateContent xmlns:mc="http://schemas.openxmlformats.org/markup-compatibility/2006">
              <mc:Choice xmlns:v="urn:schemas-microsoft-com:vml" Requires="v">
                <p:oleObj name="Acrobat Document" r:id="rId3" imgW="10073506" imgH="5509226" progId="Acrobat.Document.DC">
                  <p:embed/>
                </p:oleObj>
              </mc:Choice>
              <mc:Fallback>
                <p:oleObj name="Acrobat Document" r:id="rId3" imgW="10073506" imgH="5509226" progId="Acrobat.Document.DC">
                  <p:embed/>
                  <p:pic>
                    <p:nvPicPr>
                      <p:cNvPr id="3" name="Objeto 2">
                        <a:extLst>
                          <a:ext uri="{FF2B5EF4-FFF2-40B4-BE49-F238E27FC236}">
                            <a16:creationId xmlns:a16="http://schemas.microsoft.com/office/drawing/2014/main" id="{9408A88C-A5C2-CA60-4627-74F6A32F46C1}"/>
                          </a:ext>
                        </a:extLst>
                      </p:cNvPr>
                      <p:cNvPicPr/>
                      <p:nvPr/>
                    </p:nvPicPr>
                    <p:blipFill>
                      <a:blip r:embed="rId4"/>
                      <a:stretch>
                        <a:fillRect/>
                      </a:stretch>
                    </p:blipFill>
                    <p:spPr>
                      <a:xfrm>
                        <a:off x="1058862" y="825458"/>
                        <a:ext cx="10074275" cy="5508625"/>
                      </a:xfrm>
                      <a:prstGeom prst="rect">
                        <a:avLst/>
                      </a:prstGeom>
                    </p:spPr>
                  </p:pic>
                </p:oleObj>
              </mc:Fallback>
            </mc:AlternateContent>
          </a:graphicData>
        </a:graphic>
      </p:graphicFrame>
    </p:spTree>
    <p:extLst>
      <p:ext uri="{BB962C8B-B14F-4D97-AF65-F5344CB8AC3E}">
        <p14:creationId xmlns:p14="http://schemas.microsoft.com/office/powerpoint/2010/main" val="3685238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Tool Support</a:t>
            </a:r>
          </a:p>
        </p:txBody>
      </p:sp>
      <p:sp>
        <p:nvSpPr>
          <p:cNvPr id="9" name="Marcador de contenido 6">
            <a:extLst>
              <a:ext uri="{FF2B5EF4-FFF2-40B4-BE49-F238E27FC236}">
                <a16:creationId xmlns:a16="http://schemas.microsoft.com/office/drawing/2014/main" id="{944E0B57-3254-48D0-BD5E-15456F1DC7D9}"/>
              </a:ext>
            </a:extLst>
          </p:cNvPr>
          <p:cNvSpPr>
            <a:spLocks noGrp="1"/>
          </p:cNvSpPr>
          <p:nvPr>
            <p:ph idx="1"/>
          </p:nvPr>
        </p:nvSpPr>
        <p:spPr/>
        <p:txBody>
          <a:bodyPr/>
          <a:lstStyle/>
          <a:p>
            <a:r>
              <a:rPr lang="en-GB" b="1" dirty="0">
                <a:solidFill>
                  <a:schemeClr val="accent1">
                    <a:lumMod val="75000"/>
                  </a:schemeClr>
                </a:solidFill>
              </a:rPr>
              <a:t>Example</a:t>
            </a:r>
          </a:p>
        </p:txBody>
      </p:sp>
      <p:sp>
        <p:nvSpPr>
          <p:cNvPr id="5" name="Marcador de número de diapositiva 4"/>
          <p:cNvSpPr>
            <a:spLocks noGrp="1"/>
          </p:cNvSpPr>
          <p:nvPr>
            <p:ph type="sldNum" sz="quarter" idx="12"/>
          </p:nvPr>
        </p:nvSpPr>
        <p:spPr/>
        <p:txBody>
          <a:bodyPr/>
          <a:lstStyle/>
          <a:p>
            <a:fld id="{A7E09D32-447C-433F-910E-6450FEBB1FB8}" type="slidenum">
              <a:rPr lang="en-GB" smtClean="0"/>
              <a:t>81</a:t>
            </a:fld>
            <a:endParaRPr lang="en-GB" dirty="0"/>
          </a:p>
        </p:txBody>
      </p:sp>
      <p:cxnSp>
        <p:nvCxnSpPr>
          <p:cNvPr id="11" name="Conector recto 10">
            <a:extLst>
              <a:ext uri="{FF2B5EF4-FFF2-40B4-BE49-F238E27FC236}">
                <a16:creationId xmlns:a16="http://schemas.microsoft.com/office/drawing/2014/main" id="{74F1B355-EFE8-4934-8DAC-947DA0031C31}"/>
              </a:ext>
            </a:extLst>
          </p:cNvPr>
          <p:cNvCxnSpPr>
            <a:cxnSpLocks/>
          </p:cNvCxnSpPr>
          <p:nvPr/>
        </p:nvCxnSpPr>
        <p:spPr>
          <a:xfrm flipH="1">
            <a:off x="12505540" y="4471413"/>
            <a:ext cx="58966" cy="1"/>
          </a:xfrm>
          <a:prstGeom prst="line">
            <a:avLst/>
          </a:prstGeom>
          <a:ln w="12700"/>
        </p:spPr>
        <p:style>
          <a:lnRef idx="1">
            <a:schemeClr val="dk1"/>
          </a:lnRef>
          <a:fillRef idx="0">
            <a:schemeClr val="dk1"/>
          </a:fillRef>
          <a:effectRef idx="0">
            <a:schemeClr val="dk1"/>
          </a:effectRef>
          <a:fontRef idx="minor">
            <a:schemeClr val="tx1"/>
          </a:fontRef>
        </p:style>
      </p:cxnSp>
      <p:graphicFrame>
        <p:nvGraphicFramePr>
          <p:cNvPr id="6" name="Objeto 5">
            <a:extLst>
              <a:ext uri="{FF2B5EF4-FFF2-40B4-BE49-F238E27FC236}">
                <a16:creationId xmlns:a16="http://schemas.microsoft.com/office/drawing/2014/main" id="{6457EA61-D8D0-34EC-45BA-E8ABD04E1634}"/>
              </a:ext>
            </a:extLst>
          </p:cNvPr>
          <p:cNvGraphicFramePr>
            <a:graphicFrameLocks noChangeAspect="1"/>
          </p:cNvGraphicFramePr>
          <p:nvPr>
            <p:extLst>
              <p:ext uri="{D42A27DB-BD31-4B8C-83A1-F6EECF244321}">
                <p14:modId xmlns:p14="http://schemas.microsoft.com/office/powerpoint/2010/main" val="1375723417"/>
              </p:ext>
            </p:extLst>
          </p:nvPr>
        </p:nvGraphicFramePr>
        <p:xfrm>
          <a:off x="2078776" y="757382"/>
          <a:ext cx="10113224" cy="5607617"/>
        </p:xfrm>
        <a:graphic>
          <a:graphicData uri="http://schemas.openxmlformats.org/presentationml/2006/ole">
            <mc:AlternateContent xmlns:mc="http://schemas.openxmlformats.org/markup-compatibility/2006">
              <mc:Choice xmlns:v="urn:schemas-microsoft-com:vml" Requires="v">
                <p:oleObj name="Acrobat Document" r:id="rId3" imgW="13418561" imgH="7437040" progId="Acrobat.Document.DC">
                  <p:embed/>
                </p:oleObj>
              </mc:Choice>
              <mc:Fallback>
                <p:oleObj name="Acrobat Document" r:id="rId3" imgW="13418561" imgH="7437040" progId="Acrobat.Document.DC">
                  <p:embed/>
                  <p:pic>
                    <p:nvPicPr>
                      <p:cNvPr id="6" name="Objeto 5">
                        <a:extLst>
                          <a:ext uri="{FF2B5EF4-FFF2-40B4-BE49-F238E27FC236}">
                            <a16:creationId xmlns:a16="http://schemas.microsoft.com/office/drawing/2014/main" id="{6457EA61-D8D0-34EC-45BA-E8ABD04E1634}"/>
                          </a:ext>
                        </a:extLst>
                      </p:cNvPr>
                      <p:cNvPicPr/>
                      <p:nvPr/>
                    </p:nvPicPr>
                    <p:blipFill>
                      <a:blip r:embed="rId4"/>
                      <a:stretch>
                        <a:fillRect/>
                      </a:stretch>
                    </p:blipFill>
                    <p:spPr>
                      <a:xfrm>
                        <a:off x="2078776" y="757382"/>
                        <a:ext cx="10113224" cy="5607617"/>
                      </a:xfrm>
                      <a:prstGeom prst="rect">
                        <a:avLst/>
                      </a:prstGeom>
                    </p:spPr>
                  </p:pic>
                </p:oleObj>
              </mc:Fallback>
            </mc:AlternateContent>
          </a:graphicData>
        </a:graphic>
      </p:graphicFrame>
    </p:spTree>
    <p:extLst>
      <p:ext uri="{BB962C8B-B14F-4D97-AF65-F5344CB8AC3E}">
        <p14:creationId xmlns:p14="http://schemas.microsoft.com/office/powerpoint/2010/main" val="2117688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Tool Support</a:t>
            </a:r>
          </a:p>
        </p:txBody>
      </p:sp>
      <p:sp>
        <p:nvSpPr>
          <p:cNvPr id="9" name="Marcador de contenido 6">
            <a:extLst>
              <a:ext uri="{FF2B5EF4-FFF2-40B4-BE49-F238E27FC236}">
                <a16:creationId xmlns:a16="http://schemas.microsoft.com/office/drawing/2014/main" id="{944E0B57-3254-48D0-BD5E-15456F1DC7D9}"/>
              </a:ext>
            </a:extLst>
          </p:cNvPr>
          <p:cNvSpPr>
            <a:spLocks noGrp="1"/>
          </p:cNvSpPr>
          <p:nvPr>
            <p:ph idx="1"/>
          </p:nvPr>
        </p:nvSpPr>
        <p:spPr/>
        <p:txBody>
          <a:bodyPr/>
          <a:lstStyle/>
          <a:p>
            <a:r>
              <a:rPr lang="en-GB" b="1" dirty="0">
                <a:solidFill>
                  <a:schemeClr val="accent1">
                    <a:lumMod val="75000"/>
                  </a:schemeClr>
                </a:solidFill>
              </a:rPr>
              <a:t>Example</a:t>
            </a:r>
          </a:p>
        </p:txBody>
      </p:sp>
      <p:sp>
        <p:nvSpPr>
          <p:cNvPr id="5" name="Marcador de número de diapositiva 4"/>
          <p:cNvSpPr>
            <a:spLocks noGrp="1"/>
          </p:cNvSpPr>
          <p:nvPr>
            <p:ph type="sldNum" sz="quarter" idx="12"/>
          </p:nvPr>
        </p:nvSpPr>
        <p:spPr/>
        <p:txBody>
          <a:bodyPr/>
          <a:lstStyle/>
          <a:p>
            <a:fld id="{A7E09D32-447C-433F-910E-6450FEBB1FB8}" type="slidenum">
              <a:rPr lang="en-GB" smtClean="0"/>
              <a:t>82</a:t>
            </a:fld>
            <a:endParaRPr lang="en-GB" dirty="0"/>
          </a:p>
        </p:txBody>
      </p:sp>
      <p:cxnSp>
        <p:nvCxnSpPr>
          <p:cNvPr id="11" name="Conector recto 10">
            <a:extLst>
              <a:ext uri="{FF2B5EF4-FFF2-40B4-BE49-F238E27FC236}">
                <a16:creationId xmlns:a16="http://schemas.microsoft.com/office/drawing/2014/main" id="{74F1B355-EFE8-4934-8DAC-947DA0031C31}"/>
              </a:ext>
            </a:extLst>
          </p:cNvPr>
          <p:cNvCxnSpPr>
            <a:cxnSpLocks/>
          </p:cNvCxnSpPr>
          <p:nvPr/>
        </p:nvCxnSpPr>
        <p:spPr>
          <a:xfrm flipH="1">
            <a:off x="12505540" y="4471413"/>
            <a:ext cx="58966" cy="1"/>
          </a:xfrm>
          <a:prstGeom prst="line">
            <a:avLst/>
          </a:prstGeom>
          <a:ln w="12700"/>
        </p:spPr>
        <p:style>
          <a:lnRef idx="1">
            <a:schemeClr val="dk1"/>
          </a:lnRef>
          <a:fillRef idx="0">
            <a:schemeClr val="dk1"/>
          </a:fillRef>
          <a:effectRef idx="0">
            <a:schemeClr val="dk1"/>
          </a:effectRef>
          <a:fontRef idx="minor">
            <a:schemeClr val="tx1"/>
          </a:fontRef>
        </p:style>
      </p:cxnSp>
      <p:graphicFrame>
        <p:nvGraphicFramePr>
          <p:cNvPr id="3" name="Objeto 2">
            <a:extLst>
              <a:ext uri="{FF2B5EF4-FFF2-40B4-BE49-F238E27FC236}">
                <a16:creationId xmlns:a16="http://schemas.microsoft.com/office/drawing/2014/main" id="{0864C442-7D5C-4BC0-A93F-A5791436625A}"/>
              </a:ext>
            </a:extLst>
          </p:cNvPr>
          <p:cNvGraphicFramePr>
            <a:graphicFrameLocks noChangeAspect="1"/>
          </p:cNvGraphicFramePr>
          <p:nvPr>
            <p:extLst>
              <p:ext uri="{D42A27DB-BD31-4B8C-83A1-F6EECF244321}">
                <p14:modId xmlns:p14="http://schemas.microsoft.com/office/powerpoint/2010/main" val="2381209497"/>
              </p:ext>
            </p:extLst>
          </p:nvPr>
        </p:nvGraphicFramePr>
        <p:xfrm>
          <a:off x="48743" y="2023414"/>
          <a:ext cx="12094512" cy="4155714"/>
        </p:xfrm>
        <a:graphic>
          <a:graphicData uri="http://schemas.openxmlformats.org/presentationml/2006/ole">
            <mc:AlternateContent xmlns:mc="http://schemas.openxmlformats.org/markup-compatibility/2006">
              <mc:Choice xmlns:v="urn:schemas-microsoft-com:vml" Requires="v">
                <p:oleObj name="Acrobat Document" r:id="rId3" imgW="10820362" imgH="3718367" progId="Acrobat.Document.DC">
                  <p:embed/>
                </p:oleObj>
              </mc:Choice>
              <mc:Fallback>
                <p:oleObj name="Acrobat Document" r:id="rId3" imgW="10820362" imgH="3718367" progId="Acrobat.Document.DC">
                  <p:embed/>
                  <p:pic>
                    <p:nvPicPr>
                      <p:cNvPr id="3" name="Objeto 2">
                        <a:extLst>
                          <a:ext uri="{FF2B5EF4-FFF2-40B4-BE49-F238E27FC236}">
                            <a16:creationId xmlns:a16="http://schemas.microsoft.com/office/drawing/2014/main" id="{0864C442-7D5C-4BC0-A93F-A5791436625A}"/>
                          </a:ext>
                        </a:extLst>
                      </p:cNvPr>
                      <p:cNvPicPr/>
                      <p:nvPr/>
                    </p:nvPicPr>
                    <p:blipFill>
                      <a:blip r:embed="rId4"/>
                      <a:stretch>
                        <a:fillRect/>
                      </a:stretch>
                    </p:blipFill>
                    <p:spPr>
                      <a:xfrm>
                        <a:off x="48743" y="2023414"/>
                        <a:ext cx="12094512" cy="4155714"/>
                      </a:xfrm>
                      <a:prstGeom prst="rect">
                        <a:avLst/>
                      </a:prstGeom>
                    </p:spPr>
                  </p:pic>
                </p:oleObj>
              </mc:Fallback>
            </mc:AlternateContent>
          </a:graphicData>
        </a:graphic>
      </p:graphicFrame>
    </p:spTree>
    <p:extLst>
      <p:ext uri="{BB962C8B-B14F-4D97-AF65-F5344CB8AC3E}">
        <p14:creationId xmlns:p14="http://schemas.microsoft.com/office/powerpoint/2010/main" val="374833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Tool Support</a:t>
            </a:r>
          </a:p>
        </p:txBody>
      </p:sp>
      <p:sp>
        <p:nvSpPr>
          <p:cNvPr id="5" name="Marcador de número de diapositiva 4"/>
          <p:cNvSpPr>
            <a:spLocks noGrp="1"/>
          </p:cNvSpPr>
          <p:nvPr>
            <p:ph type="sldNum" sz="quarter" idx="12"/>
          </p:nvPr>
        </p:nvSpPr>
        <p:spPr/>
        <p:txBody>
          <a:bodyPr/>
          <a:lstStyle/>
          <a:p>
            <a:fld id="{A7E09D32-447C-433F-910E-6450FEBB1FB8}" type="slidenum">
              <a:rPr lang="en-GB" smtClean="0"/>
              <a:t>83</a:t>
            </a:fld>
            <a:endParaRPr lang="en-GB" dirty="0"/>
          </a:p>
        </p:txBody>
      </p:sp>
      <p:cxnSp>
        <p:nvCxnSpPr>
          <p:cNvPr id="11" name="Conector recto 10">
            <a:extLst>
              <a:ext uri="{FF2B5EF4-FFF2-40B4-BE49-F238E27FC236}">
                <a16:creationId xmlns:a16="http://schemas.microsoft.com/office/drawing/2014/main" id="{74F1B355-EFE8-4934-8DAC-947DA0031C31}"/>
              </a:ext>
            </a:extLst>
          </p:cNvPr>
          <p:cNvCxnSpPr>
            <a:cxnSpLocks/>
          </p:cNvCxnSpPr>
          <p:nvPr/>
        </p:nvCxnSpPr>
        <p:spPr>
          <a:xfrm flipH="1">
            <a:off x="12505540" y="4471413"/>
            <a:ext cx="58966" cy="1"/>
          </a:xfrm>
          <a:prstGeom prst="line">
            <a:avLst/>
          </a:prstGeom>
          <a:ln w="12700"/>
        </p:spPr>
        <p:style>
          <a:lnRef idx="1">
            <a:schemeClr val="dk1"/>
          </a:lnRef>
          <a:fillRef idx="0">
            <a:schemeClr val="dk1"/>
          </a:fillRef>
          <a:effectRef idx="0">
            <a:schemeClr val="dk1"/>
          </a:effectRef>
          <a:fontRef idx="minor">
            <a:schemeClr val="tx1"/>
          </a:fontRef>
        </p:style>
      </p:cxnSp>
      <p:pic>
        <p:nvPicPr>
          <p:cNvPr id="12" name="Imagen 11" descr="Gráfico, Gráfico de líneas&#10;&#10;Descripción generada automáticamente">
            <a:extLst>
              <a:ext uri="{FF2B5EF4-FFF2-40B4-BE49-F238E27FC236}">
                <a16:creationId xmlns:a16="http://schemas.microsoft.com/office/drawing/2014/main" id="{6ED18D7A-283E-A4C2-039D-17AB405A2B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794" y="795713"/>
            <a:ext cx="10470411" cy="5475444"/>
          </a:xfrm>
          <a:prstGeom prst="rect">
            <a:avLst/>
          </a:prstGeom>
        </p:spPr>
      </p:pic>
    </p:spTree>
    <p:extLst>
      <p:ext uri="{BB962C8B-B14F-4D97-AF65-F5344CB8AC3E}">
        <p14:creationId xmlns:p14="http://schemas.microsoft.com/office/powerpoint/2010/main" val="571823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Tool Support</a:t>
            </a:r>
          </a:p>
        </p:txBody>
      </p:sp>
      <p:sp>
        <p:nvSpPr>
          <p:cNvPr id="9" name="Marcador de contenido 6">
            <a:extLst>
              <a:ext uri="{FF2B5EF4-FFF2-40B4-BE49-F238E27FC236}">
                <a16:creationId xmlns:a16="http://schemas.microsoft.com/office/drawing/2014/main" id="{944E0B57-3254-48D0-BD5E-15456F1DC7D9}"/>
              </a:ext>
            </a:extLst>
          </p:cNvPr>
          <p:cNvSpPr>
            <a:spLocks noGrp="1"/>
          </p:cNvSpPr>
          <p:nvPr>
            <p:ph idx="1"/>
          </p:nvPr>
        </p:nvSpPr>
        <p:spPr/>
        <p:txBody>
          <a:bodyPr/>
          <a:lstStyle/>
          <a:p>
            <a:r>
              <a:rPr lang="en-GB" b="1" dirty="0">
                <a:solidFill>
                  <a:schemeClr val="accent1">
                    <a:lumMod val="75000"/>
                  </a:schemeClr>
                </a:solidFill>
              </a:rPr>
              <a:t>Example</a:t>
            </a:r>
          </a:p>
        </p:txBody>
      </p:sp>
      <p:sp>
        <p:nvSpPr>
          <p:cNvPr id="5" name="Marcador de número de diapositiva 4"/>
          <p:cNvSpPr>
            <a:spLocks noGrp="1"/>
          </p:cNvSpPr>
          <p:nvPr>
            <p:ph type="sldNum" sz="quarter" idx="12"/>
          </p:nvPr>
        </p:nvSpPr>
        <p:spPr/>
        <p:txBody>
          <a:bodyPr/>
          <a:lstStyle/>
          <a:p>
            <a:fld id="{A7E09D32-447C-433F-910E-6450FEBB1FB8}" type="slidenum">
              <a:rPr lang="en-GB" smtClean="0"/>
              <a:t>84</a:t>
            </a:fld>
            <a:endParaRPr lang="en-GB" dirty="0"/>
          </a:p>
        </p:txBody>
      </p:sp>
      <p:cxnSp>
        <p:nvCxnSpPr>
          <p:cNvPr id="11" name="Conector recto 10">
            <a:extLst>
              <a:ext uri="{FF2B5EF4-FFF2-40B4-BE49-F238E27FC236}">
                <a16:creationId xmlns:a16="http://schemas.microsoft.com/office/drawing/2014/main" id="{74F1B355-EFE8-4934-8DAC-947DA0031C31}"/>
              </a:ext>
            </a:extLst>
          </p:cNvPr>
          <p:cNvCxnSpPr>
            <a:cxnSpLocks/>
          </p:cNvCxnSpPr>
          <p:nvPr/>
        </p:nvCxnSpPr>
        <p:spPr>
          <a:xfrm flipH="1">
            <a:off x="12505540" y="4471413"/>
            <a:ext cx="58966" cy="1"/>
          </a:xfrm>
          <a:prstGeom prst="line">
            <a:avLst/>
          </a:prstGeom>
          <a:ln w="12700"/>
        </p:spPr>
        <p:style>
          <a:lnRef idx="1">
            <a:schemeClr val="dk1"/>
          </a:lnRef>
          <a:fillRef idx="0">
            <a:schemeClr val="dk1"/>
          </a:fillRef>
          <a:effectRef idx="0">
            <a:schemeClr val="dk1"/>
          </a:effectRef>
          <a:fontRef idx="minor">
            <a:schemeClr val="tx1"/>
          </a:fontRef>
        </p:style>
      </p:cxnSp>
      <p:graphicFrame>
        <p:nvGraphicFramePr>
          <p:cNvPr id="6" name="Objeto 5">
            <a:extLst>
              <a:ext uri="{FF2B5EF4-FFF2-40B4-BE49-F238E27FC236}">
                <a16:creationId xmlns:a16="http://schemas.microsoft.com/office/drawing/2014/main" id="{544CC598-ADBF-AB8A-C890-349B89783D97}"/>
              </a:ext>
            </a:extLst>
          </p:cNvPr>
          <p:cNvGraphicFramePr>
            <a:graphicFrameLocks noChangeAspect="1"/>
          </p:cNvGraphicFramePr>
          <p:nvPr/>
        </p:nvGraphicFramePr>
        <p:xfrm>
          <a:off x="2364509" y="788143"/>
          <a:ext cx="8158619" cy="5512417"/>
        </p:xfrm>
        <a:graphic>
          <a:graphicData uri="http://schemas.openxmlformats.org/presentationml/2006/ole">
            <mc:AlternateContent xmlns:mc="http://schemas.openxmlformats.org/markup-compatibility/2006">
              <mc:Choice xmlns:v="urn:schemas-microsoft-com:vml" Requires="v">
                <p:oleObj name="Acrobat Document" r:id="rId3" imgW="6415906" imgH="4335587" progId="Acrobat.Document.DC">
                  <p:embed/>
                </p:oleObj>
              </mc:Choice>
              <mc:Fallback>
                <p:oleObj name="Acrobat Document" r:id="rId3" imgW="6415906" imgH="4335587" progId="Acrobat.Document.DC">
                  <p:embed/>
                  <p:pic>
                    <p:nvPicPr>
                      <p:cNvPr id="6" name="Objeto 5">
                        <a:extLst>
                          <a:ext uri="{FF2B5EF4-FFF2-40B4-BE49-F238E27FC236}">
                            <a16:creationId xmlns:a16="http://schemas.microsoft.com/office/drawing/2014/main" id="{544CC598-ADBF-AB8A-C890-349B89783D97}"/>
                          </a:ext>
                        </a:extLst>
                      </p:cNvPr>
                      <p:cNvPicPr/>
                      <p:nvPr/>
                    </p:nvPicPr>
                    <p:blipFill>
                      <a:blip r:embed="rId4"/>
                      <a:stretch>
                        <a:fillRect/>
                      </a:stretch>
                    </p:blipFill>
                    <p:spPr>
                      <a:xfrm>
                        <a:off x="2364509" y="788143"/>
                        <a:ext cx="8158619" cy="5512417"/>
                      </a:xfrm>
                      <a:prstGeom prst="rect">
                        <a:avLst/>
                      </a:prstGeom>
                    </p:spPr>
                  </p:pic>
                </p:oleObj>
              </mc:Fallback>
            </mc:AlternateContent>
          </a:graphicData>
        </a:graphic>
      </p:graphicFrame>
    </p:spTree>
    <p:extLst>
      <p:ext uri="{BB962C8B-B14F-4D97-AF65-F5344CB8AC3E}">
        <p14:creationId xmlns:p14="http://schemas.microsoft.com/office/powerpoint/2010/main" val="393878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GB" dirty="0">
                <a:solidFill>
                  <a:srgbClr val="FFFFFF"/>
                </a:solidFill>
              </a:rPr>
              <a:t>Index</a:t>
            </a:r>
          </a:p>
        </p:txBody>
      </p:sp>
      <p:sp>
        <p:nvSpPr>
          <p:cNvPr id="3" name="Marcador de contenido 2"/>
          <p:cNvSpPr>
            <a:spLocks noGrp="1"/>
          </p:cNvSpPr>
          <p:nvPr>
            <p:ph idx="1"/>
          </p:nvPr>
        </p:nvSpPr>
        <p:spPr/>
        <p:txBody>
          <a:bodyPr anchor="t" anchorCtr="0">
            <a:normAutofit/>
          </a:bodyPr>
          <a:lstStyle/>
          <a:p>
            <a:r>
              <a:rPr lang="en-GB" dirty="0"/>
              <a:t>Motivation</a:t>
            </a:r>
          </a:p>
          <a:p>
            <a:r>
              <a:rPr lang="en-GB" dirty="0"/>
              <a:t>Basic Concepts</a:t>
            </a:r>
          </a:p>
          <a:p>
            <a:r>
              <a:rPr lang="en-GB" dirty="0"/>
              <a:t>Petri Net Product Lines</a:t>
            </a:r>
          </a:p>
          <a:p>
            <a:r>
              <a:rPr lang="en-GB" dirty="0"/>
              <a:t>Structural Analysis &amp; Runtime Verification of Petri Net Product Lines</a:t>
            </a:r>
          </a:p>
          <a:p>
            <a:r>
              <a:rPr lang="en-GB" dirty="0"/>
              <a:t>Tool Support</a:t>
            </a:r>
          </a:p>
          <a:p>
            <a:r>
              <a:rPr lang="en-GB" dirty="0"/>
              <a:t>Conclusions and Further Work</a:t>
            </a:r>
          </a:p>
        </p:txBody>
      </p:sp>
      <p:sp>
        <p:nvSpPr>
          <p:cNvPr id="5" name="Marcador de número de diapositiva 4"/>
          <p:cNvSpPr>
            <a:spLocks noGrp="1"/>
          </p:cNvSpPr>
          <p:nvPr>
            <p:ph type="sldNum" sz="quarter" idx="12"/>
          </p:nvPr>
        </p:nvSpPr>
        <p:spPr/>
        <p:txBody>
          <a:bodyPr>
            <a:normAutofit lnSpcReduction="10000"/>
          </a:bodyPr>
          <a:lstStyle/>
          <a:p>
            <a:pPr>
              <a:spcAft>
                <a:spcPts val="600"/>
              </a:spcAft>
            </a:pPr>
            <a:fld id="{A7E09D32-447C-433F-910E-6450FEBB1FB8}" type="slidenum">
              <a:rPr lang="en-GB"/>
              <a:pPr>
                <a:spcAft>
                  <a:spcPts val="600"/>
                </a:spcAft>
              </a:pPr>
              <a:t>85</a:t>
            </a:fld>
            <a:endParaRPr lang="en-GB"/>
          </a:p>
        </p:txBody>
      </p:sp>
    </p:spTree>
    <p:extLst>
      <p:ext uri="{BB962C8B-B14F-4D97-AF65-F5344CB8AC3E}">
        <p14:creationId xmlns:p14="http://schemas.microsoft.com/office/powerpoint/2010/main" val="569631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5" end="5"/>
                                            </p:txEl>
                                          </p:spTgt>
                                        </p:tgtEl>
                                        <p:attrNameLst>
                                          <p:attrName>style.color</p:attrName>
                                        </p:attrNameLst>
                                      </p:cBhvr>
                                      <p:to>
                                        <a:srgbClr val="00AA31"/>
                                      </p:to>
                                    </p:animClr>
                                    <p:animClr clrSpc="rgb" dir="cw">
                                      <p:cBhvr>
                                        <p:cTn id="7" dur="500" fill="hold"/>
                                        <p:tgtEl>
                                          <p:spTgt spid="3">
                                            <p:txEl>
                                              <p:pRg st="5" end="5"/>
                                            </p:txEl>
                                          </p:spTgt>
                                        </p:tgtEl>
                                        <p:attrNameLst>
                                          <p:attrName>fillcolor</p:attrName>
                                        </p:attrNameLst>
                                      </p:cBhvr>
                                      <p:to>
                                        <a:srgbClr val="00AA31"/>
                                      </p:to>
                                    </p:animClr>
                                    <p:set>
                                      <p:cBhvr>
                                        <p:cTn id="8" dur="500" fill="hold"/>
                                        <p:tgtEl>
                                          <p:spTgt spid="3">
                                            <p:txEl>
                                              <p:pRg st="5" end="5"/>
                                            </p:txEl>
                                          </p:spTgt>
                                        </p:tgtEl>
                                        <p:attrNameLst>
                                          <p:attrName>fill.type</p:attrName>
                                        </p:attrNameLst>
                                      </p:cBhvr>
                                      <p:to>
                                        <p:strVal val="solid"/>
                                      </p:to>
                                    </p:set>
                                    <p:set>
                                      <p:cBhvr>
                                        <p:cTn id="9" dur="500" fill="hold"/>
                                        <p:tgtEl>
                                          <p:spTgt spid="3">
                                            <p:txEl>
                                              <p:pRg st="5" end="5"/>
                                            </p:txEl>
                                          </p:spTgt>
                                        </p:tgtEl>
                                        <p:attrNameLst>
                                          <p:attrName>fill.on</p:attrName>
                                        </p:attrNameLst>
                                      </p:cBhvr>
                                      <p:to>
                                        <p:strVal val="true"/>
                                      </p:to>
                                    </p:set>
                                  </p:childTnLst>
                                </p:cTn>
                              </p:par>
                              <p:par>
                                <p:cTn id="10" presetID="10" presetClass="emph" presetSubtype="0" fill="hold" grpId="0" nodeType="withEffect">
                                  <p:stCondLst>
                                    <p:cond delay="0"/>
                                  </p:stCondLst>
                                  <p:childTnLst>
                                    <p:anim calcmode="discrete" valueType="str">
                                      <p:cBhvr override="childStyle">
                                        <p:cTn id="11" dur="2000" fill="hold"/>
                                        <p:tgtEl>
                                          <p:spTgt spid="3">
                                            <p:txEl>
                                              <p:pRg st="5" end="5"/>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Conclusions and Further Work</a:t>
            </a:r>
          </a:p>
        </p:txBody>
      </p:sp>
      <p:sp>
        <p:nvSpPr>
          <p:cNvPr id="3" name="Marcador de contenido 2"/>
          <p:cNvSpPr>
            <a:spLocks noGrp="1"/>
          </p:cNvSpPr>
          <p:nvPr>
            <p:ph idx="1"/>
          </p:nvPr>
        </p:nvSpPr>
        <p:spPr/>
        <p:txBody>
          <a:bodyPr>
            <a:normAutofit lnSpcReduction="10000"/>
          </a:bodyPr>
          <a:lstStyle/>
          <a:p>
            <a:pPr marL="228600" lvl="3">
              <a:spcBef>
                <a:spcPts val="1000"/>
              </a:spcBef>
              <a:spcAft>
                <a:spcPts val="200"/>
              </a:spcAft>
              <a:buSzPct val="100000"/>
            </a:pPr>
            <a:r>
              <a:rPr lang="en-GB" sz="2800" b="1" dirty="0">
                <a:solidFill>
                  <a:schemeClr val="accent1">
                    <a:lumMod val="75000"/>
                  </a:schemeClr>
                </a:solidFill>
              </a:rPr>
              <a:t>Conclusions</a:t>
            </a:r>
          </a:p>
          <a:p>
            <a:pPr marL="685800" lvl="4">
              <a:spcBef>
                <a:spcPts val="1000"/>
              </a:spcBef>
              <a:spcAft>
                <a:spcPts val="200"/>
              </a:spcAft>
              <a:buSzPct val="100000"/>
            </a:pPr>
            <a:r>
              <a:rPr lang="en-GB" sz="2800" dirty="0"/>
              <a:t>Notion of Petri net product line</a:t>
            </a:r>
          </a:p>
          <a:p>
            <a:pPr marL="685800" lvl="4">
              <a:spcBef>
                <a:spcPts val="1000"/>
              </a:spcBef>
              <a:spcAft>
                <a:spcPts val="200"/>
              </a:spcAft>
              <a:buSzPct val="100000"/>
            </a:pPr>
            <a:r>
              <a:rPr lang="en-GB" sz="2800" dirty="0"/>
              <a:t>Analysis of structural properties at the product line level</a:t>
            </a:r>
          </a:p>
          <a:p>
            <a:pPr marL="1143000" lvl="5">
              <a:spcBef>
                <a:spcPts val="1000"/>
              </a:spcBef>
              <a:spcAft>
                <a:spcPts val="200"/>
              </a:spcAft>
              <a:buSzPct val="100000"/>
            </a:pPr>
            <a:r>
              <a:rPr lang="en-GB" sz="2800" dirty="0"/>
              <a:t>Lifting techniques</a:t>
            </a:r>
          </a:p>
          <a:p>
            <a:pPr marL="1143000" lvl="5">
              <a:spcBef>
                <a:spcPts val="1000"/>
              </a:spcBef>
              <a:spcAft>
                <a:spcPts val="200"/>
              </a:spcAft>
              <a:buSzPct val="100000"/>
            </a:pPr>
            <a:r>
              <a:rPr lang="en-GB" sz="2800" dirty="0"/>
              <a:t>Constraint Problem</a:t>
            </a:r>
          </a:p>
          <a:p>
            <a:pPr marL="685800" lvl="4">
              <a:spcBef>
                <a:spcPts val="1000"/>
              </a:spcBef>
              <a:spcAft>
                <a:spcPts val="200"/>
              </a:spcAft>
              <a:buSzPct val="100000"/>
            </a:pPr>
            <a:r>
              <a:rPr lang="en-GB" sz="2800" dirty="0"/>
              <a:t>Analysis of behavioural properties </a:t>
            </a:r>
          </a:p>
          <a:p>
            <a:pPr marL="1143000" lvl="5">
              <a:spcBef>
                <a:spcPts val="1000"/>
              </a:spcBef>
              <a:spcAft>
                <a:spcPts val="200"/>
              </a:spcAft>
              <a:buSzPct val="100000"/>
            </a:pPr>
            <a:r>
              <a:rPr lang="en-GB" sz="2800" dirty="0"/>
              <a:t>Based on Coloured Petri Nets </a:t>
            </a:r>
          </a:p>
          <a:p>
            <a:pPr marL="1143000" lvl="5">
              <a:spcBef>
                <a:spcPts val="1000"/>
              </a:spcBef>
              <a:spcAft>
                <a:spcPts val="200"/>
              </a:spcAft>
              <a:buSzPct val="100000"/>
            </a:pPr>
            <a:r>
              <a:rPr lang="en-GB" sz="2800" dirty="0"/>
              <a:t>Simulation and runtime monitoring with </a:t>
            </a:r>
            <a:r>
              <a:rPr lang="en-GB" sz="2800" dirty="0" err="1"/>
              <a:t>TeSSLa</a:t>
            </a:r>
            <a:endParaRPr lang="en-GB" sz="2800" dirty="0"/>
          </a:p>
          <a:p>
            <a:pPr marL="685800" lvl="4">
              <a:spcBef>
                <a:spcPts val="1000"/>
              </a:spcBef>
              <a:spcAft>
                <a:spcPts val="200"/>
              </a:spcAft>
              <a:buSzPct val="100000"/>
            </a:pPr>
            <a:r>
              <a:rPr lang="en-GB" sz="2800" dirty="0"/>
              <a:t>Tool supporting PNPL</a:t>
            </a:r>
          </a:p>
          <a:p>
            <a:pPr marL="472936" lvl="1" indent="-457189">
              <a:lnSpc>
                <a:spcPct val="110000"/>
              </a:lnSpc>
              <a:buSzPct val="100000"/>
            </a:pPr>
            <a:endParaRPr lang="es-ES" b="0" dirty="0"/>
          </a:p>
        </p:txBody>
      </p:sp>
      <p:sp>
        <p:nvSpPr>
          <p:cNvPr id="5" name="Marcador de número de diapositiva 4"/>
          <p:cNvSpPr>
            <a:spLocks noGrp="1"/>
          </p:cNvSpPr>
          <p:nvPr>
            <p:ph type="sldNum" sz="quarter" idx="12"/>
          </p:nvPr>
        </p:nvSpPr>
        <p:spPr/>
        <p:txBody>
          <a:bodyPr/>
          <a:lstStyle/>
          <a:p>
            <a:fld id="{A7E09D32-447C-433F-910E-6450FEBB1FB8}" type="slidenum">
              <a:rPr lang="en-GB" smtClean="0"/>
              <a:t>86</a:t>
            </a:fld>
            <a:endParaRPr lang="en-GB" dirty="0"/>
          </a:p>
        </p:txBody>
      </p:sp>
    </p:spTree>
    <p:extLst>
      <p:ext uri="{BB962C8B-B14F-4D97-AF65-F5344CB8AC3E}">
        <p14:creationId xmlns:p14="http://schemas.microsoft.com/office/powerpoint/2010/main" val="2006024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Conclusions and Further Work</a:t>
            </a:r>
          </a:p>
        </p:txBody>
      </p:sp>
      <p:sp>
        <p:nvSpPr>
          <p:cNvPr id="3" name="Marcador de contenido 2"/>
          <p:cNvSpPr>
            <a:spLocks noGrp="1"/>
          </p:cNvSpPr>
          <p:nvPr>
            <p:ph idx="1"/>
          </p:nvPr>
        </p:nvSpPr>
        <p:spPr/>
        <p:txBody>
          <a:bodyPr>
            <a:normAutofit/>
          </a:bodyPr>
          <a:lstStyle/>
          <a:p>
            <a:pPr marL="228600" lvl="3">
              <a:spcBef>
                <a:spcPts val="1000"/>
              </a:spcBef>
              <a:spcAft>
                <a:spcPts val="200"/>
              </a:spcAft>
              <a:buSzPct val="100000"/>
            </a:pPr>
            <a:r>
              <a:rPr lang="en-GB" sz="2800" b="1" dirty="0">
                <a:solidFill>
                  <a:schemeClr val="accent1">
                    <a:lumMod val="75000"/>
                  </a:schemeClr>
                </a:solidFill>
              </a:rPr>
              <a:t>So far</a:t>
            </a:r>
          </a:p>
          <a:p>
            <a:pPr marL="685800" lvl="4">
              <a:spcBef>
                <a:spcPts val="1000"/>
              </a:spcBef>
              <a:spcAft>
                <a:spcPts val="200"/>
              </a:spcAft>
              <a:buSzPct val="100000"/>
            </a:pPr>
            <a:r>
              <a:rPr lang="en-GB" sz="2800" dirty="0"/>
              <a:t>Include notion of time</a:t>
            </a:r>
          </a:p>
          <a:p>
            <a:pPr marL="685800" lvl="4">
              <a:spcBef>
                <a:spcPts val="1000"/>
              </a:spcBef>
              <a:spcAft>
                <a:spcPts val="200"/>
              </a:spcAft>
              <a:buSzPct val="100000"/>
            </a:pPr>
            <a:r>
              <a:rPr lang="en-GB" sz="2800" dirty="0"/>
              <a:t>Simulation based on </a:t>
            </a:r>
            <a:r>
              <a:rPr lang="en-GB" sz="2800" dirty="0" err="1"/>
              <a:t>CPNTool</a:t>
            </a:r>
            <a:endParaRPr lang="en-GB" sz="2800" dirty="0"/>
          </a:p>
          <a:p>
            <a:pPr marL="685800" lvl="4">
              <a:spcBef>
                <a:spcPts val="1000"/>
              </a:spcBef>
              <a:spcAft>
                <a:spcPts val="200"/>
              </a:spcAft>
              <a:buSzPct val="100000"/>
            </a:pPr>
            <a:r>
              <a:rPr lang="en-GB" sz="2800" dirty="0"/>
              <a:t>Integration with </a:t>
            </a:r>
            <a:r>
              <a:rPr lang="en-GB" sz="2800" dirty="0" err="1"/>
              <a:t>TeSSLA</a:t>
            </a:r>
            <a:r>
              <a:rPr lang="en-GB" sz="2800" dirty="0"/>
              <a:t> for the runtime verification of the traces</a:t>
            </a:r>
            <a:endParaRPr lang="en-GB" sz="2800" b="1" dirty="0">
              <a:solidFill>
                <a:schemeClr val="accent1">
                  <a:lumMod val="75000"/>
                </a:schemeClr>
              </a:solidFill>
            </a:endParaRPr>
          </a:p>
          <a:p>
            <a:pPr marL="228600" lvl="3">
              <a:spcBef>
                <a:spcPts val="1000"/>
              </a:spcBef>
              <a:spcAft>
                <a:spcPts val="200"/>
              </a:spcAft>
              <a:buSzPct val="100000"/>
            </a:pPr>
            <a:r>
              <a:rPr lang="en-GB" sz="2800" b="1" dirty="0">
                <a:solidFill>
                  <a:schemeClr val="accent1">
                    <a:lumMod val="75000"/>
                  </a:schemeClr>
                </a:solidFill>
              </a:rPr>
              <a:t>Further Work</a:t>
            </a:r>
          </a:p>
          <a:p>
            <a:pPr marL="685800" lvl="4">
              <a:spcBef>
                <a:spcPts val="1000"/>
              </a:spcBef>
              <a:spcAft>
                <a:spcPts val="200"/>
              </a:spcAft>
              <a:buSzPct val="100000"/>
            </a:pPr>
            <a:r>
              <a:rPr lang="en-GB" sz="2800" dirty="0"/>
              <a:t>Support more types of static analysis techniques</a:t>
            </a:r>
          </a:p>
          <a:p>
            <a:pPr marL="685800" lvl="4">
              <a:spcBef>
                <a:spcPts val="1000"/>
              </a:spcBef>
              <a:spcAft>
                <a:spcPts val="200"/>
              </a:spcAft>
              <a:buSzPct val="100000"/>
            </a:pPr>
            <a:r>
              <a:rPr lang="en-GB" sz="2800" dirty="0"/>
              <a:t>Develop a domain-specific language to express such analysis</a:t>
            </a:r>
          </a:p>
          <a:p>
            <a:pPr marL="685800" lvl="4">
              <a:spcBef>
                <a:spcPts val="1000"/>
              </a:spcBef>
              <a:spcAft>
                <a:spcPts val="200"/>
              </a:spcAft>
              <a:buSzPct val="100000"/>
            </a:pPr>
            <a:endParaRPr lang="en-GB" sz="2800" dirty="0"/>
          </a:p>
          <a:p>
            <a:pPr marL="228600" lvl="3">
              <a:spcBef>
                <a:spcPts val="1000"/>
              </a:spcBef>
              <a:spcAft>
                <a:spcPts val="200"/>
              </a:spcAft>
              <a:buSzPct val="100000"/>
            </a:pPr>
            <a:endParaRPr lang="en-GB" sz="2800" dirty="0"/>
          </a:p>
          <a:p>
            <a:pPr marL="0" lvl="3" indent="0">
              <a:spcBef>
                <a:spcPts val="1200"/>
              </a:spcBef>
              <a:spcAft>
                <a:spcPts val="200"/>
              </a:spcAft>
              <a:buSzPct val="100000"/>
              <a:buNone/>
            </a:pPr>
            <a:endParaRPr lang="en-GB" dirty="0"/>
          </a:p>
          <a:p>
            <a:pPr marL="472936" lvl="1" indent="-457189">
              <a:lnSpc>
                <a:spcPct val="110000"/>
              </a:lnSpc>
              <a:buSzPct val="100000"/>
            </a:pPr>
            <a:endParaRPr lang="en-GB" dirty="0"/>
          </a:p>
          <a:p>
            <a:pPr marL="472936" lvl="1" indent="-457189">
              <a:lnSpc>
                <a:spcPct val="110000"/>
              </a:lnSpc>
              <a:buSzPct val="100000"/>
            </a:pPr>
            <a:endParaRPr lang="es-ES" b="0" dirty="0"/>
          </a:p>
        </p:txBody>
      </p:sp>
      <p:sp>
        <p:nvSpPr>
          <p:cNvPr id="5" name="Marcador de número de diapositiva 4"/>
          <p:cNvSpPr>
            <a:spLocks noGrp="1"/>
          </p:cNvSpPr>
          <p:nvPr>
            <p:ph type="sldNum" sz="quarter" idx="12"/>
          </p:nvPr>
        </p:nvSpPr>
        <p:spPr/>
        <p:txBody>
          <a:bodyPr/>
          <a:lstStyle/>
          <a:p>
            <a:fld id="{A7E09D32-447C-433F-910E-6450FEBB1FB8}" type="slidenum">
              <a:rPr lang="en-GB" smtClean="0"/>
              <a:t>87</a:t>
            </a:fld>
            <a:endParaRPr lang="en-GB" dirty="0"/>
          </a:p>
        </p:txBody>
      </p:sp>
    </p:spTree>
    <p:extLst>
      <p:ext uri="{BB962C8B-B14F-4D97-AF65-F5344CB8AC3E}">
        <p14:creationId xmlns:p14="http://schemas.microsoft.com/office/powerpoint/2010/main" val="2122893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GB" dirty="0"/>
              <a:t>Basic Concepts</a:t>
            </a:r>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p:txBody>
              <a:bodyPr>
                <a:normAutofit/>
              </a:bodyPr>
              <a:lstStyle/>
              <a:p>
                <a:r>
                  <a:rPr lang="en-GB" b="1" dirty="0">
                    <a:solidFill>
                      <a:schemeClr val="accent1">
                        <a:lumMod val="75000"/>
                      </a:schemeClr>
                    </a:solidFill>
                  </a:rPr>
                  <a:t>Petri net</a:t>
                </a:r>
              </a:p>
              <a:p>
                <a:pPr lvl="1"/>
                <a:r>
                  <a:rPr lang="en-GB" dirty="0"/>
                  <a:t>PN=(P, T, A </a:t>
                </a:r>
                <a14:m>
                  <m:oMath xmlns:m="http://schemas.openxmlformats.org/officeDocument/2006/math">
                    <m:r>
                      <a:rPr lang="en-GB">
                        <a:latin typeface="Cambria Math" panose="02040503050406030204" pitchFamily="18" charset="0"/>
                      </a:rPr>
                      <m:t>⊆</m:t>
                    </m:r>
                    <m:d>
                      <m:dPr>
                        <m:ctrlPr>
                          <a:rPr lang="en-GB" i="1">
                            <a:latin typeface="Cambria Math" panose="02040503050406030204" pitchFamily="18" charset="0"/>
                          </a:rPr>
                        </m:ctrlPr>
                      </m:dPr>
                      <m:e>
                        <m:r>
                          <a:rPr lang="en-GB">
                            <a:latin typeface="Cambria Math" panose="02040503050406030204" pitchFamily="18" charset="0"/>
                          </a:rPr>
                          <m:t>𝑃</m:t>
                        </m:r>
                        <m:r>
                          <a:rPr lang="en-GB">
                            <a:latin typeface="Cambria Math" panose="02040503050406030204" pitchFamily="18" charset="0"/>
                          </a:rPr>
                          <m:t>×</m:t>
                        </m:r>
                        <m:r>
                          <a:rPr lang="en-GB">
                            <a:latin typeface="Cambria Math" panose="02040503050406030204" pitchFamily="18" charset="0"/>
                          </a:rPr>
                          <m:t>𝑇</m:t>
                        </m:r>
                      </m:e>
                    </m:d>
                    <m:r>
                      <a:rPr lang="en-GB">
                        <a:latin typeface="Cambria Math" panose="02040503050406030204" pitchFamily="18" charset="0"/>
                      </a:rPr>
                      <m:t>∪</m:t>
                    </m:r>
                    <m:d>
                      <m:dPr>
                        <m:ctrlPr>
                          <a:rPr lang="en-GB" i="1">
                            <a:latin typeface="Cambria Math" panose="02040503050406030204" pitchFamily="18" charset="0"/>
                          </a:rPr>
                        </m:ctrlPr>
                      </m:dPr>
                      <m:e>
                        <m:r>
                          <a:rPr lang="en-GB">
                            <a:latin typeface="Cambria Math" panose="02040503050406030204" pitchFamily="18" charset="0"/>
                          </a:rPr>
                          <m:t>𝑇</m:t>
                        </m:r>
                        <m:r>
                          <a:rPr lang="en-GB">
                            <a:latin typeface="Cambria Math" panose="02040503050406030204" pitchFamily="18" charset="0"/>
                          </a:rPr>
                          <m:t>×</m:t>
                        </m:r>
                        <m:r>
                          <a:rPr lang="en-GB">
                            <a:latin typeface="Cambria Math" panose="02040503050406030204" pitchFamily="18" charset="0"/>
                          </a:rPr>
                          <m:t>𝑃</m:t>
                        </m:r>
                      </m:e>
                    </m:d>
                  </m:oMath>
                </a14:m>
                <a:r>
                  <a:rPr lang="en-GB" dirty="0"/>
                  <a:t>)</a:t>
                </a:r>
              </a:p>
              <a:p>
                <a:pPr lvl="2"/>
                <a:r>
                  <a:rPr lang="en-GB" dirty="0"/>
                  <a:t>P and T are disjoint set of places and transitions</a:t>
                </a:r>
              </a:p>
              <a:p>
                <a:pPr lvl="2"/>
                <a:r>
                  <a:rPr lang="en-GB" dirty="0"/>
                  <a:t>A is the set of arcs connecting either places to transitions or vice versa.</a:t>
                </a:r>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blipFill>
                <a:blip r:embed="rId5"/>
                <a:stretch>
                  <a:fillRect l="-1138"/>
                </a:stretch>
              </a:blipFill>
            </p:spPr>
            <p:txBody>
              <a:bodyPr/>
              <a:lstStyle/>
              <a:p>
                <a:r>
                  <a:rPr lang="es-ES">
                    <a:noFill/>
                  </a:rPr>
                  <a:t> </a:t>
                </a:r>
              </a:p>
            </p:txBody>
          </p:sp>
        </mc:Fallback>
      </mc:AlternateContent>
      <p:sp>
        <p:nvSpPr>
          <p:cNvPr id="5" name="Marcador de número de diapositiva 4"/>
          <p:cNvSpPr>
            <a:spLocks noGrp="1"/>
          </p:cNvSpPr>
          <p:nvPr>
            <p:ph type="sldNum" sz="quarter" idx="12"/>
          </p:nvPr>
        </p:nvSpPr>
        <p:spPr/>
        <p:txBody>
          <a:bodyPr/>
          <a:lstStyle/>
          <a:p>
            <a:fld id="{A7E09D32-447C-433F-910E-6450FEBB1FB8}" type="slidenum">
              <a:rPr lang="en-GB" smtClean="0"/>
              <a:t>9</a:t>
            </a:fld>
            <a:endParaRPr lang="en-GB" dirty="0"/>
          </a:p>
        </p:txBody>
      </p:sp>
      <p:pic>
        <p:nvPicPr>
          <p:cNvPr id="6" name="D__work_examples_petrinets_Vending_Machine.PNPRO - GreatSPN Editor 2022-06-16 23-19-01">
            <a:hlinkClick r:id="" action="ppaction://media"/>
            <a:extLst>
              <a:ext uri="{FF2B5EF4-FFF2-40B4-BE49-F238E27FC236}">
                <a16:creationId xmlns:a16="http://schemas.microsoft.com/office/drawing/2014/main" id="{B50A5C22-C977-8A1A-AEEB-C1135F5423B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971490" y="4064327"/>
            <a:ext cx="3397325" cy="2001237"/>
          </a:xfrm>
          <a:prstGeom prst="rect">
            <a:avLst/>
          </a:prstGeom>
        </p:spPr>
      </p:pic>
    </p:spTree>
    <p:extLst>
      <p:ext uri="{BB962C8B-B14F-4D97-AF65-F5344CB8AC3E}">
        <p14:creationId xmlns:p14="http://schemas.microsoft.com/office/powerpoint/2010/main" val="422175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2375</TotalTime>
  <Words>5618</Words>
  <Application>Microsoft Office PowerPoint</Application>
  <PresentationFormat>Widescreen</PresentationFormat>
  <Paragraphs>1039</Paragraphs>
  <Slides>87</Slides>
  <Notes>76</Notes>
  <HiddenSlides>9</HiddenSlides>
  <MMClips>2</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87</vt:i4>
      </vt:variant>
    </vt:vector>
  </HeadingPairs>
  <TitlesOfParts>
    <vt:vector size="103" baseType="lpstr">
      <vt:lpstr>Arial</vt:lpstr>
      <vt:lpstr>Arial Narrow</vt:lpstr>
      <vt:lpstr>Calibri</vt:lpstr>
      <vt:lpstr>Cambria Math</vt:lpstr>
      <vt:lpstr>CMMI10</vt:lpstr>
      <vt:lpstr>CMMI7</vt:lpstr>
      <vt:lpstr>CMR10</vt:lpstr>
      <vt:lpstr>CMR7</vt:lpstr>
      <vt:lpstr>CMSY10</vt:lpstr>
      <vt:lpstr>Consolas</vt:lpstr>
      <vt:lpstr>NimbusRomNo9L-Regu</vt:lpstr>
      <vt:lpstr>NimbusRomNo9L-ReguItal</vt:lpstr>
      <vt:lpstr>NimbusSanL-Regu</vt:lpstr>
      <vt:lpstr>Wingdings</vt:lpstr>
      <vt:lpstr>Tema de Office</vt:lpstr>
      <vt:lpstr>Acrobat Document</vt:lpstr>
      <vt:lpstr>Analysing Product Lines  of Concurrent Systems</vt:lpstr>
      <vt:lpstr>Index</vt:lpstr>
      <vt:lpstr>Motivation</vt:lpstr>
      <vt:lpstr>Motivation</vt:lpstr>
      <vt:lpstr>Motivation</vt:lpstr>
      <vt:lpstr>Motivation</vt:lpstr>
      <vt:lpstr>Motivation</vt:lpstr>
      <vt:lpstr>Index</vt:lpstr>
      <vt:lpstr>Basic Concepts</vt:lpstr>
      <vt:lpstr>Motivation</vt:lpstr>
      <vt:lpstr>Motivation</vt:lpstr>
      <vt:lpstr>Basic Concepts</vt:lpstr>
      <vt:lpstr>Basic Concepts</vt:lpstr>
      <vt:lpstr>Basic Concepts</vt:lpstr>
      <vt:lpstr>Index</vt:lpstr>
      <vt:lpstr>Petri Net Product Line</vt:lpstr>
      <vt:lpstr>Petri Net Product Line</vt:lpstr>
      <vt:lpstr>Petri Net Product Line</vt:lpstr>
      <vt:lpstr>Petri Net Product Line</vt:lpstr>
      <vt:lpstr>Petri Net Product Line</vt:lpstr>
      <vt:lpstr>Petri Net Product Line</vt:lpstr>
      <vt:lpstr>Index</vt:lpstr>
      <vt:lpstr>Analysis of PNPL</vt:lpstr>
      <vt:lpstr>Analysis of PNPL: Structural</vt:lpstr>
      <vt:lpstr>Analysis of PNPL: Structural</vt:lpstr>
      <vt:lpstr>Analysis of PNPL: Structural</vt:lpstr>
      <vt:lpstr>Analysis of PNPL: Structural</vt:lpstr>
      <vt:lpstr>Analysis of PNPL: Structural</vt:lpstr>
      <vt:lpstr>Analysis of PNPL: Structural</vt:lpstr>
      <vt:lpstr>Analysis of PNPL: Structural</vt:lpstr>
      <vt:lpstr>Analysis of PNPL: Structural</vt:lpstr>
      <vt:lpstr>Analysis of PNPL: Structural</vt:lpstr>
      <vt:lpstr>Analysis of PNPL: Structural</vt:lpstr>
      <vt:lpstr>Analysis of PNPL: Structural</vt:lpstr>
      <vt:lpstr>Analysis of PNPL: Structural</vt:lpstr>
      <vt:lpstr>Analysis of PNPL: Structural</vt:lpstr>
      <vt:lpstr>Analysis of PNPL: Structural</vt:lpstr>
      <vt:lpstr>Analysis of PNPL: Structural</vt:lpstr>
      <vt:lpstr>Analysis of PNPL: Structural</vt:lpstr>
      <vt:lpstr>Analysis of PNPL: Structural</vt:lpstr>
      <vt:lpstr>Analysis of PNPL: Structural</vt:lpstr>
      <vt:lpstr>Analysis of PNPL: Structural</vt:lpstr>
      <vt:lpstr>Analysis of PNPL: Structural</vt:lpstr>
      <vt:lpstr>Analysis of PNPL: Structural</vt:lpstr>
      <vt:lpstr>Analysis of PNPL: Structural</vt:lpstr>
      <vt:lpstr>Analysis of PNPL: Structural</vt:lpstr>
      <vt:lpstr>Analysis of PNPL: Structural</vt:lpstr>
      <vt:lpstr>Analysis of PNPL: Structural</vt:lpstr>
      <vt:lpstr>Analysis of PNPL: Structural</vt:lpstr>
      <vt:lpstr>Analysis of PNPL: Structural</vt:lpstr>
      <vt:lpstr>Analysis of PNPL: Structural</vt:lpstr>
      <vt:lpstr>Analysis of PNPL: Behavioural</vt:lpstr>
      <vt:lpstr>Analysis of PNPL: Behavioural</vt:lpstr>
      <vt:lpstr>Analysis of PNPL: Behavioural</vt:lpstr>
      <vt:lpstr>Analysis of PNPL: Behavioural</vt:lpstr>
      <vt:lpstr>Analysis of PNPL: Behavioural</vt:lpstr>
      <vt:lpstr>Analysis of PNPL: Behavioural</vt:lpstr>
      <vt:lpstr>Analysis of PNPL: Behavioural</vt:lpstr>
      <vt:lpstr>Analysis of PNPL: Behavioural</vt:lpstr>
      <vt:lpstr>Analysis of PNPL: Behavioural</vt:lpstr>
      <vt:lpstr>Analysis of PNPL: Behavioural</vt:lpstr>
      <vt:lpstr>Analysis of PNPL: Simulation</vt:lpstr>
      <vt:lpstr>Analysis of PNPL: Monitoring</vt:lpstr>
      <vt:lpstr>Analysis of PNPL: Runtime Verification</vt:lpstr>
      <vt:lpstr>Analysis of PNPL: Runtime Verification</vt:lpstr>
      <vt:lpstr>Analysis of PNPL: Runtime Verification</vt:lpstr>
      <vt:lpstr>Analysis of PNPL: Runtime Verification</vt:lpstr>
      <vt:lpstr>Analysis of PNPL: Runtime Verification</vt:lpstr>
      <vt:lpstr>Analysis of PNPL: Runtime Verification</vt:lpstr>
      <vt:lpstr>Analysis of PNPL: Runtime Verification </vt:lpstr>
      <vt:lpstr>Analysis of PNPL: Behavioural</vt:lpstr>
      <vt:lpstr>Index</vt:lpstr>
      <vt:lpstr>Tool Support</vt:lpstr>
      <vt:lpstr>Tool Support</vt:lpstr>
      <vt:lpstr>Tool Support</vt:lpstr>
      <vt:lpstr>Tool Support</vt:lpstr>
      <vt:lpstr>Tool Support</vt:lpstr>
      <vt:lpstr>Tool Support</vt:lpstr>
      <vt:lpstr>Tool Support</vt:lpstr>
      <vt:lpstr>Tool Support</vt:lpstr>
      <vt:lpstr>Tool Support</vt:lpstr>
      <vt:lpstr>Tool Support</vt:lpstr>
      <vt:lpstr>Tool Support</vt:lpstr>
      <vt:lpstr>Tool Support</vt:lpstr>
      <vt:lpstr>Index</vt:lpstr>
      <vt:lpstr>Conclusions and Further Work</vt:lpstr>
      <vt:lpstr>Conclusions and Further 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Towards extensible structural analysis of Petri net product lines</dc:title>
  <dc:creator>Maria Elena Gomez Martinez</dc:creator>
  <cp:lastModifiedBy>JOSE IGNACIO REQUENO JARABO</cp:lastModifiedBy>
  <cp:revision>75</cp:revision>
  <dcterms:created xsi:type="dcterms:W3CDTF">2019-06-17T08:59:26Z</dcterms:created>
  <dcterms:modified xsi:type="dcterms:W3CDTF">2023-04-24T10:03:02Z</dcterms:modified>
</cp:coreProperties>
</file>